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11"/>
  </p:notesMasterIdLst>
  <p:sldIdLst>
    <p:sldId id="256" r:id="rId2"/>
    <p:sldId id="258" r:id="rId3"/>
    <p:sldId id="260" r:id="rId4"/>
    <p:sldId id="261" r:id="rId5"/>
    <p:sldId id="262" r:id="rId6"/>
    <p:sldId id="266"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52" autoAdjust="0"/>
    <p:restoredTop sz="94660"/>
  </p:normalViewPr>
  <p:slideViewPr>
    <p:cSldViewPr snapToGrid="0">
      <p:cViewPr varScale="1">
        <p:scale>
          <a:sx n="67" d="100"/>
          <a:sy n="67" d="100"/>
        </p:scale>
        <p:origin x="504" y="5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cat>
            <c:numRef>
              <c:f>Sheet1!$A$2:$A$6</c:f>
              <c:numCache>
                <c:formatCode>m/d/yyyy</c:formatCode>
                <c:ptCount val="5"/>
                <c:pt idx="0">
                  <c:v>43835</c:v>
                </c:pt>
                <c:pt idx="1">
                  <c:v>43836</c:v>
                </c:pt>
                <c:pt idx="2">
                  <c:v>43837</c:v>
                </c:pt>
                <c:pt idx="3">
                  <c:v>43838</c:v>
                </c:pt>
                <c:pt idx="4">
                  <c:v>43839</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62D8-4FC7-BF78-37FA657FFF3B}"/>
            </c:ext>
          </c:extLst>
        </c:ser>
        <c:dLbls>
          <c:showLegendKey val="0"/>
          <c:showVal val="0"/>
          <c:showCatName val="0"/>
          <c:showSerName val="0"/>
          <c:showPercent val="0"/>
          <c:showBubbleSize val="0"/>
        </c:dLbls>
        <c:axId val="1138786927"/>
        <c:axId val="374614399"/>
      </c:areaChart>
      <c:dateAx>
        <c:axId val="1138786927"/>
        <c:scaling>
          <c:orientation val="minMax"/>
        </c:scaling>
        <c:delete val="0"/>
        <c:axPos val="b"/>
        <c:numFmt formatCode="m/d/yyyy"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74614399"/>
        <c:crosses val="autoZero"/>
        <c:auto val="1"/>
        <c:lblOffset val="100"/>
        <c:baseTimeUnit val="days"/>
      </c:dateAx>
      <c:valAx>
        <c:axId val="374614399"/>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138786927"/>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spPr>
      <a:ln w="9525" cap="flat" cmpd="sng" algn="ctr">
        <a:solidFill>
          <a:schemeClr val="tx2">
            <a:lumMod val="40000"/>
            <a:lumOff val="60000"/>
          </a:schemeClr>
        </a:solidFill>
        <a:round/>
      </a:ln>
    </cs:spPr>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06T18:33:23.730"/>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06T18:33:16.038"/>
    </inkml:context>
    <inkml:brush xml:id="br0">
      <inkml:brushProperty name="width" value="0.05" units="cm"/>
      <inkml:brushProperty name="height" value="0.05" units="cm"/>
      <inkml:brushProperty name="ignorePressure" value="1"/>
    </inkml:brush>
  </inkml:definitions>
  <inkml:trace contextRef="#ctx0" brushRef="#br0">0 0,'0'0</inkml:trace>
  <inkml:trace contextRef="#ctx0" brushRef="#br0" timeOffset="1">0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06T18:33:16.697"/>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06T18:33:24.183"/>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06T18:33:24.542"/>
    </inkml:context>
    <inkml:brush xml:id="br0">
      <inkml:brushProperty name="width" value="0.05" units="cm"/>
      <inkml:brushProperty name="height" value="0.05" units="cm"/>
      <inkml:brushProperty name="ignorePressure" value="1"/>
    </inkml:brush>
  </inkml:definitions>
  <inkml:trace contextRef="#ctx0" brushRef="#br0">0 0,'6'0,"3"0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06T18:33:24.870"/>
    </inkml:context>
    <inkml:brush xml:id="br0">
      <inkml:brushProperty name="width" value="0.05" units="cm"/>
      <inkml:brushProperty name="height" value="0.05" units="cm"/>
      <inkml:brushProperty name="ignorePressure" value="1"/>
    </inkml:brush>
  </inkml:definitions>
  <inkml:trace contextRef="#ctx0" brushRef="#br0">0 15,'0'-6,"0"-2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06T18:33:20.807"/>
    </inkml:context>
    <inkml:brush xml:id="br0">
      <inkml:brushProperty name="width" value="0.05" units="cm"/>
      <inkml:brushProperty name="height" value="0.05" units="cm"/>
      <inkml:brushProperty name="ignorePressure" value="1"/>
    </inkml:brush>
  </inkml:definitions>
  <inkml:trace contextRef="#ctx0" brushRef="#br0">1 0,'6'0,"2"0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06T18:33:05.156"/>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06T18:33:13.413"/>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06T18:33:14.990"/>
    </inkml:context>
    <inkml:brush xml:id="br0">
      <inkml:brushProperty name="width" value="0.05" units="cm"/>
      <inkml:brushProperty name="height" value="0.05" units="cm"/>
      <inkml:brushProperty name="ignorePressure" value="1"/>
    </inkml:brush>
  </inkml:definitions>
  <inkml:trace contextRef="#ctx0" brushRef="#br0">15 8,'0'-6,"-6"4,-2 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06T18:33:15.694"/>
    </inkml:context>
    <inkml:brush xml:id="br0">
      <inkml:brushProperty name="width" value="0.05" units="cm"/>
      <inkml:brushProperty name="height" value="0.05" units="cm"/>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A88B5D-5710-4992-B0F6-25A67C20449B}" type="datetimeFigureOut">
              <a:rPr lang="en-IN" smtClean="0"/>
              <a:t>12-06-2021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78C379-7EFD-4EC3-BC3B-2BE10C72FADF}" type="slidenum">
              <a:rPr lang="en-IN" smtClean="0"/>
              <a:t>‹#›</a:t>
            </a:fld>
            <a:endParaRPr lang="en-IN"/>
          </a:p>
        </p:txBody>
      </p:sp>
    </p:spTree>
    <p:extLst>
      <p:ext uri="{BB962C8B-B14F-4D97-AF65-F5344CB8AC3E}">
        <p14:creationId xmlns:p14="http://schemas.microsoft.com/office/powerpoint/2010/main" val="257344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A9465-7F12-48D5-A890-C45208D56D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2787A6B-A36E-45AF-8DAC-FF07BBF442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EC22EE4-35D7-45E7-9278-A5A6B90BFC7A}"/>
              </a:ext>
            </a:extLst>
          </p:cNvPr>
          <p:cNvSpPr>
            <a:spLocks noGrp="1"/>
          </p:cNvSpPr>
          <p:nvPr>
            <p:ph type="dt" sz="half" idx="10"/>
          </p:nvPr>
        </p:nvSpPr>
        <p:spPr/>
        <p:txBody>
          <a:bodyPr/>
          <a:lstStyle/>
          <a:p>
            <a:fld id="{28C36DE5-C5F4-4BF2-96F7-CCE5D012045D}" type="datetimeFigureOut">
              <a:rPr lang="en-IN" smtClean="0"/>
              <a:t>12-06-2021</a:t>
            </a:fld>
            <a:endParaRPr lang="en-IN"/>
          </a:p>
        </p:txBody>
      </p:sp>
      <p:sp>
        <p:nvSpPr>
          <p:cNvPr id="5" name="Footer Placeholder 4">
            <a:extLst>
              <a:ext uri="{FF2B5EF4-FFF2-40B4-BE49-F238E27FC236}">
                <a16:creationId xmlns:a16="http://schemas.microsoft.com/office/drawing/2014/main" id="{D57EC214-8461-47F5-A26A-1CF9B63E3BB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21BB727-ED96-45C2-80C8-B52D38DCE52B}"/>
              </a:ext>
            </a:extLst>
          </p:cNvPr>
          <p:cNvSpPr>
            <a:spLocks noGrp="1"/>
          </p:cNvSpPr>
          <p:nvPr>
            <p:ph type="sldNum" sz="quarter" idx="12"/>
          </p:nvPr>
        </p:nvSpPr>
        <p:spPr/>
        <p:txBody>
          <a:bodyPr/>
          <a:lstStyle/>
          <a:p>
            <a:fld id="{3A4BB419-CD0C-4891-B652-C35C427A2B4D}" type="slidenum">
              <a:rPr lang="en-IN" smtClean="0"/>
              <a:t>‹#›</a:t>
            </a:fld>
            <a:endParaRPr lang="en-IN"/>
          </a:p>
        </p:txBody>
      </p:sp>
    </p:spTree>
    <p:extLst>
      <p:ext uri="{BB962C8B-B14F-4D97-AF65-F5344CB8AC3E}">
        <p14:creationId xmlns:p14="http://schemas.microsoft.com/office/powerpoint/2010/main" val="4072195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1FE4F-3626-4FFE-BFE0-F1FC5698F88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ABEE1C5-11AD-494F-A5F0-A17B0757D8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DCDB6BD-CBAF-4DB0-87F2-E14F5CCD3BFE}"/>
              </a:ext>
            </a:extLst>
          </p:cNvPr>
          <p:cNvSpPr>
            <a:spLocks noGrp="1"/>
          </p:cNvSpPr>
          <p:nvPr>
            <p:ph type="dt" sz="half" idx="10"/>
          </p:nvPr>
        </p:nvSpPr>
        <p:spPr/>
        <p:txBody>
          <a:bodyPr/>
          <a:lstStyle/>
          <a:p>
            <a:fld id="{28C36DE5-C5F4-4BF2-96F7-CCE5D012045D}" type="datetimeFigureOut">
              <a:rPr lang="en-IN" smtClean="0"/>
              <a:t>12-06-2021</a:t>
            </a:fld>
            <a:endParaRPr lang="en-IN"/>
          </a:p>
        </p:txBody>
      </p:sp>
      <p:sp>
        <p:nvSpPr>
          <p:cNvPr id="5" name="Footer Placeholder 4">
            <a:extLst>
              <a:ext uri="{FF2B5EF4-FFF2-40B4-BE49-F238E27FC236}">
                <a16:creationId xmlns:a16="http://schemas.microsoft.com/office/drawing/2014/main" id="{24904A63-2936-4EE8-B4EF-41734CAB4F4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BAE9ECF-393F-4F49-A45B-3A36A7C282B6}"/>
              </a:ext>
            </a:extLst>
          </p:cNvPr>
          <p:cNvSpPr>
            <a:spLocks noGrp="1"/>
          </p:cNvSpPr>
          <p:nvPr>
            <p:ph type="sldNum" sz="quarter" idx="12"/>
          </p:nvPr>
        </p:nvSpPr>
        <p:spPr/>
        <p:txBody>
          <a:bodyPr/>
          <a:lstStyle/>
          <a:p>
            <a:fld id="{3A4BB419-CD0C-4891-B652-C35C427A2B4D}" type="slidenum">
              <a:rPr lang="en-IN" smtClean="0"/>
              <a:t>‹#›</a:t>
            </a:fld>
            <a:endParaRPr lang="en-IN"/>
          </a:p>
        </p:txBody>
      </p:sp>
    </p:spTree>
    <p:extLst>
      <p:ext uri="{BB962C8B-B14F-4D97-AF65-F5344CB8AC3E}">
        <p14:creationId xmlns:p14="http://schemas.microsoft.com/office/powerpoint/2010/main" val="3970149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CD442D-6361-4AD9-A762-28DDABD0E3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F4EE951-13F0-4F74-803F-AFA45C28C0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8320A51-6F47-4B09-9B53-6C6A8F174CC9}"/>
              </a:ext>
            </a:extLst>
          </p:cNvPr>
          <p:cNvSpPr>
            <a:spLocks noGrp="1"/>
          </p:cNvSpPr>
          <p:nvPr>
            <p:ph type="dt" sz="half" idx="10"/>
          </p:nvPr>
        </p:nvSpPr>
        <p:spPr/>
        <p:txBody>
          <a:bodyPr/>
          <a:lstStyle/>
          <a:p>
            <a:fld id="{28C36DE5-C5F4-4BF2-96F7-CCE5D012045D}" type="datetimeFigureOut">
              <a:rPr lang="en-IN" smtClean="0"/>
              <a:t>12-06-2021</a:t>
            </a:fld>
            <a:endParaRPr lang="en-IN"/>
          </a:p>
        </p:txBody>
      </p:sp>
      <p:sp>
        <p:nvSpPr>
          <p:cNvPr id="5" name="Footer Placeholder 4">
            <a:extLst>
              <a:ext uri="{FF2B5EF4-FFF2-40B4-BE49-F238E27FC236}">
                <a16:creationId xmlns:a16="http://schemas.microsoft.com/office/drawing/2014/main" id="{3D079801-C12C-44DC-AED4-D22AF1BF355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63843CA-8A0B-4A47-91BF-103AC389C2BA}"/>
              </a:ext>
            </a:extLst>
          </p:cNvPr>
          <p:cNvSpPr>
            <a:spLocks noGrp="1"/>
          </p:cNvSpPr>
          <p:nvPr>
            <p:ph type="sldNum" sz="quarter" idx="12"/>
          </p:nvPr>
        </p:nvSpPr>
        <p:spPr/>
        <p:txBody>
          <a:bodyPr/>
          <a:lstStyle/>
          <a:p>
            <a:fld id="{3A4BB419-CD0C-4891-B652-C35C427A2B4D}" type="slidenum">
              <a:rPr lang="en-IN" smtClean="0"/>
              <a:t>‹#›</a:t>
            </a:fld>
            <a:endParaRPr lang="en-IN"/>
          </a:p>
        </p:txBody>
      </p:sp>
    </p:spTree>
    <p:extLst>
      <p:ext uri="{BB962C8B-B14F-4D97-AF65-F5344CB8AC3E}">
        <p14:creationId xmlns:p14="http://schemas.microsoft.com/office/powerpoint/2010/main" val="1426407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C36DE5-C5F4-4BF2-96F7-CCE5D012045D}" type="datetimeFigureOut">
              <a:rPr lang="en-IN" smtClean="0"/>
              <a:t>12-06-2021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4BB419-CD0C-4891-B652-C35C427A2B4D}" type="slidenum">
              <a:rPr lang="en-IN" smtClean="0"/>
              <a:t>‹#›</a:t>
            </a:fld>
            <a:endParaRPr lang="en-IN"/>
          </a:p>
        </p:txBody>
      </p:sp>
    </p:spTree>
    <p:extLst>
      <p:ext uri="{BB962C8B-B14F-4D97-AF65-F5344CB8AC3E}">
        <p14:creationId xmlns:p14="http://schemas.microsoft.com/office/powerpoint/2010/main" val="3823349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D48A9-6570-4424-AB5A-8238AC21048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B81233E-D657-4748-A559-C878427172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7B6BC58-B8B1-4157-9C2E-D56029C669A3}"/>
              </a:ext>
            </a:extLst>
          </p:cNvPr>
          <p:cNvSpPr>
            <a:spLocks noGrp="1"/>
          </p:cNvSpPr>
          <p:nvPr>
            <p:ph type="dt" sz="half" idx="10"/>
          </p:nvPr>
        </p:nvSpPr>
        <p:spPr/>
        <p:txBody>
          <a:bodyPr/>
          <a:lstStyle/>
          <a:p>
            <a:fld id="{28C36DE5-C5F4-4BF2-96F7-CCE5D012045D}" type="datetimeFigureOut">
              <a:rPr lang="en-IN" smtClean="0"/>
              <a:t>12-06-2021</a:t>
            </a:fld>
            <a:endParaRPr lang="en-IN"/>
          </a:p>
        </p:txBody>
      </p:sp>
      <p:sp>
        <p:nvSpPr>
          <p:cNvPr id="5" name="Footer Placeholder 4">
            <a:extLst>
              <a:ext uri="{FF2B5EF4-FFF2-40B4-BE49-F238E27FC236}">
                <a16:creationId xmlns:a16="http://schemas.microsoft.com/office/drawing/2014/main" id="{D86FEEEF-6673-460A-844F-7CFF80F33D2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F3104E5-33A1-4DB1-ACA9-C94B2DC7F058}"/>
              </a:ext>
            </a:extLst>
          </p:cNvPr>
          <p:cNvSpPr>
            <a:spLocks noGrp="1"/>
          </p:cNvSpPr>
          <p:nvPr>
            <p:ph type="sldNum" sz="quarter" idx="12"/>
          </p:nvPr>
        </p:nvSpPr>
        <p:spPr/>
        <p:txBody>
          <a:bodyPr/>
          <a:lstStyle/>
          <a:p>
            <a:fld id="{3A4BB419-CD0C-4891-B652-C35C427A2B4D}" type="slidenum">
              <a:rPr lang="en-IN" smtClean="0"/>
              <a:t>‹#›</a:t>
            </a:fld>
            <a:endParaRPr lang="en-IN"/>
          </a:p>
        </p:txBody>
      </p:sp>
    </p:spTree>
    <p:extLst>
      <p:ext uri="{BB962C8B-B14F-4D97-AF65-F5344CB8AC3E}">
        <p14:creationId xmlns:p14="http://schemas.microsoft.com/office/powerpoint/2010/main" val="2394196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A620D-2C33-4011-B3E2-6FD82A8E7E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CD463CD-E8A3-43A2-B5DE-414E8C573F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4D9BC2-3643-4A7F-9B25-AEFA6A7222D5}"/>
              </a:ext>
            </a:extLst>
          </p:cNvPr>
          <p:cNvSpPr>
            <a:spLocks noGrp="1"/>
          </p:cNvSpPr>
          <p:nvPr>
            <p:ph type="dt" sz="half" idx="10"/>
          </p:nvPr>
        </p:nvSpPr>
        <p:spPr/>
        <p:txBody>
          <a:bodyPr/>
          <a:lstStyle/>
          <a:p>
            <a:fld id="{28C36DE5-C5F4-4BF2-96F7-CCE5D012045D}" type="datetimeFigureOut">
              <a:rPr lang="en-IN" smtClean="0"/>
              <a:t>12-06-2021</a:t>
            </a:fld>
            <a:endParaRPr lang="en-IN"/>
          </a:p>
        </p:txBody>
      </p:sp>
      <p:sp>
        <p:nvSpPr>
          <p:cNvPr id="5" name="Footer Placeholder 4">
            <a:extLst>
              <a:ext uri="{FF2B5EF4-FFF2-40B4-BE49-F238E27FC236}">
                <a16:creationId xmlns:a16="http://schemas.microsoft.com/office/drawing/2014/main" id="{50C769A0-C3CE-40B5-9EC5-F325C3DE535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34B5494-8296-42D0-9C5C-A635E92A9FEC}"/>
              </a:ext>
            </a:extLst>
          </p:cNvPr>
          <p:cNvSpPr>
            <a:spLocks noGrp="1"/>
          </p:cNvSpPr>
          <p:nvPr>
            <p:ph type="sldNum" sz="quarter" idx="12"/>
          </p:nvPr>
        </p:nvSpPr>
        <p:spPr/>
        <p:txBody>
          <a:bodyPr/>
          <a:lstStyle/>
          <a:p>
            <a:fld id="{3A4BB419-CD0C-4891-B652-C35C427A2B4D}" type="slidenum">
              <a:rPr lang="en-IN" smtClean="0"/>
              <a:t>‹#›</a:t>
            </a:fld>
            <a:endParaRPr lang="en-IN"/>
          </a:p>
        </p:txBody>
      </p:sp>
    </p:spTree>
    <p:extLst>
      <p:ext uri="{BB962C8B-B14F-4D97-AF65-F5344CB8AC3E}">
        <p14:creationId xmlns:p14="http://schemas.microsoft.com/office/powerpoint/2010/main" val="470881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4167C-8D0B-4233-87A7-15431B8D7AC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66B4E96-1955-4A79-8789-4E2B18D87F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804752B-785B-4E4D-BEA3-EA50403B4A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B7059BF-FF67-4A1F-843A-CD736005C466}"/>
              </a:ext>
            </a:extLst>
          </p:cNvPr>
          <p:cNvSpPr>
            <a:spLocks noGrp="1"/>
          </p:cNvSpPr>
          <p:nvPr>
            <p:ph type="dt" sz="half" idx="10"/>
          </p:nvPr>
        </p:nvSpPr>
        <p:spPr/>
        <p:txBody>
          <a:bodyPr/>
          <a:lstStyle/>
          <a:p>
            <a:fld id="{28C36DE5-C5F4-4BF2-96F7-CCE5D012045D}" type="datetimeFigureOut">
              <a:rPr lang="en-IN" smtClean="0"/>
              <a:t>12-06-2021</a:t>
            </a:fld>
            <a:endParaRPr lang="en-IN"/>
          </a:p>
        </p:txBody>
      </p:sp>
      <p:sp>
        <p:nvSpPr>
          <p:cNvPr id="6" name="Footer Placeholder 5">
            <a:extLst>
              <a:ext uri="{FF2B5EF4-FFF2-40B4-BE49-F238E27FC236}">
                <a16:creationId xmlns:a16="http://schemas.microsoft.com/office/drawing/2014/main" id="{BD424BD6-5A6D-4DE9-A9C0-BD7DB87ACFD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807C8C3-E8D5-4FBC-8429-0FD7B4790CFC}"/>
              </a:ext>
            </a:extLst>
          </p:cNvPr>
          <p:cNvSpPr>
            <a:spLocks noGrp="1"/>
          </p:cNvSpPr>
          <p:nvPr>
            <p:ph type="sldNum" sz="quarter" idx="12"/>
          </p:nvPr>
        </p:nvSpPr>
        <p:spPr/>
        <p:txBody>
          <a:bodyPr/>
          <a:lstStyle/>
          <a:p>
            <a:fld id="{3A4BB419-CD0C-4891-B652-C35C427A2B4D}" type="slidenum">
              <a:rPr lang="en-IN" smtClean="0"/>
              <a:t>‹#›</a:t>
            </a:fld>
            <a:endParaRPr lang="en-IN"/>
          </a:p>
        </p:txBody>
      </p:sp>
    </p:spTree>
    <p:extLst>
      <p:ext uri="{BB962C8B-B14F-4D97-AF65-F5344CB8AC3E}">
        <p14:creationId xmlns:p14="http://schemas.microsoft.com/office/powerpoint/2010/main" val="2434865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03AD5-CC06-47C1-AE6E-27C0B26FD34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EBBD3F5-D8CC-4AD1-9D03-7D38CED684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A2B981-20AC-4F61-8D21-E592B5F569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E4F5F0E-8420-4D5C-B2E1-7CCD99043D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105B27-BCFB-42A1-B0C5-C23577C4FA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E988FFF-1140-4636-AE9D-8D523D81218F}"/>
              </a:ext>
            </a:extLst>
          </p:cNvPr>
          <p:cNvSpPr>
            <a:spLocks noGrp="1"/>
          </p:cNvSpPr>
          <p:nvPr>
            <p:ph type="dt" sz="half" idx="10"/>
          </p:nvPr>
        </p:nvSpPr>
        <p:spPr/>
        <p:txBody>
          <a:bodyPr/>
          <a:lstStyle/>
          <a:p>
            <a:fld id="{28C36DE5-C5F4-4BF2-96F7-CCE5D012045D}" type="datetimeFigureOut">
              <a:rPr lang="en-IN" smtClean="0"/>
              <a:t>12-06-2021</a:t>
            </a:fld>
            <a:endParaRPr lang="en-IN"/>
          </a:p>
        </p:txBody>
      </p:sp>
      <p:sp>
        <p:nvSpPr>
          <p:cNvPr id="8" name="Footer Placeholder 7">
            <a:extLst>
              <a:ext uri="{FF2B5EF4-FFF2-40B4-BE49-F238E27FC236}">
                <a16:creationId xmlns:a16="http://schemas.microsoft.com/office/drawing/2014/main" id="{0DD91727-963C-4371-8570-7B36030CE11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890705B2-B561-4BA8-A6D3-CEAA6495C3C3}"/>
              </a:ext>
            </a:extLst>
          </p:cNvPr>
          <p:cNvSpPr>
            <a:spLocks noGrp="1"/>
          </p:cNvSpPr>
          <p:nvPr>
            <p:ph type="sldNum" sz="quarter" idx="12"/>
          </p:nvPr>
        </p:nvSpPr>
        <p:spPr/>
        <p:txBody>
          <a:bodyPr/>
          <a:lstStyle/>
          <a:p>
            <a:fld id="{3A4BB419-CD0C-4891-B652-C35C427A2B4D}" type="slidenum">
              <a:rPr lang="en-IN" smtClean="0"/>
              <a:t>‹#›</a:t>
            </a:fld>
            <a:endParaRPr lang="en-IN"/>
          </a:p>
        </p:txBody>
      </p:sp>
    </p:spTree>
    <p:extLst>
      <p:ext uri="{BB962C8B-B14F-4D97-AF65-F5344CB8AC3E}">
        <p14:creationId xmlns:p14="http://schemas.microsoft.com/office/powerpoint/2010/main" val="3499245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7CE93-C5B4-4586-B60E-C21C213D985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49CCBE6-3D2A-4CC5-B20B-A49FB78DA9CB}"/>
              </a:ext>
            </a:extLst>
          </p:cNvPr>
          <p:cNvSpPr>
            <a:spLocks noGrp="1"/>
          </p:cNvSpPr>
          <p:nvPr>
            <p:ph type="dt" sz="half" idx="10"/>
          </p:nvPr>
        </p:nvSpPr>
        <p:spPr/>
        <p:txBody>
          <a:bodyPr/>
          <a:lstStyle/>
          <a:p>
            <a:fld id="{28C36DE5-C5F4-4BF2-96F7-CCE5D012045D}" type="datetimeFigureOut">
              <a:rPr lang="en-IN" smtClean="0"/>
              <a:t>12-06-2021</a:t>
            </a:fld>
            <a:endParaRPr lang="en-IN"/>
          </a:p>
        </p:txBody>
      </p:sp>
      <p:sp>
        <p:nvSpPr>
          <p:cNvPr id="4" name="Footer Placeholder 3">
            <a:extLst>
              <a:ext uri="{FF2B5EF4-FFF2-40B4-BE49-F238E27FC236}">
                <a16:creationId xmlns:a16="http://schemas.microsoft.com/office/drawing/2014/main" id="{0D0E9FB4-DF1F-43D0-AC1B-70002091D2CE}"/>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31D1ECD9-B357-496C-AF48-F6F43F263B97}"/>
              </a:ext>
            </a:extLst>
          </p:cNvPr>
          <p:cNvSpPr>
            <a:spLocks noGrp="1"/>
          </p:cNvSpPr>
          <p:nvPr>
            <p:ph type="sldNum" sz="quarter" idx="12"/>
          </p:nvPr>
        </p:nvSpPr>
        <p:spPr/>
        <p:txBody>
          <a:bodyPr/>
          <a:lstStyle/>
          <a:p>
            <a:fld id="{3A4BB419-CD0C-4891-B652-C35C427A2B4D}" type="slidenum">
              <a:rPr lang="en-IN" smtClean="0"/>
              <a:t>‹#›</a:t>
            </a:fld>
            <a:endParaRPr lang="en-IN"/>
          </a:p>
        </p:txBody>
      </p:sp>
    </p:spTree>
    <p:extLst>
      <p:ext uri="{BB962C8B-B14F-4D97-AF65-F5344CB8AC3E}">
        <p14:creationId xmlns:p14="http://schemas.microsoft.com/office/powerpoint/2010/main" val="2621520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69135C-7257-4CB1-BDE1-9D5B3BA7DCD8}"/>
              </a:ext>
            </a:extLst>
          </p:cNvPr>
          <p:cNvSpPr>
            <a:spLocks noGrp="1"/>
          </p:cNvSpPr>
          <p:nvPr>
            <p:ph type="dt" sz="half" idx="10"/>
          </p:nvPr>
        </p:nvSpPr>
        <p:spPr/>
        <p:txBody>
          <a:bodyPr/>
          <a:lstStyle/>
          <a:p>
            <a:fld id="{28C36DE5-C5F4-4BF2-96F7-CCE5D012045D}" type="datetimeFigureOut">
              <a:rPr lang="en-IN" smtClean="0"/>
              <a:t>12-06-2021</a:t>
            </a:fld>
            <a:endParaRPr lang="en-IN"/>
          </a:p>
        </p:txBody>
      </p:sp>
      <p:sp>
        <p:nvSpPr>
          <p:cNvPr id="3" name="Footer Placeholder 2">
            <a:extLst>
              <a:ext uri="{FF2B5EF4-FFF2-40B4-BE49-F238E27FC236}">
                <a16:creationId xmlns:a16="http://schemas.microsoft.com/office/drawing/2014/main" id="{8E213E42-D10B-4C78-8533-1770068227CE}"/>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D7D1B5A-8110-4679-9C2F-D2845F44E5BD}"/>
              </a:ext>
            </a:extLst>
          </p:cNvPr>
          <p:cNvSpPr>
            <a:spLocks noGrp="1"/>
          </p:cNvSpPr>
          <p:nvPr>
            <p:ph type="sldNum" sz="quarter" idx="12"/>
          </p:nvPr>
        </p:nvSpPr>
        <p:spPr/>
        <p:txBody>
          <a:bodyPr/>
          <a:lstStyle/>
          <a:p>
            <a:fld id="{3A4BB419-CD0C-4891-B652-C35C427A2B4D}" type="slidenum">
              <a:rPr lang="en-IN" smtClean="0"/>
              <a:t>‹#›</a:t>
            </a:fld>
            <a:endParaRPr lang="en-IN"/>
          </a:p>
        </p:txBody>
      </p:sp>
    </p:spTree>
    <p:extLst>
      <p:ext uri="{BB962C8B-B14F-4D97-AF65-F5344CB8AC3E}">
        <p14:creationId xmlns:p14="http://schemas.microsoft.com/office/powerpoint/2010/main" val="2402723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FF9D-3230-40F8-B55D-8E7CA339BD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62A2247-11D8-43D6-A81D-F68760CBFE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35BABA7-D055-412D-8E44-C925A02757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DE8CBF-7F09-4E9B-9DDA-829F1C11C064}"/>
              </a:ext>
            </a:extLst>
          </p:cNvPr>
          <p:cNvSpPr>
            <a:spLocks noGrp="1"/>
          </p:cNvSpPr>
          <p:nvPr>
            <p:ph type="dt" sz="half" idx="10"/>
          </p:nvPr>
        </p:nvSpPr>
        <p:spPr/>
        <p:txBody>
          <a:bodyPr/>
          <a:lstStyle/>
          <a:p>
            <a:fld id="{28C36DE5-C5F4-4BF2-96F7-CCE5D012045D}" type="datetimeFigureOut">
              <a:rPr lang="en-IN" smtClean="0"/>
              <a:t>12-06-2021</a:t>
            </a:fld>
            <a:endParaRPr lang="en-IN"/>
          </a:p>
        </p:txBody>
      </p:sp>
      <p:sp>
        <p:nvSpPr>
          <p:cNvPr id="6" name="Footer Placeholder 5">
            <a:extLst>
              <a:ext uri="{FF2B5EF4-FFF2-40B4-BE49-F238E27FC236}">
                <a16:creationId xmlns:a16="http://schemas.microsoft.com/office/drawing/2014/main" id="{84385DAE-23BB-463C-B53B-9CE02A75F2A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2BFE1EC-CCAA-4D41-917C-5C8B3C79AC7D}"/>
              </a:ext>
            </a:extLst>
          </p:cNvPr>
          <p:cNvSpPr>
            <a:spLocks noGrp="1"/>
          </p:cNvSpPr>
          <p:nvPr>
            <p:ph type="sldNum" sz="quarter" idx="12"/>
          </p:nvPr>
        </p:nvSpPr>
        <p:spPr/>
        <p:txBody>
          <a:bodyPr/>
          <a:lstStyle/>
          <a:p>
            <a:fld id="{3A4BB419-CD0C-4891-B652-C35C427A2B4D}" type="slidenum">
              <a:rPr lang="en-IN" smtClean="0"/>
              <a:t>‹#›</a:t>
            </a:fld>
            <a:endParaRPr lang="en-IN"/>
          </a:p>
        </p:txBody>
      </p:sp>
    </p:spTree>
    <p:extLst>
      <p:ext uri="{BB962C8B-B14F-4D97-AF65-F5344CB8AC3E}">
        <p14:creationId xmlns:p14="http://schemas.microsoft.com/office/powerpoint/2010/main" val="2694230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49EE2-4419-4B9B-B055-3FDC9F6CF7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E9E7D6D-10BC-4018-A9EA-997A5F31BB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24BA8998-9163-4D73-A23C-01FC0F4D5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3F1CAA-51D9-406D-B137-569ECE92D888}"/>
              </a:ext>
            </a:extLst>
          </p:cNvPr>
          <p:cNvSpPr>
            <a:spLocks noGrp="1"/>
          </p:cNvSpPr>
          <p:nvPr>
            <p:ph type="dt" sz="half" idx="10"/>
          </p:nvPr>
        </p:nvSpPr>
        <p:spPr/>
        <p:txBody>
          <a:bodyPr/>
          <a:lstStyle/>
          <a:p>
            <a:fld id="{28C36DE5-C5F4-4BF2-96F7-CCE5D012045D}" type="datetimeFigureOut">
              <a:rPr lang="en-IN" smtClean="0"/>
              <a:t>12-06-2021</a:t>
            </a:fld>
            <a:endParaRPr lang="en-IN"/>
          </a:p>
        </p:txBody>
      </p:sp>
      <p:sp>
        <p:nvSpPr>
          <p:cNvPr id="6" name="Footer Placeholder 5">
            <a:extLst>
              <a:ext uri="{FF2B5EF4-FFF2-40B4-BE49-F238E27FC236}">
                <a16:creationId xmlns:a16="http://schemas.microsoft.com/office/drawing/2014/main" id="{A3733FFB-F600-4EBB-979B-40511F1C919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56FBE80-9942-48B1-81BA-52FB886A0C8E}"/>
              </a:ext>
            </a:extLst>
          </p:cNvPr>
          <p:cNvSpPr>
            <a:spLocks noGrp="1"/>
          </p:cNvSpPr>
          <p:nvPr>
            <p:ph type="sldNum" sz="quarter" idx="12"/>
          </p:nvPr>
        </p:nvSpPr>
        <p:spPr/>
        <p:txBody>
          <a:bodyPr/>
          <a:lstStyle/>
          <a:p>
            <a:fld id="{3A4BB419-CD0C-4891-B652-C35C427A2B4D}" type="slidenum">
              <a:rPr lang="en-IN" smtClean="0"/>
              <a:t>‹#›</a:t>
            </a:fld>
            <a:endParaRPr lang="en-IN"/>
          </a:p>
        </p:txBody>
      </p:sp>
    </p:spTree>
    <p:extLst>
      <p:ext uri="{BB962C8B-B14F-4D97-AF65-F5344CB8AC3E}">
        <p14:creationId xmlns:p14="http://schemas.microsoft.com/office/powerpoint/2010/main" val="491435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5154AC-A62E-429F-9E2C-77D1684BC6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4E5925E-AB8F-43AB-AEA4-49A785A4CE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2A27AD3-25C8-4911-AA26-B18807299B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36DE5-C5F4-4BF2-96F7-CCE5D012045D}" type="datetimeFigureOut">
              <a:rPr lang="en-IN" smtClean="0"/>
              <a:t>12-06-2021</a:t>
            </a:fld>
            <a:endParaRPr lang="en-IN"/>
          </a:p>
        </p:txBody>
      </p:sp>
      <p:sp>
        <p:nvSpPr>
          <p:cNvPr id="5" name="Footer Placeholder 4">
            <a:extLst>
              <a:ext uri="{FF2B5EF4-FFF2-40B4-BE49-F238E27FC236}">
                <a16:creationId xmlns:a16="http://schemas.microsoft.com/office/drawing/2014/main" id="{AB571E47-AE68-496A-8ED6-60DCCFAAF0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61B7C34F-F3C1-4882-9E50-B7A5E2150E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BB419-CD0C-4891-B652-C35C427A2B4D}" type="slidenum">
              <a:rPr lang="en-IN" smtClean="0"/>
              <a:t>‹#›</a:t>
            </a:fld>
            <a:endParaRPr lang="en-IN"/>
          </a:p>
        </p:txBody>
      </p:sp>
    </p:spTree>
    <p:extLst>
      <p:ext uri="{BB962C8B-B14F-4D97-AF65-F5344CB8AC3E}">
        <p14:creationId xmlns:p14="http://schemas.microsoft.com/office/powerpoint/2010/main" val="46743972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customXml" Target="../ink/ink4.xml"/><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customXml" Target="../ink/ink3.xml"/><Relationship Id="rId5" Type="http://schemas.openxmlformats.org/officeDocument/2006/relationships/hyperlink" Target="https://www.youtube.com/channel/UC1MUAI1VT3sQTPrz7gyT0hg" TargetMode="External"/><Relationship Id="rId10" Type="http://schemas.openxmlformats.org/officeDocument/2006/relationships/customXml" Target="../ink/ink2.xml"/><Relationship Id="rId4" Type="http://schemas.openxmlformats.org/officeDocument/2006/relationships/image" Target="../media/image3.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customXml" Target="../ink/ink5.xml"/><Relationship Id="rId3" Type="http://schemas.openxmlformats.org/officeDocument/2006/relationships/hyperlink" Target="https://www.youtube.com/watch?v=HYu9eSzTpr4" TargetMode="External"/><Relationship Id="rId7" Type="http://schemas.openxmlformats.org/officeDocument/2006/relationships/hyperlink" Target="https://www.youtube.com/watch?v=rpRW0F3NoSY" TargetMode="External"/><Relationship Id="rId12" Type="http://schemas.openxmlformats.org/officeDocument/2006/relationships/image" Target="../media/image12.png"/><Relationship Id="rId2" Type="http://schemas.openxmlformats.org/officeDocument/2006/relationships/image" Target="../media/image7.png"/><Relationship Id="rId16" Type="http://schemas.openxmlformats.org/officeDocument/2006/relationships/image" Target="../media/image120.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hyperlink" Target="https://www.youtube.com/watch?v=DD_pBYzlH9c" TargetMode="External"/><Relationship Id="rId5" Type="http://schemas.openxmlformats.org/officeDocument/2006/relationships/hyperlink" Target="https://www.youtube.com/watch?v=qRAxwBk2egA" TargetMode="Externa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hyperlink" Target="https://www.youtube.com/watch?v=g-4oxOBLgmQ"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channel/UC1MUAI1VT3sQTPrz7gyT0hg"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youtube.com/watch?v=k_G2lrilLvA" TargetMode="Externa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9.jpg"/><Relationship Id="rId13" Type="http://schemas.openxmlformats.org/officeDocument/2006/relationships/image" Target="../media/image6.png"/><Relationship Id="rId18" Type="http://schemas.openxmlformats.org/officeDocument/2006/relationships/customXml" Target="../ink/ink11.xml"/><Relationship Id="rId3" Type="http://schemas.openxmlformats.org/officeDocument/2006/relationships/image" Target="../media/image17.jpg"/><Relationship Id="rId7" Type="http://schemas.openxmlformats.org/officeDocument/2006/relationships/hyperlink" Target="https://www.youtube.com/watch?v=KplwDHh56VM" TargetMode="External"/><Relationship Id="rId12" Type="http://schemas.openxmlformats.org/officeDocument/2006/relationships/customXml" Target="../ink/ink6.xml"/><Relationship Id="rId17" Type="http://schemas.openxmlformats.org/officeDocument/2006/relationships/customXml" Target="../ink/ink10.xml"/><Relationship Id="rId2" Type="http://schemas.openxmlformats.org/officeDocument/2006/relationships/hyperlink" Target="https://www.youtube.com/watch?v=2iAM2dgu3Fo" TargetMode="External"/><Relationship Id="rId16" Type="http://schemas.openxmlformats.org/officeDocument/2006/relationships/customXml" Target="../ink/ink9.xml"/><Relationship Id="rId1" Type="http://schemas.openxmlformats.org/officeDocument/2006/relationships/slideLayout" Target="../slideLayouts/slideLayout6.xml"/><Relationship Id="rId6" Type="http://schemas.openxmlformats.org/officeDocument/2006/relationships/image" Target="../media/image18.jpg"/><Relationship Id="rId11" Type="http://schemas.openxmlformats.org/officeDocument/2006/relationships/hyperlink" Target="https://www.youtube.com/c/KaranBakrania/videos" TargetMode="External"/><Relationship Id="rId5" Type="http://schemas.openxmlformats.org/officeDocument/2006/relationships/hyperlink" Target="https://www.youtube.com/watch?v=DD_pBYzlH9c" TargetMode="External"/><Relationship Id="rId15" Type="http://schemas.openxmlformats.org/officeDocument/2006/relationships/customXml" Target="../ink/ink8.xml"/><Relationship Id="rId10" Type="http://schemas.openxmlformats.org/officeDocument/2006/relationships/image" Target="../media/image14.jpg"/><Relationship Id="rId4" Type="http://schemas.openxmlformats.org/officeDocument/2006/relationships/hyperlink" Target="https://www.youtube.com/c/KaranBakrania/videos?view=0&amp;sort=dd&amp;shelf_id=0" TargetMode="External"/><Relationship Id="rId9" Type="http://schemas.openxmlformats.org/officeDocument/2006/relationships/hyperlink" Target="https://www.youtube.com/watch?v=k_G2lrilLvA" TargetMode="External"/><Relationship Id="rId14" Type="http://schemas.openxmlformats.org/officeDocument/2006/relationships/customXml" Target="../ink/ink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hyperlink" Target="https://www.youtube.com/watch?v=r3YKYIF-pyQ" TargetMode="External"/><Relationship Id="rId2" Type="http://schemas.openxmlformats.org/officeDocument/2006/relationships/hyperlink" Target="https://www.youtube.com/watch?v=2iAM2dgu3Fo" TargetMode="External"/><Relationship Id="rId1" Type="http://schemas.openxmlformats.org/officeDocument/2006/relationships/slideLayout" Target="../slideLayouts/slideLayout6.xml"/><Relationship Id="rId6" Type="http://schemas.openxmlformats.org/officeDocument/2006/relationships/hyperlink" Target="Car%20Trunk%20LED%20Light%20Strip%20|%20Colorful%20RGB%20Dynamic%20Flowing%20LED%20Strip" TargetMode="External"/><Relationship Id="rId5" Type="http://schemas.openxmlformats.org/officeDocument/2006/relationships/image" Target="../media/image21.jpg"/><Relationship Id="rId4" Type="http://schemas.openxmlformats.org/officeDocument/2006/relationships/hyperlink" Target="https://www.youtube.com/watch?v=uNuO3T3puy0"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hyperlink" Target="https://www.instagram.com/kb_presents/" TargetMode="Externa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hyperlink" Target="http://t.me/KaranBakrania" TargetMode="External"/><Relationship Id="rId4" Type="http://schemas.openxmlformats.org/officeDocument/2006/relationships/hyperlink" Target="https://www.youtube.com/KaranBakrania?sub_confirmation=1" TargetMode="External"/><Relationship Id="rId9" Type="http://schemas.openxmlformats.org/officeDocument/2006/relationships/hyperlink" Target="https://api.whatsapp.com/send?phone=919033402130"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instagram.com/kb_presents/" TargetMode="External"/><Relationship Id="rId13" Type="http://schemas.openxmlformats.org/officeDocument/2006/relationships/hyperlink" Target="https://www.youtube.com/channel/UC1MUAI1VT3sQTPrz7gyT0hg" TargetMode="External"/><Relationship Id="rId3" Type="http://schemas.openxmlformats.org/officeDocument/2006/relationships/hyperlink" Target="mailto:karanbakrania31@gmail.com" TargetMode="External"/><Relationship Id="rId7" Type="http://schemas.openxmlformats.org/officeDocument/2006/relationships/image" Target="../media/image24.png"/><Relationship Id="rId12"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image" Target="../media/image26.png"/><Relationship Id="rId5" Type="http://schemas.openxmlformats.org/officeDocument/2006/relationships/hyperlink" Target="https://www.youtube.com/KaranBakrania?sub_confirmation=1" TargetMode="External"/><Relationship Id="rId10" Type="http://schemas.openxmlformats.org/officeDocument/2006/relationships/image" Target="../media/image25.png"/><Relationship Id="rId4" Type="http://schemas.openxmlformats.org/officeDocument/2006/relationships/hyperlink" Target="http://www.youtube.com/KaranBakrania" TargetMode="External"/><Relationship Id="rId9" Type="http://schemas.openxmlformats.org/officeDocument/2006/relationships/image" Target="../media/image23.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0A6B2E-4B99-4CF6-BE55-FA22B0E01D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AF2F3136-7038-45B2-B239-5409E3EA4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25824"/>
            <a:ext cx="5560034" cy="4432176"/>
          </a:xfrm>
          <a:prstGeom prst="rect">
            <a:avLst/>
          </a:prstGeom>
        </p:spPr>
      </p:pic>
      <p:grpSp>
        <p:nvGrpSpPr>
          <p:cNvPr id="9" name="Group 8">
            <a:extLst>
              <a:ext uri="{FF2B5EF4-FFF2-40B4-BE49-F238E27FC236}">
                <a16:creationId xmlns:a16="http://schemas.microsoft.com/office/drawing/2014/main" id="{4BC55742-C678-4D46-BA39-17BC4F85EB17}"/>
              </a:ext>
            </a:extLst>
          </p:cNvPr>
          <p:cNvGrpSpPr/>
          <p:nvPr/>
        </p:nvGrpSpPr>
        <p:grpSpPr>
          <a:xfrm>
            <a:off x="355974" y="750664"/>
            <a:ext cx="4870260" cy="2505210"/>
            <a:chOff x="-246914" y="1736321"/>
            <a:chExt cx="4870260" cy="2505210"/>
          </a:xfrm>
        </p:grpSpPr>
        <p:sp>
          <p:nvSpPr>
            <p:cNvPr id="15" name="Rectangle: Rounded Corners 14">
              <a:extLst>
                <a:ext uri="{FF2B5EF4-FFF2-40B4-BE49-F238E27FC236}">
                  <a16:creationId xmlns:a16="http://schemas.microsoft.com/office/drawing/2014/main" id="{FB798E86-57B0-40A2-BE30-6335B60E8D6F}"/>
                </a:ext>
              </a:extLst>
            </p:cNvPr>
            <p:cNvSpPr/>
            <p:nvPr/>
          </p:nvSpPr>
          <p:spPr>
            <a:xfrm>
              <a:off x="594575" y="3759993"/>
              <a:ext cx="354245" cy="98258"/>
            </a:xfrm>
            <a:prstGeom prst="roundRect">
              <a:avLst>
                <a:gd name="adj" fmla="val 50000"/>
              </a:avLst>
            </a:prstGeom>
            <a:solidFill>
              <a:schemeClr val="bg1">
                <a:alpha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8159A3B1-E6C2-4CCA-A866-E6DA8DA36A49}"/>
                </a:ext>
              </a:extLst>
            </p:cNvPr>
            <p:cNvSpPr/>
            <p:nvPr/>
          </p:nvSpPr>
          <p:spPr>
            <a:xfrm>
              <a:off x="92437" y="3964532"/>
              <a:ext cx="4152900" cy="276999"/>
            </a:xfrm>
            <a:prstGeom prst="rect">
              <a:avLst/>
            </a:prstGeom>
          </p:spPr>
          <p:txBody>
            <a:bodyPr wrap="square" lIns="0" tIns="0" rIns="0" bIns="0">
              <a:spAutoFit/>
            </a:bodyPr>
            <a:lstStyle/>
            <a:p>
              <a:pPr algn="ctr"/>
              <a:r>
                <a:rPr lang="en-IN" b="1" i="0" dirty="0">
                  <a:solidFill>
                    <a:srgbClr val="FF0000"/>
                  </a:solidFill>
                  <a:effectLst>
                    <a:outerShdw blurRad="38100" dist="38100" dir="2700000" algn="tl">
                      <a:srgbClr val="000000">
                        <a:alpha val="43137"/>
                      </a:srgbClr>
                    </a:outerShdw>
                  </a:effectLst>
                  <a:latin typeface="Comfortaa" panose="00000500000000000000" pitchFamily="2" charset="0"/>
                  <a:cs typeface="Times New Roman" panose="02020603050405020304" pitchFamily="18" charset="0"/>
                </a:rPr>
                <a:t>Where products get Torn Apart</a:t>
              </a:r>
              <a:endParaRPr lang="en-US" b="1" dirty="0">
                <a:solidFill>
                  <a:srgbClr val="FF0000"/>
                </a:solidFill>
                <a:effectLst>
                  <a:outerShdw blurRad="38100" dist="38100" dir="2700000" algn="tl">
                    <a:srgbClr val="000000">
                      <a:alpha val="43137"/>
                    </a:srgbClr>
                  </a:outerShdw>
                </a:effectLst>
                <a:latin typeface="Comfortaa" panose="00000500000000000000" pitchFamily="2" charset="0"/>
                <a:cs typeface="Times New Roman" panose="02020603050405020304" pitchFamily="18" charset="0"/>
              </a:endParaRPr>
            </a:p>
          </p:txBody>
        </p:sp>
        <p:sp>
          <p:nvSpPr>
            <p:cNvPr id="13" name="TextBox 12">
              <a:extLst>
                <a:ext uri="{FF2B5EF4-FFF2-40B4-BE49-F238E27FC236}">
                  <a16:creationId xmlns:a16="http://schemas.microsoft.com/office/drawing/2014/main" id="{CE26C3EA-9A51-49F1-A60F-D37E2213B116}"/>
                </a:ext>
              </a:extLst>
            </p:cNvPr>
            <p:cNvSpPr txBox="1"/>
            <p:nvPr/>
          </p:nvSpPr>
          <p:spPr>
            <a:xfrm>
              <a:off x="-246914" y="1736321"/>
              <a:ext cx="4870260" cy="2215991"/>
            </a:xfrm>
            <a:prstGeom prst="rect">
              <a:avLst/>
            </a:prstGeom>
            <a:noFill/>
          </p:spPr>
          <p:txBody>
            <a:bodyPr wrap="square" lIns="0" tIns="0" rIns="0" bIns="0" rtlCol="0" anchor="b">
              <a:spAutoFit/>
            </a:bodyPr>
            <a:lstStyle/>
            <a:p>
              <a:pPr algn="ctr"/>
              <a:r>
                <a:rPr lang="en-US" sz="7200" b="1" dirty="0">
                  <a:effectLst>
                    <a:outerShdw blurRad="38100" dist="38100" dir="2700000" algn="tl">
                      <a:srgbClr val="000000">
                        <a:alpha val="43137"/>
                      </a:srgbClr>
                    </a:outerShdw>
                  </a:effectLst>
                  <a:latin typeface="Ailerons" panose="00000500000000000000" pitchFamily="50" charset="0"/>
                </a:rPr>
                <a:t>KB Presents</a:t>
              </a:r>
              <a:endParaRPr lang="en-US" sz="4800" dirty="0">
                <a:effectLst>
                  <a:outerShdw blurRad="38100" dist="38100" dir="2700000" algn="tl">
                    <a:srgbClr val="000000">
                      <a:alpha val="43137"/>
                    </a:srgbClr>
                  </a:outerShdw>
                </a:effectLst>
                <a:latin typeface="Ailerons" panose="00000500000000000000" pitchFamily="50" charset="0"/>
              </a:endParaRPr>
            </a:p>
          </p:txBody>
        </p:sp>
      </p:grpSp>
      <p:sp>
        <p:nvSpPr>
          <p:cNvPr id="20" name="Text Placeholder 19">
            <a:extLst>
              <a:ext uri="{FF2B5EF4-FFF2-40B4-BE49-F238E27FC236}">
                <a16:creationId xmlns:a16="http://schemas.microsoft.com/office/drawing/2014/main" id="{8A558969-DCA1-4383-B5C5-7F6B4B750D90}"/>
              </a:ext>
            </a:extLst>
          </p:cNvPr>
          <p:cNvSpPr>
            <a:spLocks noGrp="1"/>
          </p:cNvSpPr>
          <p:nvPr>
            <p:ph type="body" idx="1"/>
          </p:nvPr>
        </p:nvSpPr>
        <p:spPr>
          <a:xfrm>
            <a:off x="573796" y="3952593"/>
            <a:ext cx="4819728" cy="1149986"/>
          </a:xfrm>
        </p:spPr>
        <p:txBody>
          <a:bodyPr>
            <a:noAutofit/>
          </a:bodyPr>
          <a:lstStyle/>
          <a:p>
            <a:pPr algn="l">
              <a:spcBef>
                <a:spcPts val="0"/>
              </a:spcBef>
              <a:spcAft>
                <a:spcPts val="0"/>
              </a:spcAft>
            </a:pPr>
            <a:r>
              <a:rPr lang="en-US" sz="4000" b="1" dirty="0">
                <a:solidFill>
                  <a:schemeClr val="tx1"/>
                </a:solidFill>
                <a:effectLst>
                  <a:outerShdw blurRad="38100" dist="38100" dir="2700000" algn="tl">
                    <a:srgbClr val="000000">
                      <a:alpha val="43137"/>
                    </a:srgbClr>
                  </a:outerShdw>
                </a:effectLst>
                <a:latin typeface="Comfortaa" panose="00000500000000000000" pitchFamily="2" charset="0"/>
              </a:rPr>
              <a:t>Founder: </a:t>
            </a:r>
          </a:p>
          <a:p>
            <a:pPr algn="l">
              <a:spcBef>
                <a:spcPts val="0"/>
              </a:spcBef>
              <a:spcAft>
                <a:spcPts val="0"/>
              </a:spcAft>
            </a:pPr>
            <a:r>
              <a:rPr lang="en-US" sz="4000" b="1" dirty="0">
                <a:solidFill>
                  <a:schemeClr val="tx1"/>
                </a:solidFill>
                <a:effectLst>
                  <a:outerShdw blurRad="38100" dist="38100" dir="2700000" algn="tl">
                    <a:srgbClr val="000000">
                      <a:alpha val="43137"/>
                    </a:srgbClr>
                  </a:outerShdw>
                </a:effectLst>
                <a:latin typeface="Comfortaa" panose="00000500000000000000" pitchFamily="2" charset="0"/>
              </a:rPr>
              <a:t>Karan Bakrania</a:t>
            </a:r>
            <a:endParaRPr lang="en-IN" sz="4000" b="1" dirty="0">
              <a:solidFill>
                <a:schemeClr val="tx1"/>
              </a:solidFill>
              <a:effectLst>
                <a:outerShdw blurRad="38100" dist="38100" dir="2700000" algn="tl">
                  <a:srgbClr val="000000">
                    <a:alpha val="43137"/>
                  </a:srgbClr>
                </a:outerShdw>
              </a:effectLst>
              <a:latin typeface="Comfortaa" panose="00000500000000000000" pitchFamily="2" charset="0"/>
            </a:endParaRPr>
          </a:p>
        </p:txBody>
      </p:sp>
      <p:pic>
        <p:nvPicPr>
          <p:cNvPr id="25" name="Picture 24">
            <a:extLst>
              <a:ext uri="{FF2B5EF4-FFF2-40B4-BE49-F238E27FC236}">
                <a16:creationId xmlns:a16="http://schemas.microsoft.com/office/drawing/2014/main" id="{1BD826FE-176F-4B30-80A0-EBDAD19D5E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1888" y="0"/>
            <a:ext cx="2420112" cy="6858000"/>
          </a:xfrm>
          <a:prstGeom prst="rect">
            <a:avLst/>
          </a:prstGeom>
        </p:spPr>
      </p:pic>
      <p:pic>
        <p:nvPicPr>
          <p:cNvPr id="22" name="Picture 21">
            <a:hlinkClick r:id="rId5"/>
            <a:extLst>
              <a:ext uri="{FF2B5EF4-FFF2-40B4-BE49-F238E27FC236}">
                <a16:creationId xmlns:a16="http://schemas.microsoft.com/office/drawing/2014/main" id="{CD267924-6268-41CE-968F-CB54CD8756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8502" y="2003269"/>
            <a:ext cx="6697698" cy="4432300"/>
          </a:xfrm>
          <a:prstGeom prst="rect">
            <a:avLst/>
          </a:prstGeom>
        </p:spPr>
      </p:pic>
      <p:pic>
        <p:nvPicPr>
          <p:cNvPr id="14" name="Picture 13">
            <a:extLst>
              <a:ext uri="{FF2B5EF4-FFF2-40B4-BE49-F238E27FC236}">
                <a16:creationId xmlns:a16="http://schemas.microsoft.com/office/drawing/2014/main" id="{CC4E523D-7D09-48B7-BD23-279D72B6A2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8780" y="206848"/>
            <a:ext cx="2463220" cy="1085534"/>
          </a:xfrm>
          <a:prstGeom prst="rect">
            <a:avLst/>
          </a:prstGeom>
        </p:spPr>
      </p:pic>
      <mc:AlternateContent xmlns:mc="http://schemas.openxmlformats.org/markup-compatibility/2006" xmlns:p14="http://schemas.microsoft.com/office/powerpoint/2010/main">
        <mc:Choice Requires="p14">
          <p:contentPart p14:bwMode="auto" r:id="rId8">
            <p14:nvContentPartPr>
              <p14:cNvPr id="2" name="Ink 1">
                <a:extLst>
                  <a:ext uri="{FF2B5EF4-FFF2-40B4-BE49-F238E27FC236}">
                    <a16:creationId xmlns:a16="http://schemas.microsoft.com/office/drawing/2014/main" id="{A71ED257-9E87-4793-9D40-CF769C33C38D}"/>
                  </a:ext>
                </a:extLst>
              </p14:cNvPr>
              <p14:cNvContentPartPr/>
              <p14:nvPr/>
            </p14:nvContentPartPr>
            <p14:xfrm>
              <a:off x="4178300" y="2869960"/>
              <a:ext cx="360" cy="360"/>
            </p14:xfrm>
          </p:contentPart>
        </mc:Choice>
        <mc:Fallback xmlns="">
          <p:pic>
            <p:nvPicPr>
              <p:cNvPr id="2" name="Ink 1">
                <a:extLst>
                  <a:ext uri="{FF2B5EF4-FFF2-40B4-BE49-F238E27FC236}">
                    <a16:creationId xmlns:a16="http://schemas.microsoft.com/office/drawing/2014/main" id="{A71ED257-9E87-4793-9D40-CF769C33C38D}"/>
                  </a:ext>
                </a:extLst>
              </p:cNvPr>
              <p:cNvPicPr/>
              <p:nvPr/>
            </p:nvPicPr>
            <p:blipFill>
              <a:blip r:embed="rId9"/>
              <a:stretch>
                <a:fillRect/>
              </a:stretch>
            </p:blipFill>
            <p:spPr>
              <a:xfrm>
                <a:off x="4169300" y="28609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Ink 3">
                <a:extLst>
                  <a:ext uri="{FF2B5EF4-FFF2-40B4-BE49-F238E27FC236}">
                    <a16:creationId xmlns:a16="http://schemas.microsoft.com/office/drawing/2014/main" id="{3EBA79ED-41EF-46B7-A9FE-D52DA86789D6}"/>
                  </a:ext>
                </a:extLst>
              </p14:cNvPr>
              <p14:cNvContentPartPr/>
              <p14:nvPr/>
            </p14:nvContentPartPr>
            <p14:xfrm>
              <a:off x="3352460" y="3110800"/>
              <a:ext cx="360" cy="360"/>
            </p14:xfrm>
          </p:contentPart>
        </mc:Choice>
        <mc:Fallback xmlns="">
          <p:pic>
            <p:nvPicPr>
              <p:cNvPr id="4" name="Ink 3">
                <a:extLst>
                  <a:ext uri="{FF2B5EF4-FFF2-40B4-BE49-F238E27FC236}">
                    <a16:creationId xmlns:a16="http://schemas.microsoft.com/office/drawing/2014/main" id="{3EBA79ED-41EF-46B7-A9FE-D52DA86789D6}"/>
                  </a:ext>
                </a:extLst>
              </p:cNvPr>
              <p:cNvPicPr/>
              <p:nvPr/>
            </p:nvPicPr>
            <p:blipFill>
              <a:blip r:embed="rId9"/>
              <a:stretch>
                <a:fillRect/>
              </a:stretch>
            </p:blipFill>
            <p:spPr>
              <a:xfrm>
                <a:off x="3343460" y="3102160"/>
                <a:ext cx="18000" cy="18000"/>
              </a:xfrm>
              <a:prstGeom prst="rect">
                <a:avLst/>
              </a:prstGeom>
            </p:spPr>
          </p:pic>
        </mc:Fallback>
      </mc:AlternateContent>
      <p:grpSp>
        <p:nvGrpSpPr>
          <p:cNvPr id="12" name="Group 11">
            <a:extLst>
              <a:ext uri="{FF2B5EF4-FFF2-40B4-BE49-F238E27FC236}">
                <a16:creationId xmlns:a16="http://schemas.microsoft.com/office/drawing/2014/main" id="{0B23ED8A-28B4-4E43-8D1A-C5B905560E6B}"/>
              </a:ext>
            </a:extLst>
          </p:cNvPr>
          <p:cNvGrpSpPr/>
          <p:nvPr/>
        </p:nvGrpSpPr>
        <p:grpSpPr>
          <a:xfrm>
            <a:off x="6489500" y="3461440"/>
            <a:ext cx="13320" cy="5760"/>
            <a:chOff x="6489500" y="3461440"/>
            <a:chExt cx="13320" cy="5760"/>
          </a:xfrm>
        </p:grpSpPr>
        <mc:AlternateContent xmlns:mc="http://schemas.openxmlformats.org/markup-compatibility/2006" xmlns:p14="http://schemas.microsoft.com/office/powerpoint/2010/main">
          <mc:Choice Requires="p14">
            <p:contentPart p14:bwMode="auto" r:id="rId11">
              <p14:nvContentPartPr>
                <p14:cNvPr id="5" name="Ink 4">
                  <a:extLst>
                    <a:ext uri="{FF2B5EF4-FFF2-40B4-BE49-F238E27FC236}">
                      <a16:creationId xmlns:a16="http://schemas.microsoft.com/office/drawing/2014/main" id="{EDA770B7-B77E-4543-9EEC-11CB40BE332A}"/>
                    </a:ext>
                  </a:extLst>
                </p14:cNvPr>
                <p14:cNvContentPartPr/>
                <p14:nvPr/>
              </p14:nvContentPartPr>
              <p14:xfrm>
                <a:off x="6489500" y="3466840"/>
                <a:ext cx="5400" cy="360"/>
              </p14:xfrm>
            </p:contentPart>
          </mc:Choice>
          <mc:Fallback xmlns="">
            <p:pic>
              <p:nvPicPr>
                <p:cNvPr id="5" name="Ink 4">
                  <a:extLst>
                    <a:ext uri="{FF2B5EF4-FFF2-40B4-BE49-F238E27FC236}">
                      <a16:creationId xmlns:a16="http://schemas.microsoft.com/office/drawing/2014/main" id="{EDA770B7-B77E-4543-9EEC-11CB40BE332A}"/>
                    </a:ext>
                  </a:extLst>
                </p:cNvPr>
                <p:cNvPicPr/>
                <p:nvPr/>
              </p:nvPicPr>
              <p:blipFill>
                <a:blip r:embed="rId9"/>
                <a:stretch>
                  <a:fillRect/>
                </a:stretch>
              </p:blipFill>
              <p:spPr>
                <a:xfrm>
                  <a:off x="6480500" y="3457840"/>
                  <a:ext cx="230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Ink 5">
                  <a:extLst>
                    <a:ext uri="{FF2B5EF4-FFF2-40B4-BE49-F238E27FC236}">
                      <a16:creationId xmlns:a16="http://schemas.microsoft.com/office/drawing/2014/main" id="{3D732B4D-00CD-423A-B0A4-AE15B9230D0D}"/>
                    </a:ext>
                  </a:extLst>
                </p14:cNvPr>
                <p14:cNvContentPartPr/>
                <p14:nvPr/>
              </p14:nvContentPartPr>
              <p14:xfrm>
                <a:off x="6502460" y="3461440"/>
                <a:ext cx="360" cy="5400"/>
              </p14:xfrm>
            </p:contentPart>
          </mc:Choice>
          <mc:Fallback xmlns="">
            <p:pic>
              <p:nvPicPr>
                <p:cNvPr id="6" name="Ink 5">
                  <a:extLst>
                    <a:ext uri="{FF2B5EF4-FFF2-40B4-BE49-F238E27FC236}">
                      <a16:creationId xmlns:a16="http://schemas.microsoft.com/office/drawing/2014/main" id="{3D732B4D-00CD-423A-B0A4-AE15B9230D0D}"/>
                    </a:ext>
                  </a:extLst>
                </p:cNvPr>
                <p:cNvPicPr/>
                <p:nvPr/>
              </p:nvPicPr>
              <p:blipFill>
                <a:blip r:embed="rId9"/>
                <a:stretch>
                  <a:fillRect/>
                </a:stretch>
              </p:blipFill>
              <p:spPr>
                <a:xfrm>
                  <a:off x="6493460" y="3452800"/>
                  <a:ext cx="18000" cy="23040"/>
                </a:xfrm>
                <a:prstGeom prst="rect">
                  <a:avLst/>
                </a:prstGeom>
              </p:spPr>
            </p:pic>
          </mc:Fallback>
        </mc:AlternateContent>
      </p:grpSp>
    </p:spTree>
    <p:extLst>
      <p:ext uri="{BB962C8B-B14F-4D97-AF65-F5344CB8AC3E}">
        <p14:creationId xmlns:p14="http://schemas.microsoft.com/office/powerpoint/2010/main" val="2814233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a:extLst>
              <a:ext uri="{FF2B5EF4-FFF2-40B4-BE49-F238E27FC236}">
                <a16:creationId xmlns:a16="http://schemas.microsoft.com/office/drawing/2014/main" id="{35C4A859-C3B7-49F1-B00E-999D11587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21E78BEC-B330-4E4D-ACEC-62F8080F4614}"/>
              </a:ext>
            </a:extLst>
          </p:cNvPr>
          <p:cNvSpPr/>
          <p:nvPr/>
        </p:nvSpPr>
        <p:spPr>
          <a:xfrm>
            <a:off x="0" y="0"/>
            <a:ext cx="2842355" cy="6858000"/>
          </a:xfrm>
          <a:prstGeom prst="rect">
            <a:avLst/>
          </a:prstGeom>
          <a:gradFill>
            <a:gsLst>
              <a:gs pos="0">
                <a:srgbClr val="172041"/>
              </a:gs>
              <a:gs pos="100000">
                <a:srgbClr val="17204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5DACA35C-C3B8-4BD6-BD16-37934D35CDBF}"/>
              </a:ext>
            </a:extLst>
          </p:cNvPr>
          <p:cNvGrpSpPr/>
          <p:nvPr/>
        </p:nvGrpSpPr>
        <p:grpSpPr>
          <a:xfrm>
            <a:off x="376239" y="1549789"/>
            <a:ext cx="2466116" cy="768879"/>
            <a:chOff x="376239" y="1549789"/>
            <a:chExt cx="2466116" cy="768879"/>
          </a:xfrm>
        </p:grpSpPr>
        <p:sp>
          <p:nvSpPr>
            <p:cNvPr id="6" name="Rectangle: Top Corners Rounded 5">
              <a:extLst>
                <a:ext uri="{FF2B5EF4-FFF2-40B4-BE49-F238E27FC236}">
                  <a16:creationId xmlns:a16="http://schemas.microsoft.com/office/drawing/2014/main" id="{C3D26149-3701-406E-A6C8-0F0CD1E36DA9}"/>
                </a:ext>
              </a:extLst>
            </p:cNvPr>
            <p:cNvSpPr/>
            <p:nvPr/>
          </p:nvSpPr>
          <p:spPr>
            <a:xfrm rot="16200000">
              <a:off x="1360019" y="702250"/>
              <a:ext cx="498555" cy="2466116"/>
            </a:xfrm>
            <a:prstGeom prst="round2SameRect">
              <a:avLst>
                <a:gd name="adj1" fmla="val 50000"/>
                <a:gd name="adj2" fmla="val 0"/>
              </a:avLst>
            </a:prstGeom>
            <a:solidFill>
              <a:srgbClr val="09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95">
              <a:extLst>
                <a:ext uri="{FF2B5EF4-FFF2-40B4-BE49-F238E27FC236}">
                  <a16:creationId xmlns:a16="http://schemas.microsoft.com/office/drawing/2014/main" id="{D4DB6355-A92C-467D-B9F2-31D63728D46B}"/>
                </a:ext>
              </a:extLst>
            </p:cNvPr>
            <p:cNvSpPr>
              <a:spLocks/>
            </p:cNvSpPr>
            <p:nvPr/>
          </p:nvSpPr>
          <p:spPr bwMode="auto">
            <a:xfrm>
              <a:off x="2704030" y="1549789"/>
              <a:ext cx="138324" cy="137848"/>
            </a:xfrm>
            <a:custGeom>
              <a:avLst/>
              <a:gdLst>
                <a:gd name="T0" fmla="*/ 610 w 610"/>
                <a:gd name="T1" fmla="*/ 0 h 608"/>
                <a:gd name="T2" fmla="*/ 610 w 610"/>
                <a:gd name="T3" fmla="*/ 608 h 608"/>
                <a:gd name="T4" fmla="*/ 0 w 610"/>
                <a:gd name="T5" fmla="*/ 608 h 608"/>
                <a:gd name="T6" fmla="*/ 0 w 610"/>
                <a:gd name="T7" fmla="*/ 607 h 608"/>
                <a:gd name="T8" fmla="*/ 610 w 610"/>
                <a:gd name="T9" fmla="*/ 0 h 608"/>
              </a:gdLst>
              <a:ahLst/>
              <a:cxnLst>
                <a:cxn ang="0">
                  <a:pos x="T0" y="T1"/>
                </a:cxn>
                <a:cxn ang="0">
                  <a:pos x="T2" y="T3"/>
                </a:cxn>
                <a:cxn ang="0">
                  <a:pos x="T4" y="T5"/>
                </a:cxn>
                <a:cxn ang="0">
                  <a:pos x="T6" y="T7"/>
                </a:cxn>
                <a:cxn ang="0">
                  <a:pos x="T8" y="T9"/>
                </a:cxn>
              </a:cxnLst>
              <a:rect l="0" t="0" r="r" b="b"/>
              <a:pathLst>
                <a:path w="610" h="608">
                  <a:moveTo>
                    <a:pt x="610" y="0"/>
                  </a:moveTo>
                  <a:cubicBezTo>
                    <a:pt x="610" y="608"/>
                    <a:pt x="610" y="608"/>
                    <a:pt x="610" y="608"/>
                  </a:cubicBezTo>
                  <a:cubicBezTo>
                    <a:pt x="0" y="608"/>
                    <a:pt x="0" y="608"/>
                    <a:pt x="0" y="608"/>
                  </a:cubicBezTo>
                  <a:cubicBezTo>
                    <a:pt x="0" y="607"/>
                    <a:pt x="0" y="607"/>
                    <a:pt x="0" y="607"/>
                  </a:cubicBezTo>
                  <a:cubicBezTo>
                    <a:pt x="291" y="519"/>
                    <a:pt x="521" y="290"/>
                    <a:pt x="610" y="0"/>
                  </a:cubicBezTo>
                  <a:close/>
                </a:path>
              </a:pathLst>
            </a:custGeom>
            <a:solidFill>
              <a:srgbClr val="090E21"/>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95">
              <a:extLst>
                <a:ext uri="{FF2B5EF4-FFF2-40B4-BE49-F238E27FC236}">
                  <a16:creationId xmlns:a16="http://schemas.microsoft.com/office/drawing/2014/main" id="{CF3C0F5D-3597-4F7F-8D47-CD110B4A7AB3}"/>
                </a:ext>
              </a:extLst>
            </p:cNvPr>
            <p:cNvSpPr>
              <a:spLocks/>
            </p:cNvSpPr>
            <p:nvPr/>
          </p:nvSpPr>
          <p:spPr bwMode="auto">
            <a:xfrm flipV="1">
              <a:off x="2704030" y="2180820"/>
              <a:ext cx="138324" cy="137848"/>
            </a:xfrm>
            <a:custGeom>
              <a:avLst/>
              <a:gdLst>
                <a:gd name="T0" fmla="*/ 610 w 610"/>
                <a:gd name="T1" fmla="*/ 0 h 608"/>
                <a:gd name="T2" fmla="*/ 610 w 610"/>
                <a:gd name="T3" fmla="*/ 608 h 608"/>
                <a:gd name="T4" fmla="*/ 0 w 610"/>
                <a:gd name="T5" fmla="*/ 608 h 608"/>
                <a:gd name="T6" fmla="*/ 0 w 610"/>
                <a:gd name="T7" fmla="*/ 607 h 608"/>
                <a:gd name="T8" fmla="*/ 610 w 610"/>
                <a:gd name="T9" fmla="*/ 0 h 608"/>
              </a:gdLst>
              <a:ahLst/>
              <a:cxnLst>
                <a:cxn ang="0">
                  <a:pos x="T0" y="T1"/>
                </a:cxn>
                <a:cxn ang="0">
                  <a:pos x="T2" y="T3"/>
                </a:cxn>
                <a:cxn ang="0">
                  <a:pos x="T4" y="T5"/>
                </a:cxn>
                <a:cxn ang="0">
                  <a:pos x="T6" y="T7"/>
                </a:cxn>
                <a:cxn ang="0">
                  <a:pos x="T8" y="T9"/>
                </a:cxn>
              </a:cxnLst>
              <a:rect l="0" t="0" r="r" b="b"/>
              <a:pathLst>
                <a:path w="610" h="608">
                  <a:moveTo>
                    <a:pt x="610" y="0"/>
                  </a:moveTo>
                  <a:cubicBezTo>
                    <a:pt x="610" y="608"/>
                    <a:pt x="610" y="608"/>
                    <a:pt x="610" y="608"/>
                  </a:cubicBezTo>
                  <a:cubicBezTo>
                    <a:pt x="0" y="608"/>
                    <a:pt x="0" y="608"/>
                    <a:pt x="0" y="608"/>
                  </a:cubicBezTo>
                  <a:cubicBezTo>
                    <a:pt x="0" y="607"/>
                    <a:pt x="0" y="607"/>
                    <a:pt x="0" y="607"/>
                  </a:cubicBezTo>
                  <a:cubicBezTo>
                    <a:pt x="291" y="519"/>
                    <a:pt x="521" y="290"/>
                    <a:pt x="610" y="0"/>
                  </a:cubicBezTo>
                  <a:close/>
                </a:path>
              </a:pathLst>
            </a:custGeom>
            <a:solidFill>
              <a:srgbClr val="090E21"/>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9" name="Footer Placeholder 15">
            <a:extLst>
              <a:ext uri="{FF2B5EF4-FFF2-40B4-BE49-F238E27FC236}">
                <a16:creationId xmlns:a16="http://schemas.microsoft.com/office/drawing/2014/main" id="{B6BF9686-DE3B-4903-A019-B8A7D6A05B8B}"/>
              </a:ext>
            </a:extLst>
          </p:cNvPr>
          <p:cNvSpPr>
            <a:spLocks noGrp="1"/>
          </p:cNvSpPr>
          <p:nvPr>
            <p:ph type="ftr" sz="quarter" idx="11"/>
          </p:nvPr>
        </p:nvSpPr>
        <p:spPr>
          <a:xfrm>
            <a:off x="-749740" y="6201692"/>
            <a:ext cx="4114800" cy="169277"/>
          </a:xfrm>
        </p:spPr>
        <p:txBody>
          <a:bodyPr/>
          <a:lstStyle/>
          <a:p>
            <a:r>
              <a:rPr lang="en-US" sz="1200" dirty="0">
                <a:solidFill>
                  <a:schemeClr val="tx1"/>
                </a:solidFill>
              </a:rPr>
              <a:t>www.youtube.com/KaranBakrania</a:t>
            </a:r>
          </a:p>
        </p:txBody>
      </p:sp>
      <p:sp>
        <p:nvSpPr>
          <p:cNvPr id="10" name="TextBox 9">
            <a:extLst>
              <a:ext uri="{FF2B5EF4-FFF2-40B4-BE49-F238E27FC236}">
                <a16:creationId xmlns:a16="http://schemas.microsoft.com/office/drawing/2014/main" id="{972CBF72-ACD3-4D70-803D-8660317DB5E0}"/>
              </a:ext>
            </a:extLst>
          </p:cNvPr>
          <p:cNvSpPr txBox="1"/>
          <p:nvPr/>
        </p:nvSpPr>
        <p:spPr>
          <a:xfrm>
            <a:off x="107171" y="1153463"/>
            <a:ext cx="2822942" cy="338554"/>
          </a:xfrm>
          <a:prstGeom prst="rect">
            <a:avLst/>
          </a:prstGeom>
          <a:noFill/>
          <a:ln w="6350">
            <a:noFill/>
            <a:prstDash val="dash"/>
          </a:ln>
        </p:spPr>
        <p:txBody>
          <a:bodyPr wrap="square" lIns="0" tIns="0" rIns="0" bIns="0" rtlCol="0">
            <a:spAutoFit/>
          </a:bodyPr>
          <a:lstStyle/>
          <a:p>
            <a:r>
              <a:rPr lang="en-US" sz="2200" spc="600" dirty="0">
                <a:solidFill>
                  <a:schemeClr val="bg1"/>
                </a:solidFill>
                <a:latin typeface="Ailerons" panose="00000500000000000000" pitchFamily="50" charset="0"/>
              </a:rPr>
              <a:t>KB PRESENTS</a:t>
            </a:r>
          </a:p>
        </p:txBody>
      </p:sp>
      <p:grpSp>
        <p:nvGrpSpPr>
          <p:cNvPr id="11" name="Group 10">
            <a:extLst>
              <a:ext uri="{FF2B5EF4-FFF2-40B4-BE49-F238E27FC236}">
                <a16:creationId xmlns:a16="http://schemas.microsoft.com/office/drawing/2014/main" id="{DE10C352-B6D7-4030-988A-572199517615}"/>
              </a:ext>
            </a:extLst>
          </p:cNvPr>
          <p:cNvGrpSpPr/>
          <p:nvPr/>
        </p:nvGrpSpPr>
        <p:grpSpPr>
          <a:xfrm>
            <a:off x="708060" y="2824781"/>
            <a:ext cx="2114882" cy="215444"/>
            <a:chOff x="668958" y="2550768"/>
            <a:chExt cx="2114882" cy="215444"/>
          </a:xfrm>
        </p:grpSpPr>
        <p:grpSp>
          <p:nvGrpSpPr>
            <p:cNvPr id="12" name="Group 11">
              <a:extLst>
                <a:ext uri="{FF2B5EF4-FFF2-40B4-BE49-F238E27FC236}">
                  <a16:creationId xmlns:a16="http://schemas.microsoft.com/office/drawing/2014/main" id="{4F228D5D-4A00-4B93-819F-8CA1DC4A8993}"/>
                </a:ext>
              </a:extLst>
            </p:cNvPr>
            <p:cNvGrpSpPr/>
            <p:nvPr/>
          </p:nvGrpSpPr>
          <p:grpSpPr>
            <a:xfrm>
              <a:off x="668958" y="2560871"/>
              <a:ext cx="211507" cy="195238"/>
              <a:chOff x="519113" y="1628775"/>
              <a:chExt cx="371475" cy="342900"/>
            </a:xfrm>
            <a:gradFill>
              <a:gsLst>
                <a:gs pos="0">
                  <a:schemeClr val="accent2"/>
                </a:gs>
                <a:gs pos="100000">
                  <a:schemeClr val="accent1"/>
                </a:gs>
              </a:gsLst>
              <a:lin ang="2700000" scaled="0"/>
            </a:gradFill>
          </p:grpSpPr>
          <p:sp>
            <p:nvSpPr>
              <p:cNvPr id="14" name="Freeform 28">
                <a:extLst>
                  <a:ext uri="{FF2B5EF4-FFF2-40B4-BE49-F238E27FC236}">
                    <a16:creationId xmlns:a16="http://schemas.microsoft.com/office/drawing/2014/main" id="{05797A7E-CC77-413E-9B8C-309C71FCFC13}"/>
                  </a:ext>
                </a:extLst>
              </p:cNvPr>
              <p:cNvSpPr>
                <a:spLocks noEditPoints="1"/>
              </p:cNvSpPr>
              <p:nvPr/>
            </p:nvSpPr>
            <p:spPr bwMode="auto">
              <a:xfrm>
                <a:off x="519113" y="1736725"/>
                <a:ext cx="371475" cy="234950"/>
              </a:xfrm>
              <a:custGeom>
                <a:avLst/>
                <a:gdLst>
                  <a:gd name="T0" fmla="*/ 88 w 96"/>
                  <a:gd name="T1" fmla="*/ 60 h 60"/>
                  <a:gd name="T2" fmla="*/ 8 w 96"/>
                  <a:gd name="T3" fmla="*/ 60 h 60"/>
                  <a:gd name="T4" fmla="*/ 0 w 96"/>
                  <a:gd name="T5" fmla="*/ 52 h 60"/>
                  <a:gd name="T6" fmla="*/ 0 w 96"/>
                  <a:gd name="T7" fmla="*/ 2 h 60"/>
                  <a:gd name="T8" fmla="*/ 2 w 96"/>
                  <a:gd name="T9" fmla="*/ 0 h 60"/>
                  <a:gd name="T10" fmla="*/ 94 w 96"/>
                  <a:gd name="T11" fmla="*/ 0 h 60"/>
                  <a:gd name="T12" fmla="*/ 96 w 96"/>
                  <a:gd name="T13" fmla="*/ 2 h 60"/>
                  <a:gd name="T14" fmla="*/ 96 w 96"/>
                  <a:gd name="T15" fmla="*/ 52 h 60"/>
                  <a:gd name="T16" fmla="*/ 88 w 96"/>
                  <a:gd name="T17" fmla="*/ 60 h 60"/>
                  <a:gd name="T18" fmla="*/ 4 w 96"/>
                  <a:gd name="T19" fmla="*/ 4 h 60"/>
                  <a:gd name="T20" fmla="*/ 4 w 96"/>
                  <a:gd name="T21" fmla="*/ 52 h 60"/>
                  <a:gd name="T22" fmla="*/ 8 w 96"/>
                  <a:gd name="T23" fmla="*/ 56 h 60"/>
                  <a:gd name="T24" fmla="*/ 88 w 96"/>
                  <a:gd name="T25" fmla="*/ 56 h 60"/>
                  <a:gd name="T26" fmla="*/ 92 w 96"/>
                  <a:gd name="T27" fmla="*/ 52 h 60"/>
                  <a:gd name="T28" fmla="*/ 92 w 96"/>
                  <a:gd name="T29" fmla="*/ 4 h 60"/>
                  <a:gd name="T30" fmla="*/ 4 w 96"/>
                  <a:gd name="T31"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60">
                    <a:moveTo>
                      <a:pt x="88" y="60"/>
                    </a:moveTo>
                    <a:cubicBezTo>
                      <a:pt x="8" y="60"/>
                      <a:pt x="8" y="60"/>
                      <a:pt x="8" y="60"/>
                    </a:cubicBezTo>
                    <a:cubicBezTo>
                      <a:pt x="3" y="60"/>
                      <a:pt x="0" y="57"/>
                      <a:pt x="0" y="52"/>
                    </a:cubicBezTo>
                    <a:cubicBezTo>
                      <a:pt x="0" y="2"/>
                      <a:pt x="0" y="2"/>
                      <a:pt x="0" y="2"/>
                    </a:cubicBezTo>
                    <a:cubicBezTo>
                      <a:pt x="0" y="1"/>
                      <a:pt x="1" y="0"/>
                      <a:pt x="2" y="0"/>
                    </a:cubicBezTo>
                    <a:cubicBezTo>
                      <a:pt x="94" y="0"/>
                      <a:pt x="94" y="0"/>
                      <a:pt x="94" y="0"/>
                    </a:cubicBezTo>
                    <a:cubicBezTo>
                      <a:pt x="95" y="0"/>
                      <a:pt x="96" y="1"/>
                      <a:pt x="96" y="2"/>
                    </a:cubicBezTo>
                    <a:cubicBezTo>
                      <a:pt x="96" y="52"/>
                      <a:pt x="96" y="52"/>
                      <a:pt x="96" y="52"/>
                    </a:cubicBezTo>
                    <a:cubicBezTo>
                      <a:pt x="96" y="57"/>
                      <a:pt x="93" y="60"/>
                      <a:pt x="88" y="60"/>
                    </a:cubicBezTo>
                    <a:close/>
                    <a:moveTo>
                      <a:pt x="4" y="4"/>
                    </a:moveTo>
                    <a:cubicBezTo>
                      <a:pt x="4" y="52"/>
                      <a:pt x="4" y="52"/>
                      <a:pt x="4" y="52"/>
                    </a:cubicBezTo>
                    <a:cubicBezTo>
                      <a:pt x="4" y="54"/>
                      <a:pt x="6" y="56"/>
                      <a:pt x="8" y="56"/>
                    </a:cubicBezTo>
                    <a:cubicBezTo>
                      <a:pt x="88" y="56"/>
                      <a:pt x="88" y="56"/>
                      <a:pt x="88" y="56"/>
                    </a:cubicBezTo>
                    <a:cubicBezTo>
                      <a:pt x="90" y="56"/>
                      <a:pt x="92" y="54"/>
                      <a:pt x="92" y="52"/>
                    </a:cubicBezTo>
                    <a:cubicBezTo>
                      <a:pt x="92" y="4"/>
                      <a:pt x="92" y="4"/>
                      <a:pt x="92" y="4"/>
                    </a:cubicBez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5" name="Freeform 29">
                <a:extLst>
                  <a:ext uri="{FF2B5EF4-FFF2-40B4-BE49-F238E27FC236}">
                    <a16:creationId xmlns:a16="http://schemas.microsoft.com/office/drawing/2014/main" id="{99D734FB-5198-42E6-BD8B-EB7EB1080938}"/>
                  </a:ext>
                </a:extLst>
              </p:cNvPr>
              <p:cNvSpPr>
                <a:spLocks noEditPoints="1"/>
              </p:cNvSpPr>
              <p:nvPr/>
            </p:nvSpPr>
            <p:spPr bwMode="auto">
              <a:xfrm>
                <a:off x="642938" y="1784350"/>
                <a:ext cx="139700" cy="139700"/>
              </a:xfrm>
              <a:custGeom>
                <a:avLst/>
                <a:gdLst>
                  <a:gd name="T0" fmla="*/ 2 w 36"/>
                  <a:gd name="T1" fmla="*/ 36 h 36"/>
                  <a:gd name="T2" fmla="*/ 1 w 36"/>
                  <a:gd name="T3" fmla="*/ 36 h 36"/>
                  <a:gd name="T4" fmla="*/ 0 w 36"/>
                  <a:gd name="T5" fmla="*/ 34 h 36"/>
                  <a:gd name="T6" fmla="*/ 0 w 36"/>
                  <a:gd name="T7" fmla="*/ 2 h 36"/>
                  <a:gd name="T8" fmla="*/ 1 w 36"/>
                  <a:gd name="T9" fmla="*/ 0 h 36"/>
                  <a:gd name="T10" fmla="*/ 3 w 36"/>
                  <a:gd name="T11" fmla="*/ 0 h 36"/>
                  <a:gd name="T12" fmla="*/ 35 w 36"/>
                  <a:gd name="T13" fmla="*/ 16 h 36"/>
                  <a:gd name="T14" fmla="*/ 36 w 36"/>
                  <a:gd name="T15" fmla="*/ 18 h 36"/>
                  <a:gd name="T16" fmla="*/ 35 w 36"/>
                  <a:gd name="T17" fmla="*/ 20 h 36"/>
                  <a:gd name="T18" fmla="*/ 3 w 36"/>
                  <a:gd name="T19" fmla="*/ 36 h 36"/>
                  <a:gd name="T20" fmla="*/ 2 w 36"/>
                  <a:gd name="T21" fmla="*/ 36 h 36"/>
                  <a:gd name="T22" fmla="*/ 4 w 36"/>
                  <a:gd name="T23" fmla="*/ 5 h 36"/>
                  <a:gd name="T24" fmla="*/ 4 w 36"/>
                  <a:gd name="T25" fmla="*/ 31 h 36"/>
                  <a:gd name="T26" fmla="*/ 30 w 36"/>
                  <a:gd name="T27" fmla="*/ 18 h 36"/>
                  <a:gd name="T28" fmla="*/ 4 w 36"/>
                  <a:gd name="T29"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6">
                    <a:moveTo>
                      <a:pt x="2" y="36"/>
                    </a:moveTo>
                    <a:cubicBezTo>
                      <a:pt x="2" y="36"/>
                      <a:pt x="1" y="36"/>
                      <a:pt x="1" y="36"/>
                    </a:cubicBezTo>
                    <a:cubicBezTo>
                      <a:pt x="0" y="35"/>
                      <a:pt x="0" y="35"/>
                      <a:pt x="0" y="34"/>
                    </a:cubicBezTo>
                    <a:cubicBezTo>
                      <a:pt x="0" y="2"/>
                      <a:pt x="0" y="2"/>
                      <a:pt x="0" y="2"/>
                    </a:cubicBezTo>
                    <a:cubicBezTo>
                      <a:pt x="0" y="1"/>
                      <a:pt x="0" y="1"/>
                      <a:pt x="1" y="0"/>
                    </a:cubicBezTo>
                    <a:cubicBezTo>
                      <a:pt x="2" y="0"/>
                      <a:pt x="2" y="0"/>
                      <a:pt x="3" y="0"/>
                    </a:cubicBezTo>
                    <a:cubicBezTo>
                      <a:pt x="35" y="16"/>
                      <a:pt x="35" y="16"/>
                      <a:pt x="35" y="16"/>
                    </a:cubicBezTo>
                    <a:cubicBezTo>
                      <a:pt x="36" y="17"/>
                      <a:pt x="36" y="17"/>
                      <a:pt x="36" y="18"/>
                    </a:cubicBezTo>
                    <a:cubicBezTo>
                      <a:pt x="36" y="19"/>
                      <a:pt x="36" y="19"/>
                      <a:pt x="35" y="20"/>
                    </a:cubicBezTo>
                    <a:cubicBezTo>
                      <a:pt x="3" y="36"/>
                      <a:pt x="3" y="36"/>
                      <a:pt x="3" y="36"/>
                    </a:cubicBezTo>
                    <a:cubicBezTo>
                      <a:pt x="3" y="36"/>
                      <a:pt x="2" y="36"/>
                      <a:pt x="2" y="36"/>
                    </a:cubicBezTo>
                    <a:close/>
                    <a:moveTo>
                      <a:pt x="4" y="5"/>
                    </a:moveTo>
                    <a:cubicBezTo>
                      <a:pt x="4" y="31"/>
                      <a:pt x="4" y="31"/>
                      <a:pt x="4" y="31"/>
                    </a:cubicBezTo>
                    <a:cubicBezTo>
                      <a:pt x="30" y="18"/>
                      <a:pt x="30" y="18"/>
                      <a:pt x="30" y="18"/>
                    </a:cubicBezTo>
                    <a:lnTo>
                      <a:pt x="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6" name="Freeform 30">
                <a:extLst>
                  <a:ext uri="{FF2B5EF4-FFF2-40B4-BE49-F238E27FC236}">
                    <a16:creationId xmlns:a16="http://schemas.microsoft.com/office/drawing/2014/main" id="{0774619D-D796-40E6-BD6E-EAC0D13E8E08}"/>
                  </a:ext>
                </a:extLst>
              </p:cNvPr>
              <p:cNvSpPr>
                <a:spLocks noEditPoints="1"/>
              </p:cNvSpPr>
              <p:nvPr/>
            </p:nvSpPr>
            <p:spPr bwMode="auto">
              <a:xfrm>
                <a:off x="519113" y="1628775"/>
                <a:ext cx="371475" cy="92075"/>
              </a:xfrm>
              <a:custGeom>
                <a:avLst/>
                <a:gdLst>
                  <a:gd name="T0" fmla="*/ 94 w 96"/>
                  <a:gd name="T1" fmla="*/ 24 h 24"/>
                  <a:gd name="T2" fmla="*/ 2 w 96"/>
                  <a:gd name="T3" fmla="*/ 24 h 24"/>
                  <a:gd name="T4" fmla="*/ 0 w 96"/>
                  <a:gd name="T5" fmla="*/ 22 h 24"/>
                  <a:gd name="T6" fmla="*/ 0 w 96"/>
                  <a:gd name="T7" fmla="*/ 6 h 24"/>
                  <a:gd name="T8" fmla="*/ 6 w 96"/>
                  <a:gd name="T9" fmla="*/ 0 h 24"/>
                  <a:gd name="T10" fmla="*/ 90 w 96"/>
                  <a:gd name="T11" fmla="*/ 0 h 24"/>
                  <a:gd name="T12" fmla="*/ 96 w 96"/>
                  <a:gd name="T13" fmla="*/ 6 h 24"/>
                  <a:gd name="T14" fmla="*/ 96 w 96"/>
                  <a:gd name="T15" fmla="*/ 22 h 24"/>
                  <a:gd name="T16" fmla="*/ 94 w 96"/>
                  <a:gd name="T17" fmla="*/ 24 h 24"/>
                  <a:gd name="T18" fmla="*/ 4 w 96"/>
                  <a:gd name="T19" fmla="*/ 20 h 24"/>
                  <a:gd name="T20" fmla="*/ 92 w 96"/>
                  <a:gd name="T21" fmla="*/ 20 h 24"/>
                  <a:gd name="T22" fmla="*/ 92 w 96"/>
                  <a:gd name="T23" fmla="*/ 6 h 24"/>
                  <a:gd name="T24" fmla="*/ 90 w 96"/>
                  <a:gd name="T25" fmla="*/ 4 h 24"/>
                  <a:gd name="T26" fmla="*/ 6 w 96"/>
                  <a:gd name="T27" fmla="*/ 4 h 24"/>
                  <a:gd name="T28" fmla="*/ 4 w 96"/>
                  <a:gd name="T29" fmla="*/ 6 h 24"/>
                  <a:gd name="T30" fmla="*/ 4 w 96"/>
                  <a:gd name="T3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24">
                    <a:moveTo>
                      <a:pt x="94" y="24"/>
                    </a:moveTo>
                    <a:cubicBezTo>
                      <a:pt x="2" y="24"/>
                      <a:pt x="2" y="24"/>
                      <a:pt x="2" y="24"/>
                    </a:cubicBezTo>
                    <a:cubicBezTo>
                      <a:pt x="1" y="24"/>
                      <a:pt x="0" y="23"/>
                      <a:pt x="0" y="22"/>
                    </a:cubicBezTo>
                    <a:cubicBezTo>
                      <a:pt x="0" y="6"/>
                      <a:pt x="0" y="6"/>
                      <a:pt x="0" y="6"/>
                    </a:cubicBezTo>
                    <a:cubicBezTo>
                      <a:pt x="0" y="3"/>
                      <a:pt x="3" y="0"/>
                      <a:pt x="6" y="0"/>
                    </a:cubicBezTo>
                    <a:cubicBezTo>
                      <a:pt x="90" y="0"/>
                      <a:pt x="90" y="0"/>
                      <a:pt x="90" y="0"/>
                    </a:cubicBezTo>
                    <a:cubicBezTo>
                      <a:pt x="93" y="0"/>
                      <a:pt x="96" y="3"/>
                      <a:pt x="96" y="6"/>
                    </a:cubicBezTo>
                    <a:cubicBezTo>
                      <a:pt x="96" y="22"/>
                      <a:pt x="96" y="22"/>
                      <a:pt x="96" y="22"/>
                    </a:cubicBezTo>
                    <a:cubicBezTo>
                      <a:pt x="96" y="23"/>
                      <a:pt x="95" y="24"/>
                      <a:pt x="94" y="24"/>
                    </a:cubicBezTo>
                    <a:close/>
                    <a:moveTo>
                      <a:pt x="4" y="20"/>
                    </a:moveTo>
                    <a:cubicBezTo>
                      <a:pt x="92" y="20"/>
                      <a:pt x="92" y="20"/>
                      <a:pt x="92" y="20"/>
                    </a:cubicBezTo>
                    <a:cubicBezTo>
                      <a:pt x="92" y="6"/>
                      <a:pt x="92" y="6"/>
                      <a:pt x="92" y="6"/>
                    </a:cubicBezTo>
                    <a:cubicBezTo>
                      <a:pt x="92" y="5"/>
                      <a:pt x="91" y="4"/>
                      <a:pt x="90" y="4"/>
                    </a:cubicBezTo>
                    <a:cubicBezTo>
                      <a:pt x="6" y="4"/>
                      <a:pt x="6" y="4"/>
                      <a:pt x="6" y="4"/>
                    </a:cubicBezTo>
                    <a:cubicBezTo>
                      <a:pt x="5" y="4"/>
                      <a:pt x="4" y="5"/>
                      <a:pt x="4" y="6"/>
                    </a:cubicBezTo>
                    <a:lnTo>
                      <a:pt x="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7" name="Freeform 31">
                <a:extLst>
                  <a:ext uri="{FF2B5EF4-FFF2-40B4-BE49-F238E27FC236}">
                    <a16:creationId xmlns:a16="http://schemas.microsoft.com/office/drawing/2014/main" id="{E932D6E4-3997-4777-90DA-9384BD704FF4}"/>
                  </a:ext>
                </a:extLst>
              </p:cNvPr>
              <p:cNvSpPr>
                <a:spLocks/>
              </p:cNvSpPr>
              <p:nvPr/>
            </p:nvSpPr>
            <p:spPr bwMode="auto">
              <a:xfrm>
                <a:off x="522288" y="1631950"/>
                <a:ext cx="77788" cy="77787"/>
              </a:xfrm>
              <a:custGeom>
                <a:avLst/>
                <a:gdLst>
                  <a:gd name="T0" fmla="*/ 5 w 49"/>
                  <a:gd name="T1" fmla="*/ 49 h 49"/>
                  <a:gd name="T2" fmla="*/ 0 w 49"/>
                  <a:gd name="T3" fmla="*/ 44 h 49"/>
                  <a:gd name="T4" fmla="*/ 44 w 49"/>
                  <a:gd name="T5" fmla="*/ 0 h 49"/>
                  <a:gd name="T6" fmla="*/ 49 w 49"/>
                  <a:gd name="T7" fmla="*/ 5 h 49"/>
                  <a:gd name="T8" fmla="*/ 5 w 49"/>
                  <a:gd name="T9" fmla="*/ 49 h 49"/>
                </a:gdLst>
                <a:ahLst/>
                <a:cxnLst>
                  <a:cxn ang="0">
                    <a:pos x="T0" y="T1"/>
                  </a:cxn>
                  <a:cxn ang="0">
                    <a:pos x="T2" y="T3"/>
                  </a:cxn>
                  <a:cxn ang="0">
                    <a:pos x="T4" y="T5"/>
                  </a:cxn>
                  <a:cxn ang="0">
                    <a:pos x="T6" y="T7"/>
                  </a:cxn>
                  <a:cxn ang="0">
                    <a:pos x="T8" y="T9"/>
                  </a:cxn>
                </a:cxnLst>
                <a:rect l="0" t="0" r="r" b="b"/>
                <a:pathLst>
                  <a:path w="49" h="49">
                    <a:moveTo>
                      <a:pt x="5" y="49"/>
                    </a:moveTo>
                    <a:lnTo>
                      <a:pt x="0" y="44"/>
                    </a:lnTo>
                    <a:lnTo>
                      <a:pt x="44" y="0"/>
                    </a:lnTo>
                    <a:lnTo>
                      <a:pt x="49" y="5"/>
                    </a:lnTo>
                    <a:lnTo>
                      <a:pt x="5"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8" name="Freeform 32">
                <a:extLst>
                  <a:ext uri="{FF2B5EF4-FFF2-40B4-BE49-F238E27FC236}">
                    <a16:creationId xmlns:a16="http://schemas.microsoft.com/office/drawing/2014/main" id="{1F6DA0D7-4318-405E-A3DF-DA09293FD563}"/>
                  </a:ext>
                </a:extLst>
              </p:cNvPr>
              <p:cNvSpPr>
                <a:spLocks/>
              </p:cNvSpPr>
              <p:nvPr/>
            </p:nvSpPr>
            <p:spPr bwMode="auto">
              <a:xfrm>
                <a:off x="569913" y="1631950"/>
                <a:ext cx="84138" cy="85725"/>
              </a:xfrm>
              <a:custGeom>
                <a:avLst/>
                <a:gdLst>
                  <a:gd name="T0" fmla="*/ 5 w 53"/>
                  <a:gd name="T1" fmla="*/ 54 h 54"/>
                  <a:gd name="T2" fmla="*/ 0 w 53"/>
                  <a:gd name="T3" fmla="*/ 49 h 54"/>
                  <a:gd name="T4" fmla="*/ 48 w 53"/>
                  <a:gd name="T5" fmla="*/ 0 h 54"/>
                  <a:gd name="T6" fmla="*/ 53 w 53"/>
                  <a:gd name="T7" fmla="*/ 5 h 54"/>
                  <a:gd name="T8" fmla="*/ 5 w 53"/>
                  <a:gd name="T9" fmla="*/ 54 h 54"/>
                </a:gdLst>
                <a:ahLst/>
                <a:cxnLst>
                  <a:cxn ang="0">
                    <a:pos x="T0" y="T1"/>
                  </a:cxn>
                  <a:cxn ang="0">
                    <a:pos x="T2" y="T3"/>
                  </a:cxn>
                  <a:cxn ang="0">
                    <a:pos x="T4" y="T5"/>
                  </a:cxn>
                  <a:cxn ang="0">
                    <a:pos x="T6" y="T7"/>
                  </a:cxn>
                  <a:cxn ang="0">
                    <a:pos x="T8" y="T9"/>
                  </a:cxn>
                </a:cxnLst>
                <a:rect l="0" t="0" r="r" b="b"/>
                <a:pathLst>
                  <a:path w="53" h="54">
                    <a:moveTo>
                      <a:pt x="5" y="54"/>
                    </a:moveTo>
                    <a:lnTo>
                      <a:pt x="0" y="49"/>
                    </a:lnTo>
                    <a:lnTo>
                      <a:pt x="48" y="0"/>
                    </a:lnTo>
                    <a:lnTo>
                      <a:pt x="53" y="5"/>
                    </a:lnTo>
                    <a:lnTo>
                      <a:pt x="5"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9" name="Freeform 33">
                <a:extLst>
                  <a:ext uri="{FF2B5EF4-FFF2-40B4-BE49-F238E27FC236}">
                    <a16:creationId xmlns:a16="http://schemas.microsoft.com/office/drawing/2014/main" id="{EFC4A7A9-9A62-43CB-A944-4C010B69AB72}"/>
                  </a:ext>
                </a:extLst>
              </p:cNvPr>
              <p:cNvSpPr>
                <a:spLocks/>
              </p:cNvSpPr>
              <p:nvPr/>
            </p:nvSpPr>
            <p:spPr bwMode="auto">
              <a:xfrm>
                <a:off x="631826" y="1631950"/>
                <a:ext cx="84138" cy="85725"/>
              </a:xfrm>
              <a:custGeom>
                <a:avLst/>
                <a:gdLst>
                  <a:gd name="T0" fmla="*/ 5 w 53"/>
                  <a:gd name="T1" fmla="*/ 54 h 54"/>
                  <a:gd name="T2" fmla="*/ 0 w 53"/>
                  <a:gd name="T3" fmla="*/ 49 h 54"/>
                  <a:gd name="T4" fmla="*/ 48 w 53"/>
                  <a:gd name="T5" fmla="*/ 0 h 54"/>
                  <a:gd name="T6" fmla="*/ 53 w 53"/>
                  <a:gd name="T7" fmla="*/ 5 h 54"/>
                  <a:gd name="T8" fmla="*/ 5 w 53"/>
                  <a:gd name="T9" fmla="*/ 54 h 54"/>
                </a:gdLst>
                <a:ahLst/>
                <a:cxnLst>
                  <a:cxn ang="0">
                    <a:pos x="T0" y="T1"/>
                  </a:cxn>
                  <a:cxn ang="0">
                    <a:pos x="T2" y="T3"/>
                  </a:cxn>
                  <a:cxn ang="0">
                    <a:pos x="T4" y="T5"/>
                  </a:cxn>
                  <a:cxn ang="0">
                    <a:pos x="T6" y="T7"/>
                  </a:cxn>
                  <a:cxn ang="0">
                    <a:pos x="T8" y="T9"/>
                  </a:cxn>
                </a:cxnLst>
                <a:rect l="0" t="0" r="r" b="b"/>
                <a:pathLst>
                  <a:path w="53" h="54">
                    <a:moveTo>
                      <a:pt x="5" y="54"/>
                    </a:moveTo>
                    <a:lnTo>
                      <a:pt x="0" y="49"/>
                    </a:lnTo>
                    <a:lnTo>
                      <a:pt x="48" y="0"/>
                    </a:lnTo>
                    <a:lnTo>
                      <a:pt x="53" y="5"/>
                    </a:lnTo>
                    <a:lnTo>
                      <a:pt x="5"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0" name="Freeform 34">
                <a:extLst>
                  <a:ext uri="{FF2B5EF4-FFF2-40B4-BE49-F238E27FC236}">
                    <a16:creationId xmlns:a16="http://schemas.microsoft.com/office/drawing/2014/main" id="{6AFD5048-2A1F-4FC9-A04C-5BB1F00A9382}"/>
                  </a:ext>
                </a:extLst>
              </p:cNvPr>
              <p:cNvSpPr>
                <a:spLocks/>
              </p:cNvSpPr>
              <p:nvPr/>
            </p:nvSpPr>
            <p:spPr bwMode="auto">
              <a:xfrm>
                <a:off x="693738" y="1631950"/>
                <a:ext cx="84138" cy="85725"/>
              </a:xfrm>
              <a:custGeom>
                <a:avLst/>
                <a:gdLst>
                  <a:gd name="T0" fmla="*/ 5 w 53"/>
                  <a:gd name="T1" fmla="*/ 54 h 54"/>
                  <a:gd name="T2" fmla="*/ 0 w 53"/>
                  <a:gd name="T3" fmla="*/ 49 h 54"/>
                  <a:gd name="T4" fmla="*/ 48 w 53"/>
                  <a:gd name="T5" fmla="*/ 0 h 54"/>
                  <a:gd name="T6" fmla="*/ 53 w 53"/>
                  <a:gd name="T7" fmla="*/ 5 h 54"/>
                  <a:gd name="T8" fmla="*/ 5 w 53"/>
                  <a:gd name="T9" fmla="*/ 54 h 54"/>
                </a:gdLst>
                <a:ahLst/>
                <a:cxnLst>
                  <a:cxn ang="0">
                    <a:pos x="T0" y="T1"/>
                  </a:cxn>
                  <a:cxn ang="0">
                    <a:pos x="T2" y="T3"/>
                  </a:cxn>
                  <a:cxn ang="0">
                    <a:pos x="T4" y="T5"/>
                  </a:cxn>
                  <a:cxn ang="0">
                    <a:pos x="T6" y="T7"/>
                  </a:cxn>
                  <a:cxn ang="0">
                    <a:pos x="T8" y="T9"/>
                  </a:cxn>
                </a:cxnLst>
                <a:rect l="0" t="0" r="r" b="b"/>
                <a:pathLst>
                  <a:path w="53" h="54">
                    <a:moveTo>
                      <a:pt x="5" y="54"/>
                    </a:moveTo>
                    <a:lnTo>
                      <a:pt x="0" y="49"/>
                    </a:lnTo>
                    <a:lnTo>
                      <a:pt x="48" y="0"/>
                    </a:lnTo>
                    <a:lnTo>
                      <a:pt x="53" y="5"/>
                    </a:lnTo>
                    <a:lnTo>
                      <a:pt x="5"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1" name="Freeform 35">
                <a:extLst>
                  <a:ext uri="{FF2B5EF4-FFF2-40B4-BE49-F238E27FC236}">
                    <a16:creationId xmlns:a16="http://schemas.microsoft.com/office/drawing/2014/main" id="{09096D68-F292-49FF-8271-4478166987D5}"/>
                  </a:ext>
                </a:extLst>
              </p:cNvPr>
              <p:cNvSpPr>
                <a:spLocks/>
              </p:cNvSpPr>
              <p:nvPr/>
            </p:nvSpPr>
            <p:spPr bwMode="auto">
              <a:xfrm>
                <a:off x="755651" y="1631950"/>
                <a:ext cx="84138" cy="85725"/>
              </a:xfrm>
              <a:custGeom>
                <a:avLst/>
                <a:gdLst>
                  <a:gd name="T0" fmla="*/ 5 w 53"/>
                  <a:gd name="T1" fmla="*/ 54 h 54"/>
                  <a:gd name="T2" fmla="*/ 0 w 53"/>
                  <a:gd name="T3" fmla="*/ 49 h 54"/>
                  <a:gd name="T4" fmla="*/ 48 w 53"/>
                  <a:gd name="T5" fmla="*/ 0 h 54"/>
                  <a:gd name="T6" fmla="*/ 53 w 53"/>
                  <a:gd name="T7" fmla="*/ 5 h 54"/>
                  <a:gd name="T8" fmla="*/ 5 w 53"/>
                  <a:gd name="T9" fmla="*/ 54 h 54"/>
                </a:gdLst>
                <a:ahLst/>
                <a:cxnLst>
                  <a:cxn ang="0">
                    <a:pos x="T0" y="T1"/>
                  </a:cxn>
                  <a:cxn ang="0">
                    <a:pos x="T2" y="T3"/>
                  </a:cxn>
                  <a:cxn ang="0">
                    <a:pos x="T4" y="T5"/>
                  </a:cxn>
                  <a:cxn ang="0">
                    <a:pos x="T6" y="T7"/>
                  </a:cxn>
                  <a:cxn ang="0">
                    <a:pos x="T8" y="T9"/>
                  </a:cxn>
                </a:cxnLst>
                <a:rect l="0" t="0" r="r" b="b"/>
                <a:pathLst>
                  <a:path w="53" h="54">
                    <a:moveTo>
                      <a:pt x="5" y="54"/>
                    </a:moveTo>
                    <a:lnTo>
                      <a:pt x="0" y="49"/>
                    </a:lnTo>
                    <a:lnTo>
                      <a:pt x="48" y="0"/>
                    </a:lnTo>
                    <a:lnTo>
                      <a:pt x="53" y="5"/>
                    </a:lnTo>
                    <a:lnTo>
                      <a:pt x="5"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2" name="Freeform 36">
                <a:extLst>
                  <a:ext uri="{FF2B5EF4-FFF2-40B4-BE49-F238E27FC236}">
                    <a16:creationId xmlns:a16="http://schemas.microsoft.com/office/drawing/2014/main" id="{3A222B3C-60AE-4B5A-98E2-ADB06CEAD753}"/>
                  </a:ext>
                </a:extLst>
              </p:cNvPr>
              <p:cNvSpPr>
                <a:spLocks/>
              </p:cNvSpPr>
              <p:nvPr/>
            </p:nvSpPr>
            <p:spPr bwMode="auto">
              <a:xfrm>
                <a:off x="817563" y="1647825"/>
                <a:ext cx="69850" cy="69850"/>
              </a:xfrm>
              <a:custGeom>
                <a:avLst/>
                <a:gdLst>
                  <a:gd name="T0" fmla="*/ 5 w 44"/>
                  <a:gd name="T1" fmla="*/ 44 h 44"/>
                  <a:gd name="T2" fmla="*/ 0 w 44"/>
                  <a:gd name="T3" fmla="*/ 39 h 44"/>
                  <a:gd name="T4" fmla="*/ 39 w 44"/>
                  <a:gd name="T5" fmla="*/ 0 h 44"/>
                  <a:gd name="T6" fmla="*/ 44 w 44"/>
                  <a:gd name="T7" fmla="*/ 5 h 44"/>
                  <a:gd name="T8" fmla="*/ 5 w 44"/>
                  <a:gd name="T9" fmla="*/ 44 h 44"/>
                </a:gdLst>
                <a:ahLst/>
                <a:cxnLst>
                  <a:cxn ang="0">
                    <a:pos x="T0" y="T1"/>
                  </a:cxn>
                  <a:cxn ang="0">
                    <a:pos x="T2" y="T3"/>
                  </a:cxn>
                  <a:cxn ang="0">
                    <a:pos x="T4" y="T5"/>
                  </a:cxn>
                  <a:cxn ang="0">
                    <a:pos x="T6" y="T7"/>
                  </a:cxn>
                  <a:cxn ang="0">
                    <a:pos x="T8" y="T9"/>
                  </a:cxn>
                </a:cxnLst>
                <a:rect l="0" t="0" r="r" b="b"/>
                <a:pathLst>
                  <a:path w="44" h="44">
                    <a:moveTo>
                      <a:pt x="5" y="44"/>
                    </a:moveTo>
                    <a:lnTo>
                      <a:pt x="0" y="39"/>
                    </a:lnTo>
                    <a:lnTo>
                      <a:pt x="39" y="0"/>
                    </a:lnTo>
                    <a:lnTo>
                      <a:pt x="44" y="5"/>
                    </a:lnTo>
                    <a:lnTo>
                      <a:pt x="5"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3" name="TextBox 12">
              <a:extLst>
                <a:ext uri="{FF2B5EF4-FFF2-40B4-BE49-F238E27FC236}">
                  <a16:creationId xmlns:a16="http://schemas.microsoft.com/office/drawing/2014/main" id="{BA5BB155-3C68-4F3D-84CF-D74E1F62B664}"/>
                </a:ext>
              </a:extLst>
            </p:cNvPr>
            <p:cNvSpPr txBox="1"/>
            <p:nvPr/>
          </p:nvSpPr>
          <p:spPr>
            <a:xfrm>
              <a:off x="1022550" y="2550768"/>
              <a:ext cx="1761290" cy="215444"/>
            </a:xfrm>
            <a:prstGeom prst="rect">
              <a:avLst/>
            </a:prstGeom>
            <a:noFill/>
            <a:ln w="6350">
              <a:noFill/>
              <a:prstDash val="dash"/>
            </a:ln>
          </p:spPr>
          <p:txBody>
            <a:bodyPr wrap="square" lIns="0" tIns="0" rIns="0" bIns="0" rtlCol="0" anchor="ctr">
              <a:spAutoFit/>
            </a:bodyPr>
            <a:lstStyle/>
            <a:p>
              <a:r>
                <a:rPr lang="en-US" sz="1400" dirty="0"/>
                <a:t>Most Viewed video</a:t>
              </a:r>
            </a:p>
          </p:txBody>
        </p:sp>
      </p:grpSp>
      <p:grpSp>
        <p:nvGrpSpPr>
          <p:cNvPr id="23" name="Group 22">
            <a:extLst>
              <a:ext uri="{FF2B5EF4-FFF2-40B4-BE49-F238E27FC236}">
                <a16:creationId xmlns:a16="http://schemas.microsoft.com/office/drawing/2014/main" id="{F7FABEF7-87D8-4C28-924B-FDA8513E81AA}"/>
              </a:ext>
            </a:extLst>
          </p:cNvPr>
          <p:cNvGrpSpPr/>
          <p:nvPr/>
        </p:nvGrpSpPr>
        <p:grpSpPr>
          <a:xfrm>
            <a:off x="712293" y="1819797"/>
            <a:ext cx="2110649" cy="215444"/>
            <a:chOff x="673191" y="1583558"/>
            <a:chExt cx="2110649" cy="215444"/>
          </a:xfrm>
        </p:grpSpPr>
        <p:sp>
          <p:nvSpPr>
            <p:cNvPr id="24" name="TextBox 23">
              <a:extLst>
                <a:ext uri="{FF2B5EF4-FFF2-40B4-BE49-F238E27FC236}">
                  <a16:creationId xmlns:a16="http://schemas.microsoft.com/office/drawing/2014/main" id="{B870C0E1-4559-45DB-80BF-017DFCAA74AC}"/>
                </a:ext>
              </a:extLst>
            </p:cNvPr>
            <p:cNvSpPr txBox="1"/>
            <p:nvPr/>
          </p:nvSpPr>
          <p:spPr>
            <a:xfrm>
              <a:off x="1022550" y="1583558"/>
              <a:ext cx="1761290" cy="215444"/>
            </a:xfrm>
            <a:prstGeom prst="rect">
              <a:avLst/>
            </a:prstGeom>
            <a:noFill/>
            <a:ln w="6350">
              <a:noFill/>
              <a:prstDash val="dash"/>
            </a:ln>
          </p:spPr>
          <p:txBody>
            <a:bodyPr wrap="square" lIns="0" tIns="0" rIns="0" bIns="0" rtlCol="0" anchor="ctr">
              <a:spAutoFit/>
            </a:bodyPr>
            <a:lstStyle/>
            <a:p>
              <a:r>
                <a:rPr lang="en-US" sz="1400" b="1" dirty="0">
                  <a:solidFill>
                    <a:srgbClr val="FF0000"/>
                  </a:solidFill>
                  <a:latin typeface="+mj-lt"/>
                </a:rPr>
                <a:t>Home</a:t>
              </a:r>
            </a:p>
          </p:txBody>
        </p:sp>
        <p:grpSp>
          <p:nvGrpSpPr>
            <p:cNvPr id="25" name="Group 24">
              <a:extLst>
                <a:ext uri="{FF2B5EF4-FFF2-40B4-BE49-F238E27FC236}">
                  <a16:creationId xmlns:a16="http://schemas.microsoft.com/office/drawing/2014/main" id="{E35A06E4-2D28-4E55-A7DA-BD01FAC47BC2}"/>
                </a:ext>
              </a:extLst>
            </p:cNvPr>
            <p:cNvGrpSpPr>
              <a:grpSpLocks noChangeAspect="1"/>
            </p:cNvGrpSpPr>
            <p:nvPr/>
          </p:nvGrpSpPr>
          <p:grpSpPr>
            <a:xfrm>
              <a:off x="673191" y="1593661"/>
              <a:ext cx="203040" cy="194400"/>
              <a:chOff x="-638175" y="3963988"/>
              <a:chExt cx="373062" cy="357187"/>
            </a:xfrm>
            <a:gradFill>
              <a:gsLst>
                <a:gs pos="0">
                  <a:schemeClr val="accent2"/>
                </a:gs>
                <a:gs pos="100000">
                  <a:schemeClr val="accent1"/>
                </a:gs>
              </a:gsLst>
              <a:lin ang="2700000" scaled="0"/>
            </a:gradFill>
          </p:grpSpPr>
          <p:sp>
            <p:nvSpPr>
              <p:cNvPr id="26" name="Freeform 40">
                <a:extLst>
                  <a:ext uri="{FF2B5EF4-FFF2-40B4-BE49-F238E27FC236}">
                    <a16:creationId xmlns:a16="http://schemas.microsoft.com/office/drawing/2014/main" id="{DE1784C4-5B8E-4220-9E7C-EA1C913119C1}"/>
                  </a:ext>
                </a:extLst>
              </p:cNvPr>
              <p:cNvSpPr>
                <a:spLocks/>
              </p:cNvSpPr>
              <p:nvPr/>
            </p:nvSpPr>
            <p:spPr bwMode="auto">
              <a:xfrm>
                <a:off x="-592138" y="4149725"/>
                <a:ext cx="280987" cy="171450"/>
              </a:xfrm>
              <a:custGeom>
                <a:avLst/>
                <a:gdLst>
                  <a:gd name="T0" fmla="*/ 70 w 72"/>
                  <a:gd name="T1" fmla="*/ 44 h 44"/>
                  <a:gd name="T2" fmla="*/ 46 w 72"/>
                  <a:gd name="T3" fmla="*/ 44 h 44"/>
                  <a:gd name="T4" fmla="*/ 44 w 72"/>
                  <a:gd name="T5" fmla="*/ 42 h 44"/>
                  <a:gd name="T6" fmla="*/ 44 w 72"/>
                  <a:gd name="T7" fmla="*/ 16 h 44"/>
                  <a:gd name="T8" fmla="*/ 28 w 72"/>
                  <a:gd name="T9" fmla="*/ 16 h 44"/>
                  <a:gd name="T10" fmla="*/ 28 w 72"/>
                  <a:gd name="T11" fmla="*/ 42 h 44"/>
                  <a:gd name="T12" fmla="*/ 26 w 72"/>
                  <a:gd name="T13" fmla="*/ 44 h 44"/>
                  <a:gd name="T14" fmla="*/ 2 w 72"/>
                  <a:gd name="T15" fmla="*/ 44 h 44"/>
                  <a:gd name="T16" fmla="*/ 0 w 72"/>
                  <a:gd name="T17" fmla="*/ 42 h 44"/>
                  <a:gd name="T18" fmla="*/ 0 w 72"/>
                  <a:gd name="T19" fmla="*/ 2 h 44"/>
                  <a:gd name="T20" fmla="*/ 2 w 72"/>
                  <a:gd name="T21" fmla="*/ 0 h 44"/>
                  <a:gd name="T22" fmla="*/ 4 w 72"/>
                  <a:gd name="T23" fmla="*/ 2 h 44"/>
                  <a:gd name="T24" fmla="*/ 4 w 72"/>
                  <a:gd name="T25" fmla="*/ 40 h 44"/>
                  <a:gd name="T26" fmla="*/ 24 w 72"/>
                  <a:gd name="T27" fmla="*/ 40 h 44"/>
                  <a:gd name="T28" fmla="*/ 24 w 72"/>
                  <a:gd name="T29" fmla="*/ 14 h 44"/>
                  <a:gd name="T30" fmla="*/ 26 w 72"/>
                  <a:gd name="T31" fmla="*/ 12 h 44"/>
                  <a:gd name="T32" fmla="*/ 46 w 72"/>
                  <a:gd name="T33" fmla="*/ 12 h 44"/>
                  <a:gd name="T34" fmla="*/ 48 w 72"/>
                  <a:gd name="T35" fmla="*/ 14 h 44"/>
                  <a:gd name="T36" fmla="*/ 48 w 72"/>
                  <a:gd name="T37" fmla="*/ 40 h 44"/>
                  <a:gd name="T38" fmla="*/ 68 w 72"/>
                  <a:gd name="T39" fmla="*/ 40 h 44"/>
                  <a:gd name="T40" fmla="*/ 68 w 72"/>
                  <a:gd name="T41" fmla="*/ 4 h 44"/>
                  <a:gd name="T42" fmla="*/ 70 w 72"/>
                  <a:gd name="T43" fmla="*/ 2 h 44"/>
                  <a:gd name="T44" fmla="*/ 72 w 72"/>
                  <a:gd name="T45" fmla="*/ 4 h 44"/>
                  <a:gd name="T46" fmla="*/ 72 w 72"/>
                  <a:gd name="T47" fmla="*/ 42 h 44"/>
                  <a:gd name="T48" fmla="*/ 70 w 72"/>
                  <a:gd name="T4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44">
                    <a:moveTo>
                      <a:pt x="70" y="44"/>
                    </a:moveTo>
                    <a:cubicBezTo>
                      <a:pt x="46" y="44"/>
                      <a:pt x="46" y="44"/>
                      <a:pt x="46" y="44"/>
                    </a:cubicBezTo>
                    <a:cubicBezTo>
                      <a:pt x="45" y="44"/>
                      <a:pt x="44" y="43"/>
                      <a:pt x="44" y="42"/>
                    </a:cubicBezTo>
                    <a:cubicBezTo>
                      <a:pt x="44" y="16"/>
                      <a:pt x="44" y="16"/>
                      <a:pt x="44" y="16"/>
                    </a:cubicBezTo>
                    <a:cubicBezTo>
                      <a:pt x="28" y="16"/>
                      <a:pt x="28" y="16"/>
                      <a:pt x="28" y="16"/>
                    </a:cubicBezTo>
                    <a:cubicBezTo>
                      <a:pt x="28" y="42"/>
                      <a:pt x="28" y="42"/>
                      <a:pt x="28" y="42"/>
                    </a:cubicBezTo>
                    <a:cubicBezTo>
                      <a:pt x="28" y="43"/>
                      <a:pt x="27" y="44"/>
                      <a:pt x="26" y="44"/>
                    </a:cubicBezTo>
                    <a:cubicBezTo>
                      <a:pt x="2" y="44"/>
                      <a:pt x="2" y="44"/>
                      <a:pt x="2" y="44"/>
                    </a:cubicBezTo>
                    <a:cubicBezTo>
                      <a:pt x="1" y="44"/>
                      <a:pt x="0" y="43"/>
                      <a:pt x="0" y="42"/>
                    </a:cubicBezTo>
                    <a:cubicBezTo>
                      <a:pt x="0" y="2"/>
                      <a:pt x="0" y="2"/>
                      <a:pt x="0" y="2"/>
                    </a:cubicBezTo>
                    <a:cubicBezTo>
                      <a:pt x="0" y="1"/>
                      <a:pt x="1" y="0"/>
                      <a:pt x="2" y="0"/>
                    </a:cubicBezTo>
                    <a:cubicBezTo>
                      <a:pt x="3" y="0"/>
                      <a:pt x="4" y="1"/>
                      <a:pt x="4" y="2"/>
                    </a:cubicBezTo>
                    <a:cubicBezTo>
                      <a:pt x="4" y="40"/>
                      <a:pt x="4" y="40"/>
                      <a:pt x="4" y="40"/>
                    </a:cubicBezTo>
                    <a:cubicBezTo>
                      <a:pt x="24" y="40"/>
                      <a:pt x="24" y="40"/>
                      <a:pt x="24" y="40"/>
                    </a:cubicBezTo>
                    <a:cubicBezTo>
                      <a:pt x="24" y="14"/>
                      <a:pt x="24" y="14"/>
                      <a:pt x="24" y="14"/>
                    </a:cubicBezTo>
                    <a:cubicBezTo>
                      <a:pt x="24" y="13"/>
                      <a:pt x="25" y="12"/>
                      <a:pt x="26" y="12"/>
                    </a:cubicBezTo>
                    <a:cubicBezTo>
                      <a:pt x="46" y="12"/>
                      <a:pt x="46" y="12"/>
                      <a:pt x="46" y="12"/>
                    </a:cubicBezTo>
                    <a:cubicBezTo>
                      <a:pt x="47" y="12"/>
                      <a:pt x="48" y="13"/>
                      <a:pt x="48" y="14"/>
                    </a:cubicBezTo>
                    <a:cubicBezTo>
                      <a:pt x="48" y="40"/>
                      <a:pt x="48" y="40"/>
                      <a:pt x="48" y="40"/>
                    </a:cubicBezTo>
                    <a:cubicBezTo>
                      <a:pt x="68" y="40"/>
                      <a:pt x="68" y="40"/>
                      <a:pt x="68" y="40"/>
                    </a:cubicBezTo>
                    <a:cubicBezTo>
                      <a:pt x="68" y="4"/>
                      <a:pt x="68" y="4"/>
                      <a:pt x="68" y="4"/>
                    </a:cubicBezTo>
                    <a:cubicBezTo>
                      <a:pt x="68" y="3"/>
                      <a:pt x="69" y="2"/>
                      <a:pt x="70" y="2"/>
                    </a:cubicBezTo>
                    <a:cubicBezTo>
                      <a:pt x="71" y="2"/>
                      <a:pt x="72" y="3"/>
                      <a:pt x="72" y="4"/>
                    </a:cubicBezTo>
                    <a:cubicBezTo>
                      <a:pt x="72" y="42"/>
                      <a:pt x="72" y="42"/>
                      <a:pt x="72" y="42"/>
                    </a:cubicBezTo>
                    <a:cubicBezTo>
                      <a:pt x="72" y="43"/>
                      <a:pt x="71" y="44"/>
                      <a:pt x="70"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41">
                <a:extLst>
                  <a:ext uri="{FF2B5EF4-FFF2-40B4-BE49-F238E27FC236}">
                    <a16:creationId xmlns:a16="http://schemas.microsoft.com/office/drawing/2014/main" id="{BFD9DAC3-FFF6-4008-B0ED-6F618C89EC97}"/>
                  </a:ext>
                </a:extLst>
              </p:cNvPr>
              <p:cNvSpPr>
                <a:spLocks/>
              </p:cNvSpPr>
              <p:nvPr/>
            </p:nvSpPr>
            <p:spPr bwMode="auto">
              <a:xfrm>
                <a:off x="-638175" y="3963988"/>
                <a:ext cx="373062" cy="193675"/>
              </a:xfrm>
              <a:custGeom>
                <a:avLst/>
                <a:gdLst>
                  <a:gd name="T0" fmla="*/ 94 w 96"/>
                  <a:gd name="T1" fmla="*/ 50 h 50"/>
                  <a:gd name="T2" fmla="*/ 93 w 96"/>
                  <a:gd name="T3" fmla="*/ 49 h 50"/>
                  <a:gd name="T4" fmla="*/ 48 w 96"/>
                  <a:gd name="T5" fmla="*/ 5 h 50"/>
                  <a:gd name="T6" fmla="*/ 3 w 96"/>
                  <a:gd name="T7" fmla="*/ 49 h 50"/>
                  <a:gd name="T8" fmla="*/ 1 w 96"/>
                  <a:gd name="T9" fmla="*/ 49 h 50"/>
                  <a:gd name="T10" fmla="*/ 1 w 96"/>
                  <a:gd name="T11" fmla="*/ 47 h 50"/>
                  <a:gd name="T12" fmla="*/ 47 w 96"/>
                  <a:gd name="T13" fmla="*/ 1 h 50"/>
                  <a:gd name="T14" fmla="*/ 49 w 96"/>
                  <a:gd name="T15" fmla="*/ 1 h 50"/>
                  <a:gd name="T16" fmla="*/ 95 w 96"/>
                  <a:gd name="T17" fmla="*/ 47 h 50"/>
                  <a:gd name="T18" fmla="*/ 95 w 96"/>
                  <a:gd name="T19" fmla="*/ 49 h 50"/>
                  <a:gd name="T20" fmla="*/ 94 w 96"/>
                  <a:gd name="T2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50">
                    <a:moveTo>
                      <a:pt x="94" y="50"/>
                    </a:moveTo>
                    <a:cubicBezTo>
                      <a:pt x="93" y="50"/>
                      <a:pt x="93" y="50"/>
                      <a:pt x="93" y="49"/>
                    </a:cubicBezTo>
                    <a:cubicBezTo>
                      <a:pt x="48" y="5"/>
                      <a:pt x="48" y="5"/>
                      <a:pt x="48" y="5"/>
                    </a:cubicBezTo>
                    <a:cubicBezTo>
                      <a:pt x="3" y="49"/>
                      <a:pt x="3" y="49"/>
                      <a:pt x="3" y="49"/>
                    </a:cubicBezTo>
                    <a:cubicBezTo>
                      <a:pt x="3" y="50"/>
                      <a:pt x="1" y="50"/>
                      <a:pt x="1" y="49"/>
                    </a:cubicBezTo>
                    <a:cubicBezTo>
                      <a:pt x="0" y="49"/>
                      <a:pt x="0" y="47"/>
                      <a:pt x="1" y="47"/>
                    </a:cubicBezTo>
                    <a:cubicBezTo>
                      <a:pt x="47" y="1"/>
                      <a:pt x="47" y="1"/>
                      <a:pt x="47" y="1"/>
                    </a:cubicBezTo>
                    <a:cubicBezTo>
                      <a:pt x="47" y="0"/>
                      <a:pt x="49" y="0"/>
                      <a:pt x="49" y="1"/>
                    </a:cubicBezTo>
                    <a:cubicBezTo>
                      <a:pt x="95" y="47"/>
                      <a:pt x="95" y="47"/>
                      <a:pt x="95" y="47"/>
                    </a:cubicBezTo>
                    <a:cubicBezTo>
                      <a:pt x="96" y="47"/>
                      <a:pt x="96" y="49"/>
                      <a:pt x="95" y="49"/>
                    </a:cubicBezTo>
                    <a:cubicBezTo>
                      <a:pt x="95" y="50"/>
                      <a:pt x="95" y="50"/>
                      <a:pt x="94"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42">
                <a:extLst>
                  <a:ext uri="{FF2B5EF4-FFF2-40B4-BE49-F238E27FC236}">
                    <a16:creationId xmlns:a16="http://schemas.microsoft.com/office/drawing/2014/main" id="{5AB81E7C-D8A7-432B-AF2C-7A5E24865CB5}"/>
                  </a:ext>
                </a:extLst>
              </p:cNvPr>
              <p:cNvSpPr>
                <a:spLocks/>
              </p:cNvSpPr>
              <p:nvPr/>
            </p:nvSpPr>
            <p:spPr bwMode="auto">
              <a:xfrm>
                <a:off x="-396875" y="3979863"/>
                <a:ext cx="69850" cy="69850"/>
              </a:xfrm>
              <a:custGeom>
                <a:avLst/>
                <a:gdLst>
                  <a:gd name="T0" fmla="*/ 16 w 18"/>
                  <a:gd name="T1" fmla="*/ 18 h 18"/>
                  <a:gd name="T2" fmla="*/ 14 w 18"/>
                  <a:gd name="T3" fmla="*/ 16 h 18"/>
                  <a:gd name="T4" fmla="*/ 14 w 18"/>
                  <a:gd name="T5" fmla="*/ 4 h 18"/>
                  <a:gd name="T6" fmla="*/ 2 w 18"/>
                  <a:gd name="T7" fmla="*/ 4 h 18"/>
                  <a:gd name="T8" fmla="*/ 0 w 18"/>
                  <a:gd name="T9" fmla="*/ 2 h 18"/>
                  <a:gd name="T10" fmla="*/ 2 w 18"/>
                  <a:gd name="T11" fmla="*/ 0 h 18"/>
                  <a:gd name="T12" fmla="*/ 16 w 18"/>
                  <a:gd name="T13" fmla="*/ 0 h 18"/>
                  <a:gd name="T14" fmla="*/ 18 w 18"/>
                  <a:gd name="T15" fmla="*/ 2 h 18"/>
                  <a:gd name="T16" fmla="*/ 18 w 18"/>
                  <a:gd name="T17" fmla="*/ 16 h 18"/>
                  <a:gd name="T18" fmla="*/ 16 w 18"/>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16" y="18"/>
                    </a:moveTo>
                    <a:cubicBezTo>
                      <a:pt x="15" y="18"/>
                      <a:pt x="14" y="17"/>
                      <a:pt x="14" y="16"/>
                    </a:cubicBezTo>
                    <a:cubicBezTo>
                      <a:pt x="14" y="4"/>
                      <a:pt x="14" y="4"/>
                      <a:pt x="14" y="4"/>
                    </a:cubicBezTo>
                    <a:cubicBezTo>
                      <a:pt x="2" y="4"/>
                      <a:pt x="2" y="4"/>
                      <a:pt x="2" y="4"/>
                    </a:cubicBezTo>
                    <a:cubicBezTo>
                      <a:pt x="1" y="4"/>
                      <a:pt x="0" y="3"/>
                      <a:pt x="0" y="2"/>
                    </a:cubicBezTo>
                    <a:cubicBezTo>
                      <a:pt x="0" y="1"/>
                      <a:pt x="1" y="0"/>
                      <a:pt x="2" y="0"/>
                    </a:cubicBezTo>
                    <a:cubicBezTo>
                      <a:pt x="16" y="0"/>
                      <a:pt x="16" y="0"/>
                      <a:pt x="16" y="0"/>
                    </a:cubicBezTo>
                    <a:cubicBezTo>
                      <a:pt x="17" y="0"/>
                      <a:pt x="18" y="1"/>
                      <a:pt x="18" y="2"/>
                    </a:cubicBezTo>
                    <a:cubicBezTo>
                      <a:pt x="18" y="16"/>
                      <a:pt x="18" y="16"/>
                      <a:pt x="18" y="16"/>
                    </a:cubicBezTo>
                    <a:cubicBezTo>
                      <a:pt x="18" y="17"/>
                      <a:pt x="17" y="18"/>
                      <a:pt x="1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9" name="Group 28">
            <a:extLst>
              <a:ext uri="{FF2B5EF4-FFF2-40B4-BE49-F238E27FC236}">
                <a16:creationId xmlns:a16="http://schemas.microsoft.com/office/drawing/2014/main" id="{BF6107B4-3D8C-4C00-8F2E-510660EBCA90}"/>
              </a:ext>
            </a:extLst>
          </p:cNvPr>
          <p:cNvGrpSpPr/>
          <p:nvPr/>
        </p:nvGrpSpPr>
        <p:grpSpPr>
          <a:xfrm>
            <a:off x="706437" y="2322289"/>
            <a:ext cx="2116505" cy="215444"/>
            <a:chOff x="667335" y="2067163"/>
            <a:chExt cx="2116505" cy="215444"/>
          </a:xfrm>
        </p:grpSpPr>
        <p:sp>
          <p:nvSpPr>
            <p:cNvPr id="30" name="TextBox 29">
              <a:extLst>
                <a:ext uri="{FF2B5EF4-FFF2-40B4-BE49-F238E27FC236}">
                  <a16:creationId xmlns:a16="http://schemas.microsoft.com/office/drawing/2014/main" id="{7760EC86-116F-4226-8DCA-FE6C955875D9}"/>
                </a:ext>
              </a:extLst>
            </p:cNvPr>
            <p:cNvSpPr txBox="1"/>
            <p:nvPr/>
          </p:nvSpPr>
          <p:spPr>
            <a:xfrm>
              <a:off x="1022550" y="2067163"/>
              <a:ext cx="1761290" cy="215444"/>
            </a:xfrm>
            <a:prstGeom prst="rect">
              <a:avLst/>
            </a:prstGeom>
            <a:noFill/>
            <a:ln w="6350">
              <a:noFill/>
              <a:prstDash val="dash"/>
            </a:ln>
          </p:spPr>
          <p:txBody>
            <a:bodyPr wrap="square" lIns="0" tIns="0" rIns="0" bIns="0" rtlCol="0" anchor="ctr">
              <a:spAutoFit/>
            </a:bodyPr>
            <a:lstStyle/>
            <a:p>
              <a:r>
                <a:rPr lang="en-US" sz="1400" dirty="0"/>
                <a:t>Profile</a:t>
              </a:r>
            </a:p>
          </p:txBody>
        </p:sp>
        <p:grpSp>
          <p:nvGrpSpPr>
            <p:cNvPr id="31" name="Group 30">
              <a:extLst>
                <a:ext uri="{FF2B5EF4-FFF2-40B4-BE49-F238E27FC236}">
                  <a16:creationId xmlns:a16="http://schemas.microsoft.com/office/drawing/2014/main" id="{613498FE-91D4-404B-A493-6934B3E646CD}"/>
                </a:ext>
              </a:extLst>
            </p:cNvPr>
            <p:cNvGrpSpPr>
              <a:grpSpLocks noChangeAspect="1"/>
            </p:cNvGrpSpPr>
            <p:nvPr/>
          </p:nvGrpSpPr>
          <p:grpSpPr>
            <a:xfrm>
              <a:off x="667335" y="2067546"/>
              <a:ext cx="214753" cy="213840"/>
              <a:chOff x="-523875" y="3440113"/>
              <a:chExt cx="373062" cy="371476"/>
            </a:xfrm>
            <a:gradFill>
              <a:gsLst>
                <a:gs pos="0">
                  <a:schemeClr val="accent2"/>
                </a:gs>
                <a:gs pos="100000">
                  <a:schemeClr val="accent1"/>
                </a:gs>
              </a:gsLst>
              <a:lin ang="2700000" scaled="0"/>
            </a:gradFill>
          </p:grpSpPr>
          <p:sp>
            <p:nvSpPr>
              <p:cNvPr id="32" name="Freeform 46">
                <a:extLst>
                  <a:ext uri="{FF2B5EF4-FFF2-40B4-BE49-F238E27FC236}">
                    <a16:creationId xmlns:a16="http://schemas.microsoft.com/office/drawing/2014/main" id="{27DACF74-0C91-4EDC-8263-EFDDBF8AB8D0}"/>
                  </a:ext>
                </a:extLst>
              </p:cNvPr>
              <p:cNvSpPr>
                <a:spLocks noEditPoints="1"/>
              </p:cNvSpPr>
              <p:nvPr/>
            </p:nvSpPr>
            <p:spPr bwMode="auto">
              <a:xfrm>
                <a:off x="-523875" y="3440113"/>
                <a:ext cx="373062" cy="317500"/>
              </a:xfrm>
              <a:custGeom>
                <a:avLst/>
                <a:gdLst>
                  <a:gd name="T0" fmla="*/ 15 w 96"/>
                  <a:gd name="T1" fmla="*/ 82 h 82"/>
                  <a:gd name="T2" fmla="*/ 14 w 96"/>
                  <a:gd name="T3" fmla="*/ 82 h 82"/>
                  <a:gd name="T4" fmla="*/ 0 w 96"/>
                  <a:gd name="T5" fmla="*/ 48 h 82"/>
                  <a:gd name="T6" fmla="*/ 48 w 96"/>
                  <a:gd name="T7" fmla="*/ 0 h 82"/>
                  <a:gd name="T8" fmla="*/ 96 w 96"/>
                  <a:gd name="T9" fmla="*/ 48 h 82"/>
                  <a:gd name="T10" fmla="*/ 82 w 96"/>
                  <a:gd name="T11" fmla="*/ 82 h 82"/>
                  <a:gd name="T12" fmla="*/ 80 w 96"/>
                  <a:gd name="T13" fmla="*/ 82 h 82"/>
                  <a:gd name="T14" fmla="*/ 62 w 96"/>
                  <a:gd name="T15" fmla="*/ 74 h 82"/>
                  <a:gd name="T16" fmla="*/ 55 w 96"/>
                  <a:gd name="T17" fmla="*/ 72 h 82"/>
                  <a:gd name="T18" fmla="*/ 54 w 96"/>
                  <a:gd name="T19" fmla="*/ 70 h 82"/>
                  <a:gd name="T20" fmla="*/ 54 w 96"/>
                  <a:gd name="T21" fmla="*/ 60 h 82"/>
                  <a:gd name="T22" fmla="*/ 55 w 96"/>
                  <a:gd name="T23" fmla="*/ 58 h 82"/>
                  <a:gd name="T24" fmla="*/ 60 w 96"/>
                  <a:gd name="T25" fmla="*/ 48 h 82"/>
                  <a:gd name="T26" fmla="*/ 62 w 96"/>
                  <a:gd name="T27" fmla="*/ 46 h 82"/>
                  <a:gd name="T28" fmla="*/ 62 w 96"/>
                  <a:gd name="T29" fmla="*/ 44 h 82"/>
                  <a:gd name="T30" fmla="*/ 62 w 96"/>
                  <a:gd name="T31" fmla="*/ 42 h 82"/>
                  <a:gd name="T32" fmla="*/ 60 w 96"/>
                  <a:gd name="T33" fmla="*/ 40 h 82"/>
                  <a:gd name="T34" fmla="*/ 61 w 96"/>
                  <a:gd name="T35" fmla="*/ 38 h 82"/>
                  <a:gd name="T36" fmla="*/ 62 w 96"/>
                  <a:gd name="T37" fmla="*/ 26 h 82"/>
                  <a:gd name="T38" fmla="*/ 51 w 96"/>
                  <a:gd name="T39" fmla="*/ 22 h 82"/>
                  <a:gd name="T40" fmla="*/ 40 w 96"/>
                  <a:gd name="T41" fmla="*/ 26 h 82"/>
                  <a:gd name="T42" fmla="*/ 38 w 96"/>
                  <a:gd name="T43" fmla="*/ 28 h 82"/>
                  <a:gd name="T44" fmla="*/ 35 w 96"/>
                  <a:gd name="T45" fmla="*/ 28 h 82"/>
                  <a:gd name="T46" fmla="*/ 36 w 96"/>
                  <a:gd name="T47" fmla="*/ 38 h 82"/>
                  <a:gd name="T48" fmla="*/ 36 w 96"/>
                  <a:gd name="T49" fmla="*/ 40 h 82"/>
                  <a:gd name="T50" fmla="*/ 34 w 96"/>
                  <a:gd name="T51" fmla="*/ 42 h 82"/>
                  <a:gd name="T52" fmla="*/ 34 w 96"/>
                  <a:gd name="T53" fmla="*/ 44 h 82"/>
                  <a:gd name="T54" fmla="*/ 34 w 96"/>
                  <a:gd name="T55" fmla="*/ 46 h 82"/>
                  <a:gd name="T56" fmla="*/ 36 w 96"/>
                  <a:gd name="T57" fmla="*/ 48 h 82"/>
                  <a:gd name="T58" fmla="*/ 41 w 96"/>
                  <a:gd name="T59" fmla="*/ 58 h 82"/>
                  <a:gd name="T60" fmla="*/ 42 w 96"/>
                  <a:gd name="T61" fmla="*/ 60 h 82"/>
                  <a:gd name="T62" fmla="*/ 42 w 96"/>
                  <a:gd name="T63" fmla="*/ 70 h 82"/>
                  <a:gd name="T64" fmla="*/ 41 w 96"/>
                  <a:gd name="T65" fmla="*/ 72 h 82"/>
                  <a:gd name="T66" fmla="*/ 35 w 96"/>
                  <a:gd name="T67" fmla="*/ 74 h 82"/>
                  <a:gd name="T68" fmla="*/ 16 w 96"/>
                  <a:gd name="T69" fmla="*/ 82 h 82"/>
                  <a:gd name="T70" fmla="*/ 15 w 96"/>
                  <a:gd name="T71" fmla="*/ 82 h 82"/>
                  <a:gd name="T72" fmla="*/ 48 w 96"/>
                  <a:gd name="T73" fmla="*/ 4 h 82"/>
                  <a:gd name="T74" fmla="*/ 4 w 96"/>
                  <a:gd name="T75" fmla="*/ 48 h 82"/>
                  <a:gd name="T76" fmla="*/ 16 w 96"/>
                  <a:gd name="T77" fmla="*/ 78 h 82"/>
                  <a:gd name="T78" fmla="*/ 33 w 96"/>
                  <a:gd name="T79" fmla="*/ 70 h 82"/>
                  <a:gd name="T80" fmla="*/ 38 w 96"/>
                  <a:gd name="T81" fmla="*/ 69 h 82"/>
                  <a:gd name="T82" fmla="*/ 38 w 96"/>
                  <a:gd name="T83" fmla="*/ 61 h 82"/>
                  <a:gd name="T84" fmla="*/ 32 w 96"/>
                  <a:gd name="T85" fmla="*/ 49 h 82"/>
                  <a:gd name="T86" fmla="*/ 30 w 96"/>
                  <a:gd name="T87" fmla="*/ 44 h 82"/>
                  <a:gd name="T88" fmla="*/ 32 w 96"/>
                  <a:gd name="T89" fmla="*/ 39 h 82"/>
                  <a:gd name="T90" fmla="*/ 32 w 96"/>
                  <a:gd name="T91" fmla="*/ 26 h 82"/>
                  <a:gd name="T92" fmla="*/ 37 w 96"/>
                  <a:gd name="T93" fmla="*/ 24 h 82"/>
                  <a:gd name="T94" fmla="*/ 51 w 96"/>
                  <a:gd name="T95" fmla="*/ 18 h 82"/>
                  <a:gd name="T96" fmla="*/ 66 w 96"/>
                  <a:gd name="T97" fmla="*/ 26 h 82"/>
                  <a:gd name="T98" fmla="*/ 64 w 96"/>
                  <a:gd name="T99" fmla="*/ 39 h 82"/>
                  <a:gd name="T100" fmla="*/ 66 w 96"/>
                  <a:gd name="T101" fmla="*/ 44 h 82"/>
                  <a:gd name="T102" fmla="*/ 64 w 96"/>
                  <a:gd name="T103" fmla="*/ 49 h 82"/>
                  <a:gd name="T104" fmla="*/ 58 w 96"/>
                  <a:gd name="T105" fmla="*/ 61 h 82"/>
                  <a:gd name="T106" fmla="*/ 58 w 96"/>
                  <a:gd name="T107" fmla="*/ 69 h 82"/>
                  <a:gd name="T108" fmla="*/ 63 w 96"/>
                  <a:gd name="T109" fmla="*/ 70 h 82"/>
                  <a:gd name="T110" fmla="*/ 80 w 96"/>
                  <a:gd name="T111" fmla="*/ 78 h 82"/>
                  <a:gd name="T112" fmla="*/ 92 w 96"/>
                  <a:gd name="T113" fmla="*/ 48 h 82"/>
                  <a:gd name="T114" fmla="*/ 48 w 96"/>
                  <a:gd name="T115"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 h="82">
                    <a:moveTo>
                      <a:pt x="15" y="82"/>
                    </a:moveTo>
                    <a:cubicBezTo>
                      <a:pt x="15" y="82"/>
                      <a:pt x="14" y="82"/>
                      <a:pt x="14" y="82"/>
                    </a:cubicBezTo>
                    <a:cubicBezTo>
                      <a:pt x="5" y="73"/>
                      <a:pt x="0" y="61"/>
                      <a:pt x="0" y="48"/>
                    </a:cubicBezTo>
                    <a:cubicBezTo>
                      <a:pt x="0" y="22"/>
                      <a:pt x="22" y="0"/>
                      <a:pt x="48" y="0"/>
                    </a:cubicBezTo>
                    <a:cubicBezTo>
                      <a:pt x="74" y="0"/>
                      <a:pt x="96" y="22"/>
                      <a:pt x="96" y="48"/>
                    </a:cubicBezTo>
                    <a:cubicBezTo>
                      <a:pt x="96" y="61"/>
                      <a:pt x="91" y="73"/>
                      <a:pt x="82" y="82"/>
                    </a:cubicBezTo>
                    <a:cubicBezTo>
                      <a:pt x="81" y="82"/>
                      <a:pt x="80" y="82"/>
                      <a:pt x="80" y="82"/>
                    </a:cubicBezTo>
                    <a:cubicBezTo>
                      <a:pt x="76" y="79"/>
                      <a:pt x="69" y="77"/>
                      <a:pt x="62" y="74"/>
                    </a:cubicBezTo>
                    <a:cubicBezTo>
                      <a:pt x="60" y="73"/>
                      <a:pt x="57" y="73"/>
                      <a:pt x="55" y="72"/>
                    </a:cubicBezTo>
                    <a:cubicBezTo>
                      <a:pt x="55" y="72"/>
                      <a:pt x="54" y="71"/>
                      <a:pt x="54" y="70"/>
                    </a:cubicBezTo>
                    <a:cubicBezTo>
                      <a:pt x="54" y="60"/>
                      <a:pt x="54" y="60"/>
                      <a:pt x="54" y="60"/>
                    </a:cubicBezTo>
                    <a:cubicBezTo>
                      <a:pt x="54" y="59"/>
                      <a:pt x="55" y="58"/>
                      <a:pt x="55" y="58"/>
                    </a:cubicBezTo>
                    <a:cubicBezTo>
                      <a:pt x="56" y="58"/>
                      <a:pt x="60" y="56"/>
                      <a:pt x="60" y="48"/>
                    </a:cubicBezTo>
                    <a:cubicBezTo>
                      <a:pt x="60" y="47"/>
                      <a:pt x="61" y="46"/>
                      <a:pt x="62" y="46"/>
                    </a:cubicBezTo>
                    <a:cubicBezTo>
                      <a:pt x="62" y="46"/>
                      <a:pt x="62" y="45"/>
                      <a:pt x="62" y="44"/>
                    </a:cubicBezTo>
                    <a:cubicBezTo>
                      <a:pt x="62" y="43"/>
                      <a:pt x="62" y="42"/>
                      <a:pt x="62" y="42"/>
                    </a:cubicBezTo>
                    <a:cubicBezTo>
                      <a:pt x="61" y="42"/>
                      <a:pt x="60" y="41"/>
                      <a:pt x="60" y="40"/>
                    </a:cubicBezTo>
                    <a:cubicBezTo>
                      <a:pt x="60" y="39"/>
                      <a:pt x="60" y="39"/>
                      <a:pt x="61" y="38"/>
                    </a:cubicBezTo>
                    <a:cubicBezTo>
                      <a:pt x="61" y="35"/>
                      <a:pt x="63" y="30"/>
                      <a:pt x="62" y="26"/>
                    </a:cubicBezTo>
                    <a:cubicBezTo>
                      <a:pt x="61" y="24"/>
                      <a:pt x="57" y="22"/>
                      <a:pt x="51" y="22"/>
                    </a:cubicBezTo>
                    <a:cubicBezTo>
                      <a:pt x="45" y="22"/>
                      <a:pt x="41" y="24"/>
                      <a:pt x="40" y="26"/>
                    </a:cubicBezTo>
                    <a:cubicBezTo>
                      <a:pt x="40" y="28"/>
                      <a:pt x="39" y="28"/>
                      <a:pt x="38" y="28"/>
                    </a:cubicBezTo>
                    <a:cubicBezTo>
                      <a:pt x="37" y="28"/>
                      <a:pt x="35" y="28"/>
                      <a:pt x="35" y="28"/>
                    </a:cubicBezTo>
                    <a:cubicBezTo>
                      <a:pt x="33" y="30"/>
                      <a:pt x="35" y="36"/>
                      <a:pt x="36" y="38"/>
                    </a:cubicBezTo>
                    <a:cubicBezTo>
                      <a:pt x="36" y="39"/>
                      <a:pt x="36" y="40"/>
                      <a:pt x="36" y="40"/>
                    </a:cubicBezTo>
                    <a:cubicBezTo>
                      <a:pt x="36" y="41"/>
                      <a:pt x="35" y="42"/>
                      <a:pt x="34" y="42"/>
                    </a:cubicBezTo>
                    <a:cubicBezTo>
                      <a:pt x="34" y="42"/>
                      <a:pt x="34" y="43"/>
                      <a:pt x="34" y="44"/>
                    </a:cubicBezTo>
                    <a:cubicBezTo>
                      <a:pt x="34" y="45"/>
                      <a:pt x="34" y="46"/>
                      <a:pt x="34" y="46"/>
                    </a:cubicBezTo>
                    <a:cubicBezTo>
                      <a:pt x="35" y="46"/>
                      <a:pt x="36" y="47"/>
                      <a:pt x="36" y="48"/>
                    </a:cubicBezTo>
                    <a:cubicBezTo>
                      <a:pt x="36" y="56"/>
                      <a:pt x="40" y="58"/>
                      <a:pt x="41" y="58"/>
                    </a:cubicBezTo>
                    <a:cubicBezTo>
                      <a:pt x="41" y="58"/>
                      <a:pt x="42" y="59"/>
                      <a:pt x="42" y="60"/>
                    </a:cubicBezTo>
                    <a:cubicBezTo>
                      <a:pt x="42" y="70"/>
                      <a:pt x="42" y="70"/>
                      <a:pt x="42" y="70"/>
                    </a:cubicBezTo>
                    <a:cubicBezTo>
                      <a:pt x="42" y="71"/>
                      <a:pt x="41" y="72"/>
                      <a:pt x="41" y="72"/>
                    </a:cubicBezTo>
                    <a:cubicBezTo>
                      <a:pt x="39" y="73"/>
                      <a:pt x="37" y="73"/>
                      <a:pt x="35" y="74"/>
                    </a:cubicBezTo>
                    <a:cubicBezTo>
                      <a:pt x="28" y="77"/>
                      <a:pt x="20" y="79"/>
                      <a:pt x="16" y="82"/>
                    </a:cubicBezTo>
                    <a:cubicBezTo>
                      <a:pt x="16" y="82"/>
                      <a:pt x="16" y="82"/>
                      <a:pt x="15" y="82"/>
                    </a:cubicBezTo>
                    <a:close/>
                    <a:moveTo>
                      <a:pt x="48" y="4"/>
                    </a:moveTo>
                    <a:cubicBezTo>
                      <a:pt x="24" y="4"/>
                      <a:pt x="4" y="24"/>
                      <a:pt x="4" y="48"/>
                    </a:cubicBezTo>
                    <a:cubicBezTo>
                      <a:pt x="4" y="59"/>
                      <a:pt x="8" y="70"/>
                      <a:pt x="16" y="78"/>
                    </a:cubicBezTo>
                    <a:cubicBezTo>
                      <a:pt x="20" y="75"/>
                      <a:pt x="27" y="73"/>
                      <a:pt x="33" y="70"/>
                    </a:cubicBezTo>
                    <a:cubicBezTo>
                      <a:pt x="35" y="70"/>
                      <a:pt x="36" y="69"/>
                      <a:pt x="38" y="69"/>
                    </a:cubicBezTo>
                    <a:cubicBezTo>
                      <a:pt x="38" y="61"/>
                      <a:pt x="38" y="61"/>
                      <a:pt x="38" y="61"/>
                    </a:cubicBezTo>
                    <a:cubicBezTo>
                      <a:pt x="36" y="60"/>
                      <a:pt x="32" y="57"/>
                      <a:pt x="32" y="49"/>
                    </a:cubicBezTo>
                    <a:cubicBezTo>
                      <a:pt x="30" y="49"/>
                      <a:pt x="30" y="47"/>
                      <a:pt x="30" y="44"/>
                    </a:cubicBezTo>
                    <a:cubicBezTo>
                      <a:pt x="30" y="42"/>
                      <a:pt x="30" y="40"/>
                      <a:pt x="32" y="39"/>
                    </a:cubicBezTo>
                    <a:cubicBezTo>
                      <a:pt x="31" y="35"/>
                      <a:pt x="29" y="29"/>
                      <a:pt x="32" y="26"/>
                    </a:cubicBezTo>
                    <a:cubicBezTo>
                      <a:pt x="33" y="24"/>
                      <a:pt x="35" y="24"/>
                      <a:pt x="37" y="24"/>
                    </a:cubicBezTo>
                    <a:cubicBezTo>
                      <a:pt x="39" y="20"/>
                      <a:pt x="46" y="18"/>
                      <a:pt x="51" y="18"/>
                    </a:cubicBezTo>
                    <a:cubicBezTo>
                      <a:pt x="57" y="18"/>
                      <a:pt x="65" y="20"/>
                      <a:pt x="66" y="26"/>
                    </a:cubicBezTo>
                    <a:cubicBezTo>
                      <a:pt x="67" y="30"/>
                      <a:pt x="65" y="36"/>
                      <a:pt x="64" y="39"/>
                    </a:cubicBezTo>
                    <a:cubicBezTo>
                      <a:pt x="66" y="40"/>
                      <a:pt x="66" y="42"/>
                      <a:pt x="66" y="44"/>
                    </a:cubicBezTo>
                    <a:cubicBezTo>
                      <a:pt x="66" y="47"/>
                      <a:pt x="66" y="49"/>
                      <a:pt x="64" y="49"/>
                    </a:cubicBezTo>
                    <a:cubicBezTo>
                      <a:pt x="64" y="57"/>
                      <a:pt x="60" y="60"/>
                      <a:pt x="58" y="61"/>
                    </a:cubicBezTo>
                    <a:cubicBezTo>
                      <a:pt x="58" y="69"/>
                      <a:pt x="58" y="69"/>
                      <a:pt x="58" y="69"/>
                    </a:cubicBezTo>
                    <a:cubicBezTo>
                      <a:pt x="60" y="69"/>
                      <a:pt x="61" y="70"/>
                      <a:pt x="63" y="70"/>
                    </a:cubicBezTo>
                    <a:cubicBezTo>
                      <a:pt x="70" y="73"/>
                      <a:pt x="76" y="75"/>
                      <a:pt x="80" y="78"/>
                    </a:cubicBezTo>
                    <a:cubicBezTo>
                      <a:pt x="88" y="70"/>
                      <a:pt x="92" y="59"/>
                      <a:pt x="92" y="48"/>
                    </a:cubicBezTo>
                    <a:cubicBezTo>
                      <a:pt x="92" y="24"/>
                      <a:pt x="72" y="4"/>
                      <a:pt x="4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47">
                <a:extLst>
                  <a:ext uri="{FF2B5EF4-FFF2-40B4-BE49-F238E27FC236}">
                    <a16:creationId xmlns:a16="http://schemas.microsoft.com/office/drawing/2014/main" id="{5BF2A675-65DE-496F-ACA8-50BCE73264A3}"/>
                  </a:ext>
                </a:extLst>
              </p:cNvPr>
              <p:cNvSpPr>
                <a:spLocks/>
              </p:cNvSpPr>
              <p:nvPr/>
            </p:nvSpPr>
            <p:spPr bwMode="auto">
              <a:xfrm>
                <a:off x="-469900" y="3746501"/>
                <a:ext cx="265112" cy="65088"/>
              </a:xfrm>
              <a:custGeom>
                <a:avLst/>
                <a:gdLst>
                  <a:gd name="T0" fmla="*/ 34 w 68"/>
                  <a:gd name="T1" fmla="*/ 17 h 17"/>
                  <a:gd name="T2" fmla="*/ 0 w 68"/>
                  <a:gd name="T3" fmla="*/ 3 h 17"/>
                  <a:gd name="T4" fmla="*/ 3 w 68"/>
                  <a:gd name="T5" fmla="*/ 0 h 17"/>
                  <a:gd name="T6" fmla="*/ 34 w 68"/>
                  <a:gd name="T7" fmla="*/ 13 h 17"/>
                  <a:gd name="T8" fmla="*/ 65 w 68"/>
                  <a:gd name="T9" fmla="*/ 0 h 17"/>
                  <a:gd name="T10" fmla="*/ 68 w 68"/>
                  <a:gd name="T11" fmla="*/ 3 h 17"/>
                  <a:gd name="T12" fmla="*/ 34 w 68"/>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68" h="17">
                    <a:moveTo>
                      <a:pt x="34" y="17"/>
                    </a:moveTo>
                    <a:cubicBezTo>
                      <a:pt x="21" y="17"/>
                      <a:pt x="9" y="12"/>
                      <a:pt x="0" y="3"/>
                    </a:cubicBezTo>
                    <a:cubicBezTo>
                      <a:pt x="3" y="0"/>
                      <a:pt x="3" y="0"/>
                      <a:pt x="3" y="0"/>
                    </a:cubicBezTo>
                    <a:cubicBezTo>
                      <a:pt x="11" y="8"/>
                      <a:pt x="22" y="13"/>
                      <a:pt x="34" y="13"/>
                    </a:cubicBezTo>
                    <a:cubicBezTo>
                      <a:pt x="46" y="13"/>
                      <a:pt x="57" y="8"/>
                      <a:pt x="65" y="0"/>
                    </a:cubicBezTo>
                    <a:cubicBezTo>
                      <a:pt x="68" y="3"/>
                      <a:pt x="68" y="3"/>
                      <a:pt x="68" y="3"/>
                    </a:cubicBezTo>
                    <a:cubicBezTo>
                      <a:pt x="59" y="12"/>
                      <a:pt x="47" y="17"/>
                      <a:pt x="3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4" name="Group 33">
            <a:extLst>
              <a:ext uri="{FF2B5EF4-FFF2-40B4-BE49-F238E27FC236}">
                <a16:creationId xmlns:a16="http://schemas.microsoft.com/office/drawing/2014/main" id="{9091FAD1-C6B0-4B6D-AAAC-ACA9EFD98FC2}"/>
              </a:ext>
            </a:extLst>
          </p:cNvPr>
          <p:cNvGrpSpPr/>
          <p:nvPr/>
        </p:nvGrpSpPr>
        <p:grpSpPr>
          <a:xfrm>
            <a:off x="737463" y="3327273"/>
            <a:ext cx="2085479" cy="215444"/>
            <a:chOff x="698361" y="3034373"/>
            <a:chExt cx="2085479" cy="215444"/>
          </a:xfrm>
        </p:grpSpPr>
        <p:sp>
          <p:nvSpPr>
            <p:cNvPr id="35" name="TextBox 34">
              <a:extLst>
                <a:ext uri="{FF2B5EF4-FFF2-40B4-BE49-F238E27FC236}">
                  <a16:creationId xmlns:a16="http://schemas.microsoft.com/office/drawing/2014/main" id="{FF711626-825B-473E-A7F1-DCF37DE2A9E4}"/>
                </a:ext>
              </a:extLst>
            </p:cNvPr>
            <p:cNvSpPr txBox="1"/>
            <p:nvPr/>
          </p:nvSpPr>
          <p:spPr>
            <a:xfrm>
              <a:off x="1022550" y="3034373"/>
              <a:ext cx="1761290" cy="215444"/>
            </a:xfrm>
            <a:prstGeom prst="rect">
              <a:avLst/>
            </a:prstGeom>
            <a:noFill/>
            <a:ln w="6350">
              <a:noFill/>
              <a:prstDash val="dash"/>
            </a:ln>
          </p:spPr>
          <p:txBody>
            <a:bodyPr wrap="square" lIns="0" tIns="0" rIns="0" bIns="0" rtlCol="0" anchor="ctr">
              <a:spAutoFit/>
            </a:bodyPr>
            <a:lstStyle/>
            <a:p>
              <a:r>
                <a:rPr lang="en-US" sz="1400" dirty="0"/>
                <a:t>Library</a:t>
              </a:r>
            </a:p>
          </p:txBody>
        </p:sp>
        <p:grpSp>
          <p:nvGrpSpPr>
            <p:cNvPr id="36" name="Group 35">
              <a:extLst>
                <a:ext uri="{FF2B5EF4-FFF2-40B4-BE49-F238E27FC236}">
                  <a16:creationId xmlns:a16="http://schemas.microsoft.com/office/drawing/2014/main" id="{6D18AE1A-D95B-4189-92D3-9E6917290C7D}"/>
                </a:ext>
              </a:extLst>
            </p:cNvPr>
            <p:cNvGrpSpPr>
              <a:grpSpLocks noChangeAspect="1"/>
            </p:cNvGrpSpPr>
            <p:nvPr/>
          </p:nvGrpSpPr>
          <p:grpSpPr>
            <a:xfrm>
              <a:off x="698361" y="3041295"/>
              <a:ext cx="152701" cy="201600"/>
              <a:chOff x="-582613" y="3649663"/>
              <a:chExt cx="282575" cy="373062"/>
            </a:xfrm>
            <a:gradFill>
              <a:gsLst>
                <a:gs pos="0">
                  <a:schemeClr val="accent2"/>
                </a:gs>
                <a:gs pos="100000">
                  <a:schemeClr val="accent1"/>
                </a:gs>
              </a:gsLst>
              <a:lin ang="2700000" scaled="0"/>
            </a:gradFill>
          </p:grpSpPr>
          <p:sp>
            <p:nvSpPr>
              <p:cNvPr id="37" name="Freeform 51">
                <a:extLst>
                  <a:ext uri="{FF2B5EF4-FFF2-40B4-BE49-F238E27FC236}">
                    <a16:creationId xmlns:a16="http://schemas.microsoft.com/office/drawing/2014/main" id="{4ACF499F-B925-425F-98F7-6C4621F87F0D}"/>
                  </a:ext>
                </a:extLst>
              </p:cNvPr>
              <p:cNvSpPr>
                <a:spLocks noEditPoints="1"/>
              </p:cNvSpPr>
              <p:nvPr/>
            </p:nvSpPr>
            <p:spPr bwMode="auto">
              <a:xfrm>
                <a:off x="-582613" y="3649663"/>
                <a:ext cx="282575" cy="373062"/>
              </a:xfrm>
              <a:custGeom>
                <a:avLst/>
                <a:gdLst>
                  <a:gd name="T0" fmla="*/ 70 w 72"/>
                  <a:gd name="T1" fmla="*/ 96 h 96"/>
                  <a:gd name="T2" fmla="*/ 2 w 72"/>
                  <a:gd name="T3" fmla="*/ 96 h 96"/>
                  <a:gd name="T4" fmla="*/ 0 w 72"/>
                  <a:gd name="T5" fmla="*/ 94 h 96"/>
                  <a:gd name="T6" fmla="*/ 0 w 72"/>
                  <a:gd name="T7" fmla="*/ 2 h 96"/>
                  <a:gd name="T8" fmla="*/ 2 w 72"/>
                  <a:gd name="T9" fmla="*/ 0 h 96"/>
                  <a:gd name="T10" fmla="*/ 70 w 72"/>
                  <a:gd name="T11" fmla="*/ 0 h 96"/>
                  <a:gd name="T12" fmla="*/ 72 w 72"/>
                  <a:gd name="T13" fmla="*/ 2 h 96"/>
                  <a:gd name="T14" fmla="*/ 72 w 72"/>
                  <a:gd name="T15" fmla="*/ 94 h 96"/>
                  <a:gd name="T16" fmla="*/ 70 w 72"/>
                  <a:gd name="T17" fmla="*/ 96 h 96"/>
                  <a:gd name="T18" fmla="*/ 4 w 72"/>
                  <a:gd name="T19" fmla="*/ 92 h 96"/>
                  <a:gd name="T20" fmla="*/ 68 w 72"/>
                  <a:gd name="T21" fmla="*/ 92 h 96"/>
                  <a:gd name="T22" fmla="*/ 68 w 72"/>
                  <a:gd name="T23" fmla="*/ 4 h 96"/>
                  <a:gd name="T24" fmla="*/ 4 w 72"/>
                  <a:gd name="T25" fmla="*/ 4 h 96"/>
                  <a:gd name="T26" fmla="*/ 4 w 72"/>
                  <a:gd name="T2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96">
                    <a:moveTo>
                      <a:pt x="70" y="96"/>
                    </a:moveTo>
                    <a:cubicBezTo>
                      <a:pt x="2" y="96"/>
                      <a:pt x="2" y="96"/>
                      <a:pt x="2" y="96"/>
                    </a:cubicBezTo>
                    <a:cubicBezTo>
                      <a:pt x="1" y="96"/>
                      <a:pt x="0" y="95"/>
                      <a:pt x="0" y="94"/>
                    </a:cubicBezTo>
                    <a:cubicBezTo>
                      <a:pt x="0" y="2"/>
                      <a:pt x="0" y="2"/>
                      <a:pt x="0" y="2"/>
                    </a:cubicBezTo>
                    <a:cubicBezTo>
                      <a:pt x="0" y="1"/>
                      <a:pt x="1" y="0"/>
                      <a:pt x="2" y="0"/>
                    </a:cubicBezTo>
                    <a:cubicBezTo>
                      <a:pt x="70" y="0"/>
                      <a:pt x="70" y="0"/>
                      <a:pt x="70" y="0"/>
                    </a:cubicBezTo>
                    <a:cubicBezTo>
                      <a:pt x="71" y="0"/>
                      <a:pt x="72" y="1"/>
                      <a:pt x="72" y="2"/>
                    </a:cubicBezTo>
                    <a:cubicBezTo>
                      <a:pt x="72" y="94"/>
                      <a:pt x="72" y="94"/>
                      <a:pt x="72" y="94"/>
                    </a:cubicBezTo>
                    <a:cubicBezTo>
                      <a:pt x="72" y="95"/>
                      <a:pt x="71" y="96"/>
                      <a:pt x="70" y="96"/>
                    </a:cubicBezTo>
                    <a:close/>
                    <a:moveTo>
                      <a:pt x="4" y="92"/>
                    </a:moveTo>
                    <a:cubicBezTo>
                      <a:pt x="68" y="92"/>
                      <a:pt x="68" y="92"/>
                      <a:pt x="68" y="92"/>
                    </a:cubicBezTo>
                    <a:cubicBezTo>
                      <a:pt x="68" y="4"/>
                      <a:pt x="68" y="4"/>
                      <a:pt x="68" y="4"/>
                    </a:cubicBezTo>
                    <a:cubicBezTo>
                      <a:pt x="4" y="4"/>
                      <a:pt x="4" y="4"/>
                      <a:pt x="4" y="4"/>
                    </a:cubicBezTo>
                    <a:lnTo>
                      <a:pt x="4"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52">
                <a:extLst>
                  <a:ext uri="{FF2B5EF4-FFF2-40B4-BE49-F238E27FC236}">
                    <a16:creationId xmlns:a16="http://schemas.microsoft.com/office/drawing/2014/main" id="{71765E45-A641-4A9E-804C-9FAD91668E0B}"/>
                  </a:ext>
                </a:extLst>
              </p:cNvPr>
              <p:cNvSpPr>
                <a:spLocks noEditPoints="1"/>
              </p:cNvSpPr>
              <p:nvPr/>
            </p:nvSpPr>
            <p:spPr bwMode="auto">
              <a:xfrm>
                <a:off x="-504826" y="3681413"/>
                <a:ext cx="127000" cy="92075"/>
              </a:xfrm>
              <a:custGeom>
                <a:avLst/>
                <a:gdLst>
                  <a:gd name="T0" fmla="*/ 30 w 32"/>
                  <a:gd name="T1" fmla="*/ 24 h 24"/>
                  <a:gd name="T2" fmla="*/ 2 w 32"/>
                  <a:gd name="T3" fmla="*/ 24 h 24"/>
                  <a:gd name="T4" fmla="*/ 0 w 32"/>
                  <a:gd name="T5" fmla="*/ 22 h 24"/>
                  <a:gd name="T6" fmla="*/ 0 w 32"/>
                  <a:gd name="T7" fmla="*/ 2 h 24"/>
                  <a:gd name="T8" fmla="*/ 2 w 32"/>
                  <a:gd name="T9" fmla="*/ 0 h 24"/>
                  <a:gd name="T10" fmla="*/ 30 w 32"/>
                  <a:gd name="T11" fmla="*/ 0 h 24"/>
                  <a:gd name="T12" fmla="*/ 32 w 32"/>
                  <a:gd name="T13" fmla="*/ 2 h 24"/>
                  <a:gd name="T14" fmla="*/ 32 w 32"/>
                  <a:gd name="T15" fmla="*/ 22 h 24"/>
                  <a:gd name="T16" fmla="*/ 30 w 32"/>
                  <a:gd name="T17" fmla="*/ 24 h 24"/>
                  <a:gd name="T18" fmla="*/ 4 w 32"/>
                  <a:gd name="T19" fmla="*/ 20 h 24"/>
                  <a:gd name="T20" fmla="*/ 28 w 32"/>
                  <a:gd name="T21" fmla="*/ 20 h 24"/>
                  <a:gd name="T22" fmla="*/ 28 w 32"/>
                  <a:gd name="T23" fmla="*/ 4 h 24"/>
                  <a:gd name="T24" fmla="*/ 4 w 32"/>
                  <a:gd name="T25" fmla="*/ 4 h 24"/>
                  <a:gd name="T26" fmla="*/ 4 w 32"/>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24">
                    <a:moveTo>
                      <a:pt x="30" y="24"/>
                    </a:moveTo>
                    <a:cubicBezTo>
                      <a:pt x="2" y="24"/>
                      <a:pt x="2" y="24"/>
                      <a:pt x="2" y="24"/>
                    </a:cubicBezTo>
                    <a:cubicBezTo>
                      <a:pt x="1" y="24"/>
                      <a:pt x="0" y="23"/>
                      <a:pt x="0" y="22"/>
                    </a:cubicBezTo>
                    <a:cubicBezTo>
                      <a:pt x="0" y="2"/>
                      <a:pt x="0" y="2"/>
                      <a:pt x="0" y="2"/>
                    </a:cubicBezTo>
                    <a:cubicBezTo>
                      <a:pt x="0" y="1"/>
                      <a:pt x="1" y="0"/>
                      <a:pt x="2" y="0"/>
                    </a:cubicBezTo>
                    <a:cubicBezTo>
                      <a:pt x="30" y="0"/>
                      <a:pt x="30" y="0"/>
                      <a:pt x="30" y="0"/>
                    </a:cubicBezTo>
                    <a:cubicBezTo>
                      <a:pt x="31" y="0"/>
                      <a:pt x="32" y="1"/>
                      <a:pt x="32" y="2"/>
                    </a:cubicBezTo>
                    <a:cubicBezTo>
                      <a:pt x="32" y="22"/>
                      <a:pt x="32" y="22"/>
                      <a:pt x="32" y="22"/>
                    </a:cubicBezTo>
                    <a:cubicBezTo>
                      <a:pt x="32" y="23"/>
                      <a:pt x="31" y="24"/>
                      <a:pt x="30" y="24"/>
                    </a:cubicBezTo>
                    <a:close/>
                    <a:moveTo>
                      <a:pt x="4" y="20"/>
                    </a:moveTo>
                    <a:cubicBezTo>
                      <a:pt x="28" y="20"/>
                      <a:pt x="28" y="20"/>
                      <a:pt x="28" y="20"/>
                    </a:cubicBezTo>
                    <a:cubicBezTo>
                      <a:pt x="28" y="4"/>
                      <a:pt x="28" y="4"/>
                      <a:pt x="28" y="4"/>
                    </a:cubicBezTo>
                    <a:cubicBezTo>
                      <a:pt x="4" y="4"/>
                      <a:pt x="4" y="4"/>
                      <a:pt x="4" y="4"/>
                    </a:cubicBezTo>
                    <a:lnTo>
                      <a:pt x="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53">
                <a:extLst>
                  <a:ext uri="{FF2B5EF4-FFF2-40B4-BE49-F238E27FC236}">
                    <a16:creationId xmlns:a16="http://schemas.microsoft.com/office/drawing/2014/main" id="{25B3B020-24AC-405B-B4FF-67A489BDC6E4}"/>
                  </a:ext>
                </a:extLst>
              </p:cNvPr>
              <p:cNvSpPr>
                <a:spLocks noEditPoints="1"/>
              </p:cNvSpPr>
              <p:nvPr/>
            </p:nvSpPr>
            <p:spPr bwMode="auto">
              <a:xfrm>
                <a:off x="-504826" y="3789363"/>
                <a:ext cx="127000" cy="93662"/>
              </a:xfrm>
              <a:custGeom>
                <a:avLst/>
                <a:gdLst>
                  <a:gd name="T0" fmla="*/ 30 w 32"/>
                  <a:gd name="T1" fmla="*/ 24 h 24"/>
                  <a:gd name="T2" fmla="*/ 2 w 32"/>
                  <a:gd name="T3" fmla="*/ 24 h 24"/>
                  <a:gd name="T4" fmla="*/ 0 w 32"/>
                  <a:gd name="T5" fmla="*/ 22 h 24"/>
                  <a:gd name="T6" fmla="*/ 0 w 32"/>
                  <a:gd name="T7" fmla="*/ 2 h 24"/>
                  <a:gd name="T8" fmla="*/ 2 w 32"/>
                  <a:gd name="T9" fmla="*/ 0 h 24"/>
                  <a:gd name="T10" fmla="*/ 30 w 32"/>
                  <a:gd name="T11" fmla="*/ 0 h 24"/>
                  <a:gd name="T12" fmla="*/ 32 w 32"/>
                  <a:gd name="T13" fmla="*/ 2 h 24"/>
                  <a:gd name="T14" fmla="*/ 32 w 32"/>
                  <a:gd name="T15" fmla="*/ 22 h 24"/>
                  <a:gd name="T16" fmla="*/ 30 w 32"/>
                  <a:gd name="T17" fmla="*/ 24 h 24"/>
                  <a:gd name="T18" fmla="*/ 4 w 32"/>
                  <a:gd name="T19" fmla="*/ 20 h 24"/>
                  <a:gd name="T20" fmla="*/ 28 w 32"/>
                  <a:gd name="T21" fmla="*/ 20 h 24"/>
                  <a:gd name="T22" fmla="*/ 28 w 32"/>
                  <a:gd name="T23" fmla="*/ 4 h 24"/>
                  <a:gd name="T24" fmla="*/ 4 w 32"/>
                  <a:gd name="T25" fmla="*/ 4 h 24"/>
                  <a:gd name="T26" fmla="*/ 4 w 32"/>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24">
                    <a:moveTo>
                      <a:pt x="30" y="24"/>
                    </a:moveTo>
                    <a:cubicBezTo>
                      <a:pt x="2" y="24"/>
                      <a:pt x="2" y="24"/>
                      <a:pt x="2" y="24"/>
                    </a:cubicBezTo>
                    <a:cubicBezTo>
                      <a:pt x="1" y="24"/>
                      <a:pt x="0" y="23"/>
                      <a:pt x="0" y="22"/>
                    </a:cubicBezTo>
                    <a:cubicBezTo>
                      <a:pt x="0" y="2"/>
                      <a:pt x="0" y="2"/>
                      <a:pt x="0" y="2"/>
                    </a:cubicBezTo>
                    <a:cubicBezTo>
                      <a:pt x="0" y="1"/>
                      <a:pt x="1" y="0"/>
                      <a:pt x="2" y="0"/>
                    </a:cubicBezTo>
                    <a:cubicBezTo>
                      <a:pt x="30" y="0"/>
                      <a:pt x="30" y="0"/>
                      <a:pt x="30" y="0"/>
                    </a:cubicBezTo>
                    <a:cubicBezTo>
                      <a:pt x="31" y="0"/>
                      <a:pt x="32" y="1"/>
                      <a:pt x="32" y="2"/>
                    </a:cubicBezTo>
                    <a:cubicBezTo>
                      <a:pt x="32" y="22"/>
                      <a:pt x="32" y="22"/>
                      <a:pt x="32" y="22"/>
                    </a:cubicBezTo>
                    <a:cubicBezTo>
                      <a:pt x="32" y="23"/>
                      <a:pt x="31" y="24"/>
                      <a:pt x="30" y="24"/>
                    </a:cubicBezTo>
                    <a:close/>
                    <a:moveTo>
                      <a:pt x="4" y="20"/>
                    </a:moveTo>
                    <a:cubicBezTo>
                      <a:pt x="28" y="20"/>
                      <a:pt x="28" y="20"/>
                      <a:pt x="28" y="20"/>
                    </a:cubicBezTo>
                    <a:cubicBezTo>
                      <a:pt x="28" y="4"/>
                      <a:pt x="28" y="4"/>
                      <a:pt x="28" y="4"/>
                    </a:cubicBezTo>
                    <a:cubicBezTo>
                      <a:pt x="4" y="4"/>
                      <a:pt x="4" y="4"/>
                      <a:pt x="4" y="4"/>
                    </a:cubicBezTo>
                    <a:lnTo>
                      <a:pt x="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54">
                <a:extLst>
                  <a:ext uri="{FF2B5EF4-FFF2-40B4-BE49-F238E27FC236}">
                    <a16:creationId xmlns:a16="http://schemas.microsoft.com/office/drawing/2014/main" id="{1D620032-F4A9-4D8F-A431-EAC643EEC012}"/>
                  </a:ext>
                </a:extLst>
              </p:cNvPr>
              <p:cNvSpPr>
                <a:spLocks noEditPoints="1"/>
              </p:cNvSpPr>
              <p:nvPr/>
            </p:nvSpPr>
            <p:spPr bwMode="auto">
              <a:xfrm>
                <a:off x="-504826" y="3898900"/>
                <a:ext cx="127000" cy="92075"/>
              </a:xfrm>
              <a:custGeom>
                <a:avLst/>
                <a:gdLst>
                  <a:gd name="T0" fmla="*/ 30 w 32"/>
                  <a:gd name="T1" fmla="*/ 24 h 24"/>
                  <a:gd name="T2" fmla="*/ 2 w 32"/>
                  <a:gd name="T3" fmla="*/ 24 h 24"/>
                  <a:gd name="T4" fmla="*/ 0 w 32"/>
                  <a:gd name="T5" fmla="*/ 22 h 24"/>
                  <a:gd name="T6" fmla="*/ 0 w 32"/>
                  <a:gd name="T7" fmla="*/ 2 h 24"/>
                  <a:gd name="T8" fmla="*/ 2 w 32"/>
                  <a:gd name="T9" fmla="*/ 0 h 24"/>
                  <a:gd name="T10" fmla="*/ 30 w 32"/>
                  <a:gd name="T11" fmla="*/ 0 h 24"/>
                  <a:gd name="T12" fmla="*/ 32 w 32"/>
                  <a:gd name="T13" fmla="*/ 2 h 24"/>
                  <a:gd name="T14" fmla="*/ 32 w 32"/>
                  <a:gd name="T15" fmla="*/ 22 h 24"/>
                  <a:gd name="T16" fmla="*/ 30 w 32"/>
                  <a:gd name="T17" fmla="*/ 24 h 24"/>
                  <a:gd name="T18" fmla="*/ 4 w 32"/>
                  <a:gd name="T19" fmla="*/ 20 h 24"/>
                  <a:gd name="T20" fmla="*/ 28 w 32"/>
                  <a:gd name="T21" fmla="*/ 20 h 24"/>
                  <a:gd name="T22" fmla="*/ 28 w 32"/>
                  <a:gd name="T23" fmla="*/ 4 h 24"/>
                  <a:gd name="T24" fmla="*/ 4 w 32"/>
                  <a:gd name="T25" fmla="*/ 4 h 24"/>
                  <a:gd name="T26" fmla="*/ 4 w 32"/>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24">
                    <a:moveTo>
                      <a:pt x="30" y="24"/>
                    </a:moveTo>
                    <a:cubicBezTo>
                      <a:pt x="2" y="24"/>
                      <a:pt x="2" y="24"/>
                      <a:pt x="2" y="24"/>
                    </a:cubicBezTo>
                    <a:cubicBezTo>
                      <a:pt x="1" y="24"/>
                      <a:pt x="0" y="23"/>
                      <a:pt x="0" y="22"/>
                    </a:cubicBezTo>
                    <a:cubicBezTo>
                      <a:pt x="0" y="2"/>
                      <a:pt x="0" y="2"/>
                      <a:pt x="0" y="2"/>
                    </a:cubicBezTo>
                    <a:cubicBezTo>
                      <a:pt x="0" y="1"/>
                      <a:pt x="1" y="0"/>
                      <a:pt x="2" y="0"/>
                    </a:cubicBezTo>
                    <a:cubicBezTo>
                      <a:pt x="30" y="0"/>
                      <a:pt x="30" y="0"/>
                      <a:pt x="30" y="0"/>
                    </a:cubicBezTo>
                    <a:cubicBezTo>
                      <a:pt x="31" y="0"/>
                      <a:pt x="32" y="1"/>
                      <a:pt x="32" y="2"/>
                    </a:cubicBezTo>
                    <a:cubicBezTo>
                      <a:pt x="32" y="22"/>
                      <a:pt x="32" y="22"/>
                      <a:pt x="32" y="22"/>
                    </a:cubicBezTo>
                    <a:cubicBezTo>
                      <a:pt x="32" y="23"/>
                      <a:pt x="31" y="24"/>
                      <a:pt x="30" y="24"/>
                    </a:cubicBezTo>
                    <a:close/>
                    <a:moveTo>
                      <a:pt x="4" y="20"/>
                    </a:moveTo>
                    <a:cubicBezTo>
                      <a:pt x="28" y="20"/>
                      <a:pt x="28" y="20"/>
                      <a:pt x="28" y="20"/>
                    </a:cubicBezTo>
                    <a:cubicBezTo>
                      <a:pt x="28" y="4"/>
                      <a:pt x="28" y="4"/>
                      <a:pt x="28" y="4"/>
                    </a:cubicBezTo>
                    <a:cubicBezTo>
                      <a:pt x="4" y="4"/>
                      <a:pt x="4" y="4"/>
                      <a:pt x="4" y="4"/>
                    </a:cubicBezTo>
                    <a:lnTo>
                      <a:pt x="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55">
                <a:extLst>
                  <a:ext uri="{FF2B5EF4-FFF2-40B4-BE49-F238E27FC236}">
                    <a16:creationId xmlns:a16="http://schemas.microsoft.com/office/drawing/2014/main" id="{8A8CEFC7-26E1-4ADC-839C-47D112C1BB3D}"/>
                  </a:ext>
                </a:extLst>
              </p:cNvPr>
              <p:cNvSpPr>
                <a:spLocks/>
              </p:cNvSpPr>
              <p:nvPr/>
            </p:nvSpPr>
            <p:spPr bwMode="auto">
              <a:xfrm>
                <a:off x="-550863" y="3681413"/>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56">
                <a:extLst>
                  <a:ext uri="{FF2B5EF4-FFF2-40B4-BE49-F238E27FC236}">
                    <a16:creationId xmlns:a16="http://schemas.microsoft.com/office/drawing/2014/main" id="{18C0B200-70DD-4094-9405-C9D2A9C5F558}"/>
                  </a:ext>
                </a:extLst>
              </p:cNvPr>
              <p:cNvSpPr>
                <a:spLocks/>
              </p:cNvSpPr>
              <p:nvPr/>
            </p:nvSpPr>
            <p:spPr bwMode="auto">
              <a:xfrm>
                <a:off x="-550863" y="3743325"/>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57">
                <a:extLst>
                  <a:ext uri="{FF2B5EF4-FFF2-40B4-BE49-F238E27FC236}">
                    <a16:creationId xmlns:a16="http://schemas.microsoft.com/office/drawing/2014/main" id="{10D01BF9-DC4F-4A0F-AD08-C630DA6043B9}"/>
                  </a:ext>
                </a:extLst>
              </p:cNvPr>
              <p:cNvSpPr>
                <a:spLocks/>
              </p:cNvSpPr>
              <p:nvPr/>
            </p:nvSpPr>
            <p:spPr bwMode="auto">
              <a:xfrm>
                <a:off x="-550863" y="3789363"/>
                <a:ext cx="31750" cy="31750"/>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58">
                <a:extLst>
                  <a:ext uri="{FF2B5EF4-FFF2-40B4-BE49-F238E27FC236}">
                    <a16:creationId xmlns:a16="http://schemas.microsoft.com/office/drawing/2014/main" id="{2DC95996-EADD-471C-89D3-1D70ABD4E7F1}"/>
                  </a:ext>
                </a:extLst>
              </p:cNvPr>
              <p:cNvSpPr>
                <a:spLocks/>
              </p:cNvSpPr>
              <p:nvPr/>
            </p:nvSpPr>
            <p:spPr bwMode="auto">
              <a:xfrm>
                <a:off x="-550863" y="3851275"/>
                <a:ext cx="31750" cy="31750"/>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59">
                <a:extLst>
                  <a:ext uri="{FF2B5EF4-FFF2-40B4-BE49-F238E27FC236}">
                    <a16:creationId xmlns:a16="http://schemas.microsoft.com/office/drawing/2014/main" id="{B6446B2E-D899-4C8D-8C6D-80358A5C9CCB}"/>
                  </a:ext>
                </a:extLst>
              </p:cNvPr>
              <p:cNvSpPr>
                <a:spLocks/>
              </p:cNvSpPr>
              <p:nvPr/>
            </p:nvSpPr>
            <p:spPr bwMode="auto">
              <a:xfrm>
                <a:off x="-550863" y="3898900"/>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60">
                <a:extLst>
                  <a:ext uri="{FF2B5EF4-FFF2-40B4-BE49-F238E27FC236}">
                    <a16:creationId xmlns:a16="http://schemas.microsoft.com/office/drawing/2014/main" id="{5CD96FFF-0EB5-4556-8B8E-A009FCF7477F}"/>
                  </a:ext>
                </a:extLst>
              </p:cNvPr>
              <p:cNvSpPr>
                <a:spLocks/>
              </p:cNvSpPr>
              <p:nvPr/>
            </p:nvSpPr>
            <p:spPr bwMode="auto">
              <a:xfrm>
                <a:off x="-550863" y="3960813"/>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61">
                <a:extLst>
                  <a:ext uri="{FF2B5EF4-FFF2-40B4-BE49-F238E27FC236}">
                    <a16:creationId xmlns:a16="http://schemas.microsoft.com/office/drawing/2014/main" id="{6F231C75-9094-4141-BB25-51F710211625}"/>
                  </a:ext>
                </a:extLst>
              </p:cNvPr>
              <p:cNvSpPr>
                <a:spLocks/>
              </p:cNvSpPr>
              <p:nvPr/>
            </p:nvSpPr>
            <p:spPr bwMode="auto">
              <a:xfrm>
                <a:off x="-363538" y="3681413"/>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62">
                <a:extLst>
                  <a:ext uri="{FF2B5EF4-FFF2-40B4-BE49-F238E27FC236}">
                    <a16:creationId xmlns:a16="http://schemas.microsoft.com/office/drawing/2014/main" id="{892036B2-FD95-4427-8FE1-949AA5FB6B5B}"/>
                  </a:ext>
                </a:extLst>
              </p:cNvPr>
              <p:cNvSpPr>
                <a:spLocks/>
              </p:cNvSpPr>
              <p:nvPr/>
            </p:nvSpPr>
            <p:spPr bwMode="auto">
              <a:xfrm>
                <a:off x="-363538" y="3743325"/>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63">
                <a:extLst>
                  <a:ext uri="{FF2B5EF4-FFF2-40B4-BE49-F238E27FC236}">
                    <a16:creationId xmlns:a16="http://schemas.microsoft.com/office/drawing/2014/main" id="{9AAC3F55-3D6B-47FA-8914-D9793A4BC868}"/>
                  </a:ext>
                </a:extLst>
              </p:cNvPr>
              <p:cNvSpPr>
                <a:spLocks/>
              </p:cNvSpPr>
              <p:nvPr/>
            </p:nvSpPr>
            <p:spPr bwMode="auto">
              <a:xfrm>
                <a:off x="-363538" y="3789363"/>
                <a:ext cx="31750" cy="31750"/>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64">
                <a:extLst>
                  <a:ext uri="{FF2B5EF4-FFF2-40B4-BE49-F238E27FC236}">
                    <a16:creationId xmlns:a16="http://schemas.microsoft.com/office/drawing/2014/main" id="{273D3827-B6BA-49CE-9DA6-E02C97DEB0CD}"/>
                  </a:ext>
                </a:extLst>
              </p:cNvPr>
              <p:cNvSpPr>
                <a:spLocks/>
              </p:cNvSpPr>
              <p:nvPr/>
            </p:nvSpPr>
            <p:spPr bwMode="auto">
              <a:xfrm>
                <a:off x="-363538" y="3851275"/>
                <a:ext cx="31750" cy="31750"/>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65">
                <a:extLst>
                  <a:ext uri="{FF2B5EF4-FFF2-40B4-BE49-F238E27FC236}">
                    <a16:creationId xmlns:a16="http://schemas.microsoft.com/office/drawing/2014/main" id="{7A73B450-9F11-403F-8DF1-41F712FA4497}"/>
                  </a:ext>
                </a:extLst>
              </p:cNvPr>
              <p:cNvSpPr>
                <a:spLocks/>
              </p:cNvSpPr>
              <p:nvPr/>
            </p:nvSpPr>
            <p:spPr bwMode="auto">
              <a:xfrm>
                <a:off x="-363538" y="3898900"/>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66">
                <a:extLst>
                  <a:ext uri="{FF2B5EF4-FFF2-40B4-BE49-F238E27FC236}">
                    <a16:creationId xmlns:a16="http://schemas.microsoft.com/office/drawing/2014/main" id="{B9A243A8-5FD9-40B9-B5D2-FE79AA2D5771}"/>
                  </a:ext>
                </a:extLst>
              </p:cNvPr>
              <p:cNvSpPr>
                <a:spLocks/>
              </p:cNvSpPr>
              <p:nvPr/>
            </p:nvSpPr>
            <p:spPr bwMode="auto">
              <a:xfrm>
                <a:off x="-363538" y="3960813"/>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3" name="Group 52">
            <a:extLst>
              <a:ext uri="{FF2B5EF4-FFF2-40B4-BE49-F238E27FC236}">
                <a16:creationId xmlns:a16="http://schemas.microsoft.com/office/drawing/2014/main" id="{873C389C-E0AB-4BB5-BF66-79F6153DE173}"/>
              </a:ext>
            </a:extLst>
          </p:cNvPr>
          <p:cNvGrpSpPr/>
          <p:nvPr/>
        </p:nvGrpSpPr>
        <p:grpSpPr>
          <a:xfrm>
            <a:off x="707348" y="3829765"/>
            <a:ext cx="2115594" cy="215444"/>
            <a:chOff x="668246" y="3522227"/>
            <a:chExt cx="2115594" cy="215444"/>
          </a:xfrm>
        </p:grpSpPr>
        <p:sp>
          <p:nvSpPr>
            <p:cNvPr id="54" name="TextBox 53">
              <a:extLst>
                <a:ext uri="{FF2B5EF4-FFF2-40B4-BE49-F238E27FC236}">
                  <a16:creationId xmlns:a16="http://schemas.microsoft.com/office/drawing/2014/main" id="{F824C3B7-6BF8-421A-A524-17773D57FB83}"/>
                </a:ext>
              </a:extLst>
            </p:cNvPr>
            <p:cNvSpPr txBox="1"/>
            <p:nvPr/>
          </p:nvSpPr>
          <p:spPr>
            <a:xfrm>
              <a:off x="1022550" y="3522227"/>
              <a:ext cx="1761290" cy="215444"/>
            </a:xfrm>
            <a:prstGeom prst="rect">
              <a:avLst/>
            </a:prstGeom>
            <a:noFill/>
            <a:ln w="6350">
              <a:noFill/>
              <a:prstDash val="dash"/>
            </a:ln>
          </p:spPr>
          <p:txBody>
            <a:bodyPr wrap="square" lIns="0" tIns="0" rIns="0" bIns="0" rtlCol="0" anchor="ctr">
              <a:spAutoFit/>
            </a:bodyPr>
            <a:lstStyle/>
            <a:p>
              <a:r>
                <a:rPr lang="en-US" sz="1400" dirty="0"/>
                <a:t>Subscriptions</a:t>
              </a:r>
            </a:p>
          </p:txBody>
        </p:sp>
        <p:grpSp>
          <p:nvGrpSpPr>
            <p:cNvPr id="55" name="Group 54">
              <a:extLst>
                <a:ext uri="{FF2B5EF4-FFF2-40B4-BE49-F238E27FC236}">
                  <a16:creationId xmlns:a16="http://schemas.microsoft.com/office/drawing/2014/main" id="{A4E7ADB3-CB7E-4541-97D2-FDA67AD71A58}"/>
                </a:ext>
              </a:extLst>
            </p:cNvPr>
            <p:cNvGrpSpPr>
              <a:grpSpLocks noChangeAspect="1"/>
            </p:cNvGrpSpPr>
            <p:nvPr/>
          </p:nvGrpSpPr>
          <p:grpSpPr>
            <a:xfrm>
              <a:off x="668246" y="3523029"/>
              <a:ext cx="212930" cy="213840"/>
              <a:chOff x="-596900" y="3533775"/>
              <a:chExt cx="371475" cy="373063"/>
            </a:xfrm>
            <a:gradFill>
              <a:gsLst>
                <a:gs pos="0">
                  <a:schemeClr val="accent2"/>
                </a:gs>
                <a:gs pos="100000">
                  <a:schemeClr val="accent1"/>
                </a:gs>
              </a:gsLst>
              <a:lin ang="2700000" scaled="0"/>
            </a:gradFill>
          </p:grpSpPr>
          <p:sp>
            <p:nvSpPr>
              <p:cNvPr id="56" name="Freeform 70">
                <a:extLst>
                  <a:ext uri="{FF2B5EF4-FFF2-40B4-BE49-F238E27FC236}">
                    <a16:creationId xmlns:a16="http://schemas.microsoft.com/office/drawing/2014/main" id="{ABFB67B7-D65C-4AB1-A6D5-FC7D67E9816A}"/>
                  </a:ext>
                </a:extLst>
              </p:cNvPr>
              <p:cNvSpPr>
                <a:spLocks/>
              </p:cNvSpPr>
              <p:nvPr/>
            </p:nvSpPr>
            <p:spPr bwMode="auto">
              <a:xfrm>
                <a:off x="-476250" y="3622675"/>
                <a:ext cx="130175" cy="117475"/>
              </a:xfrm>
              <a:custGeom>
                <a:avLst/>
                <a:gdLst>
                  <a:gd name="T0" fmla="*/ 12 w 34"/>
                  <a:gd name="T1" fmla="*/ 30 h 30"/>
                  <a:gd name="T2" fmla="*/ 11 w 34"/>
                  <a:gd name="T3" fmla="*/ 29 h 30"/>
                  <a:gd name="T4" fmla="*/ 0 w 34"/>
                  <a:gd name="T5" fmla="*/ 18 h 30"/>
                  <a:gd name="T6" fmla="*/ 0 w 34"/>
                  <a:gd name="T7" fmla="*/ 16 h 30"/>
                  <a:gd name="T8" fmla="*/ 3 w 34"/>
                  <a:gd name="T9" fmla="*/ 16 h 30"/>
                  <a:gd name="T10" fmla="*/ 12 w 34"/>
                  <a:gd name="T11" fmla="*/ 25 h 30"/>
                  <a:gd name="T12" fmla="*/ 31 w 34"/>
                  <a:gd name="T13" fmla="*/ 1 h 30"/>
                  <a:gd name="T14" fmla="*/ 33 w 34"/>
                  <a:gd name="T15" fmla="*/ 1 h 30"/>
                  <a:gd name="T16" fmla="*/ 34 w 34"/>
                  <a:gd name="T17" fmla="*/ 4 h 30"/>
                  <a:gd name="T18" fmla="*/ 14 w 34"/>
                  <a:gd name="T19" fmla="*/ 29 h 30"/>
                  <a:gd name="T20" fmla="*/ 13 w 34"/>
                  <a:gd name="T21" fmla="*/ 30 h 30"/>
                  <a:gd name="T22" fmla="*/ 12 w 34"/>
                  <a:gd name="T2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0">
                    <a:moveTo>
                      <a:pt x="12" y="30"/>
                    </a:moveTo>
                    <a:cubicBezTo>
                      <a:pt x="12" y="30"/>
                      <a:pt x="11" y="29"/>
                      <a:pt x="11" y="29"/>
                    </a:cubicBezTo>
                    <a:cubicBezTo>
                      <a:pt x="0" y="18"/>
                      <a:pt x="0" y="18"/>
                      <a:pt x="0" y="18"/>
                    </a:cubicBezTo>
                    <a:cubicBezTo>
                      <a:pt x="0" y="18"/>
                      <a:pt x="0" y="16"/>
                      <a:pt x="0" y="16"/>
                    </a:cubicBezTo>
                    <a:cubicBezTo>
                      <a:pt x="1" y="15"/>
                      <a:pt x="2" y="15"/>
                      <a:pt x="3" y="16"/>
                    </a:cubicBezTo>
                    <a:cubicBezTo>
                      <a:pt x="12" y="25"/>
                      <a:pt x="12" y="25"/>
                      <a:pt x="12" y="25"/>
                    </a:cubicBezTo>
                    <a:cubicBezTo>
                      <a:pt x="31" y="1"/>
                      <a:pt x="31" y="1"/>
                      <a:pt x="31" y="1"/>
                    </a:cubicBezTo>
                    <a:cubicBezTo>
                      <a:pt x="31" y="0"/>
                      <a:pt x="33" y="0"/>
                      <a:pt x="33" y="1"/>
                    </a:cubicBezTo>
                    <a:cubicBezTo>
                      <a:pt x="34" y="2"/>
                      <a:pt x="34" y="3"/>
                      <a:pt x="34" y="4"/>
                    </a:cubicBezTo>
                    <a:cubicBezTo>
                      <a:pt x="14" y="29"/>
                      <a:pt x="14" y="29"/>
                      <a:pt x="14" y="29"/>
                    </a:cubicBezTo>
                    <a:cubicBezTo>
                      <a:pt x="14" y="29"/>
                      <a:pt x="13" y="30"/>
                      <a:pt x="13" y="30"/>
                    </a:cubicBezTo>
                    <a:cubicBezTo>
                      <a:pt x="12" y="30"/>
                      <a:pt x="12" y="30"/>
                      <a:pt x="1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71">
                <a:extLst>
                  <a:ext uri="{FF2B5EF4-FFF2-40B4-BE49-F238E27FC236}">
                    <a16:creationId xmlns:a16="http://schemas.microsoft.com/office/drawing/2014/main" id="{C85300D4-A624-442B-BC2F-2E8C298E7BC0}"/>
                  </a:ext>
                </a:extLst>
              </p:cNvPr>
              <p:cNvSpPr>
                <a:spLocks/>
              </p:cNvSpPr>
              <p:nvPr/>
            </p:nvSpPr>
            <p:spPr bwMode="auto">
              <a:xfrm>
                <a:off x="-596900" y="3748088"/>
                <a:ext cx="147638" cy="158750"/>
              </a:xfrm>
              <a:custGeom>
                <a:avLst/>
                <a:gdLst>
                  <a:gd name="T0" fmla="*/ 23 w 38"/>
                  <a:gd name="T1" fmla="*/ 41 h 41"/>
                  <a:gd name="T2" fmla="*/ 23 w 38"/>
                  <a:gd name="T3" fmla="*/ 41 h 41"/>
                  <a:gd name="T4" fmla="*/ 21 w 38"/>
                  <a:gd name="T5" fmla="*/ 40 h 41"/>
                  <a:gd name="T6" fmla="*/ 16 w 38"/>
                  <a:gd name="T7" fmla="*/ 27 h 41"/>
                  <a:gd name="T8" fmla="*/ 2 w 38"/>
                  <a:gd name="T9" fmla="*/ 29 h 41"/>
                  <a:gd name="T10" fmla="*/ 0 w 38"/>
                  <a:gd name="T11" fmla="*/ 28 h 41"/>
                  <a:gd name="T12" fmla="*/ 0 w 38"/>
                  <a:gd name="T13" fmla="*/ 26 h 41"/>
                  <a:gd name="T14" fmla="*/ 15 w 38"/>
                  <a:gd name="T15" fmla="*/ 0 h 41"/>
                  <a:gd name="T16" fmla="*/ 19 w 38"/>
                  <a:gd name="T17" fmla="*/ 2 h 41"/>
                  <a:gd name="T18" fmla="*/ 6 w 38"/>
                  <a:gd name="T19" fmla="*/ 24 h 41"/>
                  <a:gd name="T20" fmla="*/ 17 w 38"/>
                  <a:gd name="T21" fmla="*/ 22 h 41"/>
                  <a:gd name="T22" fmla="*/ 19 w 38"/>
                  <a:gd name="T23" fmla="*/ 24 h 41"/>
                  <a:gd name="T24" fmla="*/ 23 w 38"/>
                  <a:gd name="T25" fmla="*/ 34 h 41"/>
                  <a:gd name="T26" fmla="*/ 34 w 38"/>
                  <a:gd name="T27" fmla="*/ 16 h 41"/>
                  <a:gd name="T28" fmla="*/ 38 w 38"/>
                  <a:gd name="T29" fmla="*/ 18 h 41"/>
                  <a:gd name="T30" fmla="*/ 24 w 38"/>
                  <a:gd name="T31" fmla="*/ 40 h 41"/>
                  <a:gd name="T32" fmla="*/ 23 w 38"/>
                  <a:gd name="T33"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1">
                    <a:moveTo>
                      <a:pt x="23" y="41"/>
                    </a:moveTo>
                    <a:cubicBezTo>
                      <a:pt x="23" y="41"/>
                      <a:pt x="23" y="41"/>
                      <a:pt x="23" y="41"/>
                    </a:cubicBezTo>
                    <a:cubicBezTo>
                      <a:pt x="22" y="41"/>
                      <a:pt x="21" y="40"/>
                      <a:pt x="21" y="40"/>
                    </a:cubicBezTo>
                    <a:cubicBezTo>
                      <a:pt x="16" y="27"/>
                      <a:pt x="16" y="27"/>
                      <a:pt x="16" y="27"/>
                    </a:cubicBezTo>
                    <a:cubicBezTo>
                      <a:pt x="2" y="29"/>
                      <a:pt x="2" y="29"/>
                      <a:pt x="2" y="29"/>
                    </a:cubicBezTo>
                    <a:cubicBezTo>
                      <a:pt x="2" y="29"/>
                      <a:pt x="1" y="29"/>
                      <a:pt x="0" y="28"/>
                    </a:cubicBezTo>
                    <a:cubicBezTo>
                      <a:pt x="0" y="27"/>
                      <a:pt x="0" y="27"/>
                      <a:pt x="0" y="26"/>
                    </a:cubicBezTo>
                    <a:cubicBezTo>
                      <a:pt x="15" y="0"/>
                      <a:pt x="15" y="0"/>
                      <a:pt x="15" y="0"/>
                    </a:cubicBezTo>
                    <a:cubicBezTo>
                      <a:pt x="19" y="2"/>
                      <a:pt x="19" y="2"/>
                      <a:pt x="19" y="2"/>
                    </a:cubicBezTo>
                    <a:cubicBezTo>
                      <a:pt x="6" y="24"/>
                      <a:pt x="6" y="24"/>
                      <a:pt x="6" y="24"/>
                    </a:cubicBezTo>
                    <a:cubicBezTo>
                      <a:pt x="17" y="22"/>
                      <a:pt x="17" y="22"/>
                      <a:pt x="17" y="22"/>
                    </a:cubicBezTo>
                    <a:cubicBezTo>
                      <a:pt x="18" y="22"/>
                      <a:pt x="19" y="23"/>
                      <a:pt x="19" y="24"/>
                    </a:cubicBezTo>
                    <a:cubicBezTo>
                      <a:pt x="23" y="34"/>
                      <a:pt x="23" y="34"/>
                      <a:pt x="23" y="34"/>
                    </a:cubicBezTo>
                    <a:cubicBezTo>
                      <a:pt x="34" y="16"/>
                      <a:pt x="34" y="16"/>
                      <a:pt x="34" y="16"/>
                    </a:cubicBezTo>
                    <a:cubicBezTo>
                      <a:pt x="38" y="18"/>
                      <a:pt x="38" y="18"/>
                      <a:pt x="38" y="18"/>
                    </a:cubicBezTo>
                    <a:cubicBezTo>
                      <a:pt x="24" y="40"/>
                      <a:pt x="24" y="40"/>
                      <a:pt x="24" y="40"/>
                    </a:cubicBezTo>
                    <a:cubicBezTo>
                      <a:pt x="24" y="41"/>
                      <a:pt x="23" y="41"/>
                      <a:pt x="2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72">
                <a:extLst>
                  <a:ext uri="{FF2B5EF4-FFF2-40B4-BE49-F238E27FC236}">
                    <a16:creationId xmlns:a16="http://schemas.microsoft.com/office/drawing/2014/main" id="{665DD1AB-2950-436B-BAEB-FEAA65CAD0F6}"/>
                  </a:ext>
                </a:extLst>
              </p:cNvPr>
              <p:cNvSpPr>
                <a:spLocks/>
              </p:cNvSpPr>
              <p:nvPr/>
            </p:nvSpPr>
            <p:spPr bwMode="auto">
              <a:xfrm>
                <a:off x="-373063" y="3748088"/>
                <a:ext cx="147638" cy="158750"/>
              </a:xfrm>
              <a:custGeom>
                <a:avLst/>
                <a:gdLst>
                  <a:gd name="T0" fmla="*/ 15 w 38"/>
                  <a:gd name="T1" fmla="*/ 41 h 41"/>
                  <a:gd name="T2" fmla="*/ 14 w 38"/>
                  <a:gd name="T3" fmla="*/ 40 h 41"/>
                  <a:gd name="T4" fmla="*/ 0 w 38"/>
                  <a:gd name="T5" fmla="*/ 18 h 41"/>
                  <a:gd name="T6" fmla="*/ 4 w 38"/>
                  <a:gd name="T7" fmla="*/ 16 h 41"/>
                  <a:gd name="T8" fmla="*/ 15 w 38"/>
                  <a:gd name="T9" fmla="*/ 34 h 41"/>
                  <a:gd name="T10" fmla="*/ 19 w 38"/>
                  <a:gd name="T11" fmla="*/ 24 h 41"/>
                  <a:gd name="T12" fmla="*/ 21 w 38"/>
                  <a:gd name="T13" fmla="*/ 22 h 41"/>
                  <a:gd name="T14" fmla="*/ 32 w 38"/>
                  <a:gd name="T15" fmla="*/ 24 h 41"/>
                  <a:gd name="T16" fmla="*/ 19 w 38"/>
                  <a:gd name="T17" fmla="*/ 2 h 41"/>
                  <a:gd name="T18" fmla="*/ 23 w 38"/>
                  <a:gd name="T19" fmla="*/ 0 h 41"/>
                  <a:gd name="T20" fmla="*/ 38 w 38"/>
                  <a:gd name="T21" fmla="*/ 26 h 41"/>
                  <a:gd name="T22" fmla="*/ 38 w 38"/>
                  <a:gd name="T23" fmla="*/ 28 h 41"/>
                  <a:gd name="T24" fmla="*/ 36 w 38"/>
                  <a:gd name="T25" fmla="*/ 29 h 41"/>
                  <a:gd name="T26" fmla="*/ 22 w 38"/>
                  <a:gd name="T27" fmla="*/ 27 h 41"/>
                  <a:gd name="T28" fmla="*/ 17 w 38"/>
                  <a:gd name="T29" fmla="*/ 40 h 41"/>
                  <a:gd name="T30" fmla="*/ 15 w 38"/>
                  <a:gd name="T31" fmla="*/ 41 h 41"/>
                  <a:gd name="T32" fmla="*/ 15 w 38"/>
                  <a:gd name="T33"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1">
                    <a:moveTo>
                      <a:pt x="15" y="41"/>
                    </a:moveTo>
                    <a:cubicBezTo>
                      <a:pt x="15" y="41"/>
                      <a:pt x="14" y="41"/>
                      <a:pt x="14" y="40"/>
                    </a:cubicBezTo>
                    <a:cubicBezTo>
                      <a:pt x="0" y="18"/>
                      <a:pt x="0" y="18"/>
                      <a:pt x="0" y="18"/>
                    </a:cubicBezTo>
                    <a:cubicBezTo>
                      <a:pt x="4" y="16"/>
                      <a:pt x="4" y="16"/>
                      <a:pt x="4" y="16"/>
                    </a:cubicBezTo>
                    <a:cubicBezTo>
                      <a:pt x="15" y="34"/>
                      <a:pt x="15" y="34"/>
                      <a:pt x="15" y="34"/>
                    </a:cubicBezTo>
                    <a:cubicBezTo>
                      <a:pt x="19" y="24"/>
                      <a:pt x="19" y="24"/>
                      <a:pt x="19" y="24"/>
                    </a:cubicBezTo>
                    <a:cubicBezTo>
                      <a:pt x="19" y="23"/>
                      <a:pt x="20" y="22"/>
                      <a:pt x="21" y="22"/>
                    </a:cubicBezTo>
                    <a:cubicBezTo>
                      <a:pt x="32" y="24"/>
                      <a:pt x="32" y="24"/>
                      <a:pt x="32" y="24"/>
                    </a:cubicBezTo>
                    <a:cubicBezTo>
                      <a:pt x="19" y="2"/>
                      <a:pt x="19" y="2"/>
                      <a:pt x="19" y="2"/>
                    </a:cubicBezTo>
                    <a:cubicBezTo>
                      <a:pt x="23" y="0"/>
                      <a:pt x="23" y="0"/>
                      <a:pt x="23" y="0"/>
                    </a:cubicBezTo>
                    <a:cubicBezTo>
                      <a:pt x="38" y="26"/>
                      <a:pt x="38" y="26"/>
                      <a:pt x="38" y="26"/>
                    </a:cubicBezTo>
                    <a:cubicBezTo>
                      <a:pt x="38" y="27"/>
                      <a:pt x="38" y="27"/>
                      <a:pt x="38" y="28"/>
                    </a:cubicBezTo>
                    <a:cubicBezTo>
                      <a:pt x="37" y="29"/>
                      <a:pt x="36" y="29"/>
                      <a:pt x="36" y="29"/>
                    </a:cubicBezTo>
                    <a:cubicBezTo>
                      <a:pt x="22" y="27"/>
                      <a:pt x="22" y="27"/>
                      <a:pt x="22" y="27"/>
                    </a:cubicBezTo>
                    <a:cubicBezTo>
                      <a:pt x="17" y="40"/>
                      <a:pt x="17" y="40"/>
                      <a:pt x="17" y="40"/>
                    </a:cubicBezTo>
                    <a:cubicBezTo>
                      <a:pt x="17" y="40"/>
                      <a:pt x="16" y="41"/>
                      <a:pt x="15" y="41"/>
                    </a:cubicBezTo>
                    <a:cubicBezTo>
                      <a:pt x="15" y="41"/>
                      <a:pt x="15" y="41"/>
                      <a:pt x="1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73">
                <a:extLst>
                  <a:ext uri="{FF2B5EF4-FFF2-40B4-BE49-F238E27FC236}">
                    <a16:creationId xmlns:a16="http://schemas.microsoft.com/office/drawing/2014/main" id="{30DE0CE6-DA70-4486-B075-6D0DE7247FB9}"/>
                  </a:ext>
                </a:extLst>
              </p:cNvPr>
              <p:cNvSpPr>
                <a:spLocks noEditPoints="1"/>
              </p:cNvSpPr>
              <p:nvPr/>
            </p:nvSpPr>
            <p:spPr bwMode="auto">
              <a:xfrm>
                <a:off x="-558800" y="3533775"/>
                <a:ext cx="295275" cy="295275"/>
              </a:xfrm>
              <a:custGeom>
                <a:avLst/>
                <a:gdLst>
                  <a:gd name="T0" fmla="*/ 38 w 76"/>
                  <a:gd name="T1" fmla="*/ 76 h 76"/>
                  <a:gd name="T2" fmla="*/ 0 w 76"/>
                  <a:gd name="T3" fmla="*/ 38 h 76"/>
                  <a:gd name="T4" fmla="*/ 38 w 76"/>
                  <a:gd name="T5" fmla="*/ 0 h 76"/>
                  <a:gd name="T6" fmla="*/ 76 w 76"/>
                  <a:gd name="T7" fmla="*/ 38 h 76"/>
                  <a:gd name="T8" fmla="*/ 38 w 76"/>
                  <a:gd name="T9" fmla="*/ 76 h 76"/>
                  <a:gd name="T10" fmla="*/ 38 w 76"/>
                  <a:gd name="T11" fmla="*/ 4 h 76"/>
                  <a:gd name="T12" fmla="*/ 4 w 76"/>
                  <a:gd name="T13" fmla="*/ 38 h 76"/>
                  <a:gd name="T14" fmla="*/ 38 w 76"/>
                  <a:gd name="T15" fmla="*/ 72 h 76"/>
                  <a:gd name="T16" fmla="*/ 72 w 76"/>
                  <a:gd name="T17" fmla="*/ 38 h 76"/>
                  <a:gd name="T18" fmla="*/ 38 w 76"/>
                  <a:gd name="T19"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38" y="76"/>
                    </a:moveTo>
                    <a:cubicBezTo>
                      <a:pt x="17" y="76"/>
                      <a:pt x="0" y="59"/>
                      <a:pt x="0" y="38"/>
                    </a:cubicBezTo>
                    <a:cubicBezTo>
                      <a:pt x="0" y="17"/>
                      <a:pt x="17" y="0"/>
                      <a:pt x="38" y="0"/>
                    </a:cubicBezTo>
                    <a:cubicBezTo>
                      <a:pt x="59" y="0"/>
                      <a:pt x="76" y="17"/>
                      <a:pt x="76" y="38"/>
                    </a:cubicBezTo>
                    <a:cubicBezTo>
                      <a:pt x="76" y="59"/>
                      <a:pt x="59" y="76"/>
                      <a:pt x="38" y="76"/>
                    </a:cubicBezTo>
                    <a:close/>
                    <a:moveTo>
                      <a:pt x="38" y="4"/>
                    </a:moveTo>
                    <a:cubicBezTo>
                      <a:pt x="19" y="4"/>
                      <a:pt x="4" y="19"/>
                      <a:pt x="4" y="38"/>
                    </a:cubicBezTo>
                    <a:cubicBezTo>
                      <a:pt x="4" y="57"/>
                      <a:pt x="19" y="72"/>
                      <a:pt x="38" y="72"/>
                    </a:cubicBezTo>
                    <a:cubicBezTo>
                      <a:pt x="57" y="72"/>
                      <a:pt x="72" y="57"/>
                      <a:pt x="72" y="38"/>
                    </a:cubicBezTo>
                    <a:cubicBezTo>
                      <a:pt x="72" y="19"/>
                      <a:pt x="57" y="4"/>
                      <a:pt x="3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0" name="Group 59">
            <a:extLst>
              <a:ext uri="{FF2B5EF4-FFF2-40B4-BE49-F238E27FC236}">
                <a16:creationId xmlns:a16="http://schemas.microsoft.com/office/drawing/2014/main" id="{4F22B127-9556-4BB2-B694-5DAAE6B6614E}"/>
              </a:ext>
            </a:extLst>
          </p:cNvPr>
          <p:cNvGrpSpPr/>
          <p:nvPr/>
        </p:nvGrpSpPr>
        <p:grpSpPr>
          <a:xfrm>
            <a:off x="733158" y="4332257"/>
            <a:ext cx="2089784" cy="215444"/>
            <a:chOff x="694056" y="4001583"/>
            <a:chExt cx="2089784" cy="215444"/>
          </a:xfrm>
        </p:grpSpPr>
        <p:sp>
          <p:nvSpPr>
            <p:cNvPr id="61" name="TextBox 60">
              <a:extLst>
                <a:ext uri="{FF2B5EF4-FFF2-40B4-BE49-F238E27FC236}">
                  <a16:creationId xmlns:a16="http://schemas.microsoft.com/office/drawing/2014/main" id="{3A5DABA5-4192-4E99-8E27-7E1572AC0B2C}"/>
                </a:ext>
              </a:extLst>
            </p:cNvPr>
            <p:cNvSpPr txBox="1"/>
            <p:nvPr/>
          </p:nvSpPr>
          <p:spPr>
            <a:xfrm>
              <a:off x="1022550" y="4001583"/>
              <a:ext cx="1761290" cy="215444"/>
            </a:xfrm>
            <a:prstGeom prst="rect">
              <a:avLst/>
            </a:prstGeom>
            <a:noFill/>
            <a:ln w="6350">
              <a:noFill/>
              <a:prstDash val="dash"/>
            </a:ln>
          </p:spPr>
          <p:txBody>
            <a:bodyPr wrap="square" lIns="0" tIns="0" rIns="0" bIns="0" rtlCol="0" anchor="ctr">
              <a:spAutoFit/>
            </a:bodyPr>
            <a:lstStyle/>
            <a:p>
              <a:r>
                <a:rPr lang="en-US" sz="1400" dirty="0"/>
                <a:t>Trending</a:t>
              </a:r>
            </a:p>
          </p:txBody>
        </p:sp>
        <p:grpSp>
          <p:nvGrpSpPr>
            <p:cNvPr id="62" name="Group 61">
              <a:extLst>
                <a:ext uri="{FF2B5EF4-FFF2-40B4-BE49-F238E27FC236}">
                  <a16:creationId xmlns:a16="http://schemas.microsoft.com/office/drawing/2014/main" id="{E4678EBA-E752-488A-99BD-13BC64A3D9D9}"/>
                </a:ext>
              </a:extLst>
            </p:cNvPr>
            <p:cNvGrpSpPr>
              <a:grpSpLocks noChangeAspect="1"/>
            </p:cNvGrpSpPr>
            <p:nvPr/>
          </p:nvGrpSpPr>
          <p:grpSpPr>
            <a:xfrm>
              <a:off x="694056" y="4012105"/>
              <a:ext cx="161311" cy="194400"/>
              <a:chOff x="-395288" y="3805238"/>
              <a:chExt cx="309563" cy="373062"/>
            </a:xfrm>
            <a:gradFill>
              <a:gsLst>
                <a:gs pos="0">
                  <a:schemeClr val="accent2"/>
                </a:gs>
                <a:gs pos="100000">
                  <a:schemeClr val="accent1"/>
                </a:gs>
              </a:gsLst>
              <a:lin ang="2700000" scaled="0"/>
            </a:gradFill>
          </p:grpSpPr>
          <p:sp>
            <p:nvSpPr>
              <p:cNvPr id="63" name="Freeform 77">
                <a:extLst>
                  <a:ext uri="{FF2B5EF4-FFF2-40B4-BE49-F238E27FC236}">
                    <a16:creationId xmlns:a16="http://schemas.microsoft.com/office/drawing/2014/main" id="{7E67BBA2-2953-4034-BB65-A16C314BB6CA}"/>
                  </a:ext>
                </a:extLst>
              </p:cNvPr>
              <p:cNvSpPr>
                <a:spLocks noEditPoints="1"/>
              </p:cNvSpPr>
              <p:nvPr/>
            </p:nvSpPr>
            <p:spPr bwMode="auto">
              <a:xfrm>
                <a:off x="-395288" y="3805238"/>
                <a:ext cx="309563" cy="373062"/>
              </a:xfrm>
              <a:custGeom>
                <a:avLst/>
                <a:gdLst>
                  <a:gd name="T0" fmla="*/ 40 w 80"/>
                  <a:gd name="T1" fmla="*/ 96 h 96"/>
                  <a:gd name="T2" fmla="*/ 0 w 80"/>
                  <a:gd name="T3" fmla="*/ 58 h 96"/>
                  <a:gd name="T4" fmla="*/ 0 w 80"/>
                  <a:gd name="T5" fmla="*/ 56 h 96"/>
                  <a:gd name="T6" fmla="*/ 14 w 80"/>
                  <a:gd name="T7" fmla="*/ 25 h 96"/>
                  <a:gd name="T8" fmla="*/ 16 w 80"/>
                  <a:gd name="T9" fmla="*/ 25 h 96"/>
                  <a:gd name="T10" fmla="*/ 18 w 80"/>
                  <a:gd name="T11" fmla="*/ 26 h 96"/>
                  <a:gd name="T12" fmla="*/ 23 w 80"/>
                  <a:gd name="T13" fmla="*/ 37 h 96"/>
                  <a:gd name="T14" fmla="*/ 26 w 80"/>
                  <a:gd name="T15" fmla="*/ 22 h 96"/>
                  <a:gd name="T16" fmla="*/ 26 w 80"/>
                  <a:gd name="T17" fmla="*/ 20 h 96"/>
                  <a:gd name="T18" fmla="*/ 21 w 80"/>
                  <a:gd name="T19" fmla="*/ 4 h 96"/>
                  <a:gd name="T20" fmla="*/ 21 w 80"/>
                  <a:gd name="T21" fmla="*/ 1 h 96"/>
                  <a:gd name="T22" fmla="*/ 23 w 80"/>
                  <a:gd name="T23" fmla="*/ 1 h 96"/>
                  <a:gd name="T24" fmla="*/ 55 w 80"/>
                  <a:gd name="T25" fmla="*/ 19 h 96"/>
                  <a:gd name="T26" fmla="*/ 66 w 80"/>
                  <a:gd name="T27" fmla="*/ 49 h 96"/>
                  <a:gd name="T28" fmla="*/ 75 w 80"/>
                  <a:gd name="T29" fmla="*/ 44 h 96"/>
                  <a:gd name="T30" fmla="*/ 77 w 80"/>
                  <a:gd name="T31" fmla="*/ 43 h 96"/>
                  <a:gd name="T32" fmla="*/ 78 w 80"/>
                  <a:gd name="T33" fmla="*/ 45 h 96"/>
                  <a:gd name="T34" fmla="*/ 80 w 80"/>
                  <a:gd name="T35" fmla="*/ 56 h 96"/>
                  <a:gd name="T36" fmla="*/ 40 w 80"/>
                  <a:gd name="T37" fmla="*/ 96 h 96"/>
                  <a:gd name="T38" fmla="*/ 15 w 80"/>
                  <a:gd name="T39" fmla="*/ 30 h 96"/>
                  <a:gd name="T40" fmla="*/ 4 w 80"/>
                  <a:gd name="T41" fmla="*/ 56 h 96"/>
                  <a:gd name="T42" fmla="*/ 4 w 80"/>
                  <a:gd name="T43" fmla="*/ 58 h 96"/>
                  <a:gd name="T44" fmla="*/ 40 w 80"/>
                  <a:gd name="T45" fmla="*/ 92 h 96"/>
                  <a:gd name="T46" fmla="*/ 76 w 80"/>
                  <a:gd name="T47" fmla="*/ 56 h 96"/>
                  <a:gd name="T48" fmla="*/ 75 w 80"/>
                  <a:gd name="T49" fmla="*/ 49 h 96"/>
                  <a:gd name="T50" fmla="*/ 65 w 80"/>
                  <a:gd name="T51" fmla="*/ 54 h 96"/>
                  <a:gd name="T52" fmla="*/ 63 w 80"/>
                  <a:gd name="T53" fmla="*/ 54 h 96"/>
                  <a:gd name="T54" fmla="*/ 62 w 80"/>
                  <a:gd name="T55" fmla="*/ 52 h 96"/>
                  <a:gd name="T56" fmla="*/ 62 w 80"/>
                  <a:gd name="T57" fmla="*/ 51 h 96"/>
                  <a:gd name="T58" fmla="*/ 52 w 80"/>
                  <a:gd name="T59" fmla="*/ 22 h 96"/>
                  <a:gd name="T60" fmla="*/ 26 w 80"/>
                  <a:gd name="T61" fmla="*/ 5 h 96"/>
                  <a:gd name="T62" fmla="*/ 30 w 80"/>
                  <a:gd name="T63" fmla="*/ 20 h 96"/>
                  <a:gd name="T64" fmla="*/ 30 w 80"/>
                  <a:gd name="T65" fmla="*/ 22 h 96"/>
                  <a:gd name="T66" fmla="*/ 25 w 80"/>
                  <a:gd name="T67" fmla="*/ 42 h 96"/>
                  <a:gd name="T68" fmla="*/ 23 w 80"/>
                  <a:gd name="T69" fmla="*/ 43 h 96"/>
                  <a:gd name="T70" fmla="*/ 22 w 80"/>
                  <a:gd name="T71" fmla="*/ 42 h 96"/>
                  <a:gd name="T72" fmla="*/ 15 w 80"/>
                  <a:gd name="T73" fmla="*/ 3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96">
                    <a:moveTo>
                      <a:pt x="40" y="96"/>
                    </a:moveTo>
                    <a:cubicBezTo>
                      <a:pt x="19" y="96"/>
                      <a:pt x="1" y="79"/>
                      <a:pt x="0" y="58"/>
                    </a:cubicBezTo>
                    <a:cubicBezTo>
                      <a:pt x="0" y="57"/>
                      <a:pt x="0" y="57"/>
                      <a:pt x="0" y="56"/>
                    </a:cubicBezTo>
                    <a:cubicBezTo>
                      <a:pt x="0" y="44"/>
                      <a:pt x="5" y="33"/>
                      <a:pt x="14" y="25"/>
                    </a:cubicBezTo>
                    <a:cubicBezTo>
                      <a:pt x="15" y="25"/>
                      <a:pt x="16" y="25"/>
                      <a:pt x="16" y="25"/>
                    </a:cubicBezTo>
                    <a:cubicBezTo>
                      <a:pt x="17" y="25"/>
                      <a:pt x="17" y="26"/>
                      <a:pt x="18" y="26"/>
                    </a:cubicBezTo>
                    <a:cubicBezTo>
                      <a:pt x="19" y="30"/>
                      <a:pt x="20" y="34"/>
                      <a:pt x="23" y="37"/>
                    </a:cubicBezTo>
                    <a:cubicBezTo>
                      <a:pt x="25" y="32"/>
                      <a:pt x="26" y="27"/>
                      <a:pt x="26" y="22"/>
                    </a:cubicBezTo>
                    <a:cubicBezTo>
                      <a:pt x="26" y="21"/>
                      <a:pt x="26" y="21"/>
                      <a:pt x="26" y="20"/>
                    </a:cubicBezTo>
                    <a:cubicBezTo>
                      <a:pt x="26" y="14"/>
                      <a:pt x="24" y="9"/>
                      <a:pt x="21" y="4"/>
                    </a:cubicBezTo>
                    <a:cubicBezTo>
                      <a:pt x="21" y="3"/>
                      <a:pt x="21" y="2"/>
                      <a:pt x="21" y="1"/>
                    </a:cubicBezTo>
                    <a:cubicBezTo>
                      <a:pt x="22" y="1"/>
                      <a:pt x="22" y="0"/>
                      <a:pt x="23" y="1"/>
                    </a:cubicBezTo>
                    <a:cubicBezTo>
                      <a:pt x="36" y="3"/>
                      <a:pt x="47" y="9"/>
                      <a:pt x="55" y="19"/>
                    </a:cubicBezTo>
                    <a:cubicBezTo>
                      <a:pt x="62" y="28"/>
                      <a:pt x="66" y="38"/>
                      <a:pt x="66" y="49"/>
                    </a:cubicBezTo>
                    <a:cubicBezTo>
                      <a:pt x="69" y="48"/>
                      <a:pt x="72" y="46"/>
                      <a:pt x="75" y="44"/>
                    </a:cubicBezTo>
                    <a:cubicBezTo>
                      <a:pt x="76" y="43"/>
                      <a:pt x="76" y="43"/>
                      <a:pt x="77" y="43"/>
                    </a:cubicBezTo>
                    <a:cubicBezTo>
                      <a:pt x="78" y="43"/>
                      <a:pt x="78" y="44"/>
                      <a:pt x="78" y="45"/>
                    </a:cubicBezTo>
                    <a:cubicBezTo>
                      <a:pt x="79" y="48"/>
                      <a:pt x="80" y="52"/>
                      <a:pt x="80" y="56"/>
                    </a:cubicBezTo>
                    <a:cubicBezTo>
                      <a:pt x="80" y="78"/>
                      <a:pt x="62" y="96"/>
                      <a:pt x="40" y="96"/>
                    </a:cubicBezTo>
                    <a:close/>
                    <a:moveTo>
                      <a:pt x="15" y="30"/>
                    </a:moveTo>
                    <a:cubicBezTo>
                      <a:pt x="8" y="37"/>
                      <a:pt x="4" y="46"/>
                      <a:pt x="4" y="56"/>
                    </a:cubicBezTo>
                    <a:cubicBezTo>
                      <a:pt x="4" y="57"/>
                      <a:pt x="4" y="57"/>
                      <a:pt x="4" y="58"/>
                    </a:cubicBezTo>
                    <a:cubicBezTo>
                      <a:pt x="5" y="77"/>
                      <a:pt x="21" y="92"/>
                      <a:pt x="40" y="92"/>
                    </a:cubicBezTo>
                    <a:cubicBezTo>
                      <a:pt x="60" y="92"/>
                      <a:pt x="76" y="76"/>
                      <a:pt x="76" y="56"/>
                    </a:cubicBezTo>
                    <a:cubicBezTo>
                      <a:pt x="76" y="53"/>
                      <a:pt x="76" y="51"/>
                      <a:pt x="75" y="49"/>
                    </a:cubicBezTo>
                    <a:cubicBezTo>
                      <a:pt x="72" y="51"/>
                      <a:pt x="68" y="53"/>
                      <a:pt x="65" y="54"/>
                    </a:cubicBezTo>
                    <a:cubicBezTo>
                      <a:pt x="64" y="54"/>
                      <a:pt x="63" y="54"/>
                      <a:pt x="63" y="54"/>
                    </a:cubicBezTo>
                    <a:cubicBezTo>
                      <a:pt x="62" y="53"/>
                      <a:pt x="62" y="53"/>
                      <a:pt x="62" y="52"/>
                    </a:cubicBezTo>
                    <a:cubicBezTo>
                      <a:pt x="62" y="52"/>
                      <a:pt x="62" y="51"/>
                      <a:pt x="62" y="51"/>
                    </a:cubicBezTo>
                    <a:cubicBezTo>
                      <a:pt x="62" y="40"/>
                      <a:pt x="58" y="30"/>
                      <a:pt x="52" y="22"/>
                    </a:cubicBezTo>
                    <a:cubicBezTo>
                      <a:pt x="45" y="14"/>
                      <a:pt x="36" y="8"/>
                      <a:pt x="26" y="5"/>
                    </a:cubicBezTo>
                    <a:cubicBezTo>
                      <a:pt x="28" y="10"/>
                      <a:pt x="30" y="15"/>
                      <a:pt x="30" y="20"/>
                    </a:cubicBezTo>
                    <a:cubicBezTo>
                      <a:pt x="30" y="21"/>
                      <a:pt x="30" y="21"/>
                      <a:pt x="30" y="22"/>
                    </a:cubicBezTo>
                    <a:cubicBezTo>
                      <a:pt x="30" y="29"/>
                      <a:pt x="28" y="36"/>
                      <a:pt x="25" y="42"/>
                    </a:cubicBezTo>
                    <a:cubicBezTo>
                      <a:pt x="25" y="42"/>
                      <a:pt x="24" y="43"/>
                      <a:pt x="23" y="43"/>
                    </a:cubicBezTo>
                    <a:cubicBezTo>
                      <a:pt x="23" y="43"/>
                      <a:pt x="22" y="42"/>
                      <a:pt x="22" y="42"/>
                    </a:cubicBezTo>
                    <a:cubicBezTo>
                      <a:pt x="19" y="39"/>
                      <a:pt x="16" y="35"/>
                      <a:pt x="1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78">
                <a:extLst>
                  <a:ext uri="{FF2B5EF4-FFF2-40B4-BE49-F238E27FC236}">
                    <a16:creationId xmlns:a16="http://schemas.microsoft.com/office/drawing/2014/main" id="{FA8A5AA0-1D90-465F-BA08-2DABC6370A99}"/>
                  </a:ext>
                </a:extLst>
              </p:cNvPr>
              <p:cNvSpPr>
                <a:spLocks noEditPoints="1"/>
              </p:cNvSpPr>
              <p:nvPr/>
            </p:nvSpPr>
            <p:spPr bwMode="auto">
              <a:xfrm>
                <a:off x="-311150" y="3987800"/>
                <a:ext cx="141288" cy="190500"/>
              </a:xfrm>
              <a:custGeom>
                <a:avLst/>
                <a:gdLst>
                  <a:gd name="T0" fmla="*/ 18 w 36"/>
                  <a:gd name="T1" fmla="*/ 49 h 49"/>
                  <a:gd name="T2" fmla="*/ 0 w 36"/>
                  <a:gd name="T3" fmla="*/ 31 h 49"/>
                  <a:gd name="T4" fmla="*/ 24 w 36"/>
                  <a:gd name="T5" fmla="*/ 0 h 49"/>
                  <a:gd name="T6" fmla="*/ 26 w 36"/>
                  <a:gd name="T7" fmla="*/ 1 h 49"/>
                  <a:gd name="T8" fmla="*/ 26 w 36"/>
                  <a:gd name="T9" fmla="*/ 3 h 49"/>
                  <a:gd name="T10" fmla="*/ 21 w 36"/>
                  <a:gd name="T11" fmla="*/ 19 h 49"/>
                  <a:gd name="T12" fmla="*/ 23 w 36"/>
                  <a:gd name="T13" fmla="*/ 16 h 49"/>
                  <a:gd name="T14" fmla="*/ 24 w 36"/>
                  <a:gd name="T15" fmla="*/ 14 h 49"/>
                  <a:gd name="T16" fmla="*/ 25 w 36"/>
                  <a:gd name="T17" fmla="*/ 14 h 49"/>
                  <a:gd name="T18" fmla="*/ 36 w 36"/>
                  <a:gd name="T19" fmla="*/ 31 h 49"/>
                  <a:gd name="T20" fmla="*/ 18 w 36"/>
                  <a:gd name="T21" fmla="*/ 49 h 49"/>
                  <a:gd name="T22" fmla="*/ 18 w 36"/>
                  <a:gd name="T23" fmla="*/ 6 h 49"/>
                  <a:gd name="T24" fmla="*/ 4 w 36"/>
                  <a:gd name="T25" fmla="*/ 31 h 49"/>
                  <a:gd name="T26" fmla="*/ 18 w 36"/>
                  <a:gd name="T27" fmla="*/ 45 h 49"/>
                  <a:gd name="T28" fmla="*/ 32 w 36"/>
                  <a:gd name="T29" fmla="*/ 31 h 49"/>
                  <a:gd name="T30" fmla="*/ 26 w 36"/>
                  <a:gd name="T31" fmla="*/ 19 h 49"/>
                  <a:gd name="T32" fmla="*/ 22 w 36"/>
                  <a:gd name="T33" fmla="*/ 24 h 49"/>
                  <a:gd name="T34" fmla="*/ 20 w 36"/>
                  <a:gd name="T35" fmla="*/ 24 h 49"/>
                  <a:gd name="T36" fmla="*/ 19 w 36"/>
                  <a:gd name="T37" fmla="*/ 23 h 49"/>
                  <a:gd name="T38" fmla="*/ 18 w 36"/>
                  <a:gd name="T39" fmla="*/ 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49">
                    <a:moveTo>
                      <a:pt x="18" y="49"/>
                    </a:moveTo>
                    <a:cubicBezTo>
                      <a:pt x="8" y="49"/>
                      <a:pt x="0" y="41"/>
                      <a:pt x="0" y="31"/>
                    </a:cubicBezTo>
                    <a:cubicBezTo>
                      <a:pt x="0" y="16"/>
                      <a:pt x="10" y="3"/>
                      <a:pt x="24" y="0"/>
                    </a:cubicBezTo>
                    <a:cubicBezTo>
                      <a:pt x="25" y="0"/>
                      <a:pt x="26" y="0"/>
                      <a:pt x="26" y="1"/>
                    </a:cubicBezTo>
                    <a:cubicBezTo>
                      <a:pt x="27" y="2"/>
                      <a:pt x="27" y="3"/>
                      <a:pt x="26" y="3"/>
                    </a:cubicBezTo>
                    <a:cubicBezTo>
                      <a:pt x="20" y="7"/>
                      <a:pt x="20" y="15"/>
                      <a:pt x="21" y="19"/>
                    </a:cubicBezTo>
                    <a:cubicBezTo>
                      <a:pt x="22" y="18"/>
                      <a:pt x="23" y="17"/>
                      <a:pt x="23" y="16"/>
                    </a:cubicBezTo>
                    <a:cubicBezTo>
                      <a:pt x="23" y="15"/>
                      <a:pt x="23" y="15"/>
                      <a:pt x="24" y="14"/>
                    </a:cubicBezTo>
                    <a:cubicBezTo>
                      <a:pt x="24" y="14"/>
                      <a:pt x="25" y="14"/>
                      <a:pt x="25" y="14"/>
                    </a:cubicBezTo>
                    <a:cubicBezTo>
                      <a:pt x="32" y="17"/>
                      <a:pt x="36" y="23"/>
                      <a:pt x="36" y="31"/>
                    </a:cubicBezTo>
                    <a:cubicBezTo>
                      <a:pt x="36" y="41"/>
                      <a:pt x="28" y="49"/>
                      <a:pt x="18" y="49"/>
                    </a:cubicBezTo>
                    <a:close/>
                    <a:moveTo>
                      <a:pt x="18" y="6"/>
                    </a:moveTo>
                    <a:cubicBezTo>
                      <a:pt x="10" y="11"/>
                      <a:pt x="4" y="20"/>
                      <a:pt x="4" y="31"/>
                    </a:cubicBezTo>
                    <a:cubicBezTo>
                      <a:pt x="4" y="39"/>
                      <a:pt x="10" y="45"/>
                      <a:pt x="18" y="45"/>
                    </a:cubicBezTo>
                    <a:cubicBezTo>
                      <a:pt x="26" y="45"/>
                      <a:pt x="32" y="39"/>
                      <a:pt x="32" y="31"/>
                    </a:cubicBezTo>
                    <a:cubicBezTo>
                      <a:pt x="32" y="27"/>
                      <a:pt x="31" y="22"/>
                      <a:pt x="26" y="19"/>
                    </a:cubicBezTo>
                    <a:cubicBezTo>
                      <a:pt x="25" y="21"/>
                      <a:pt x="23" y="23"/>
                      <a:pt x="22" y="24"/>
                    </a:cubicBezTo>
                    <a:cubicBezTo>
                      <a:pt x="21" y="24"/>
                      <a:pt x="21" y="24"/>
                      <a:pt x="20" y="24"/>
                    </a:cubicBezTo>
                    <a:cubicBezTo>
                      <a:pt x="20" y="24"/>
                      <a:pt x="19" y="24"/>
                      <a:pt x="19" y="23"/>
                    </a:cubicBezTo>
                    <a:cubicBezTo>
                      <a:pt x="16" y="19"/>
                      <a:pt x="16" y="12"/>
                      <a:pt x="1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5" name="Group 64">
            <a:extLst>
              <a:ext uri="{FF2B5EF4-FFF2-40B4-BE49-F238E27FC236}">
                <a16:creationId xmlns:a16="http://schemas.microsoft.com/office/drawing/2014/main" id="{0D0D6491-832F-4060-AD69-355F504A0D36}"/>
              </a:ext>
            </a:extLst>
          </p:cNvPr>
          <p:cNvGrpSpPr/>
          <p:nvPr/>
        </p:nvGrpSpPr>
        <p:grpSpPr>
          <a:xfrm>
            <a:off x="716613" y="4834749"/>
            <a:ext cx="2106329" cy="215444"/>
            <a:chOff x="677511" y="4485188"/>
            <a:chExt cx="2106329" cy="215444"/>
          </a:xfrm>
        </p:grpSpPr>
        <p:sp>
          <p:nvSpPr>
            <p:cNvPr id="66" name="TextBox 65">
              <a:extLst>
                <a:ext uri="{FF2B5EF4-FFF2-40B4-BE49-F238E27FC236}">
                  <a16:creationId xmlns:a16="http://schemas.microsoft.com/office/drawing/2014/main" id="{B7A49896-1C93-4E92-924A-92D1BBA35F8B}"/>
                </a:ext>
              </a:extLst>
            </p:cNvPr>
            <p:cNvSpPr txBox="1"/>
            <p:nvPr/>
          </p:nvSpPr>
          <p:spPr>
            <a:xfrm>
              <a:off x="1022550" y="4485188"/>
              <a:ext cx="1761290" cy="215444"/>
            </a:xfrm>
            <a:prstGeom prst="rect">
              <a:avLst/>
            </a:prstGeom>
            <a:noFill/>
            <a:ln w="6350">
              <a:noFill/>
              <a:prstDash val="dash"/>
            </a:ln>
          </p:spPr>
          <p:txBody>
            <a:bodyPr wrap="square" lIns="0" tIns="0" rIns="0" bIns="0" rtlCol="0" anchor="ctr">
              <a:spAutoFit/>
            </a:bodyPr>
            <a:lstStyle/>
            <a:p>
              <a:r>
                <a:rPr lang="en-US" sz="1400" dirty="0"/>
                <a:t>Help</a:t>
              </a:r>
            </a:p>
          </p:txBody>
        </p:sp>
        <p:grpSp>
          <p:nvGrpSpPr>
            <p:cNvPr id="67" name="Group 66">
              <a:extLst>
                <a:ext uri="{FF2B5EF4-FFF2-40B4-BE49-F238E27FC236}">
                  <a16:creationId xmlns:a16="http://schemas.microsoft.com/office/drawing/2014/main" id="{EBD865A2-C120-44F4-960A-45293BFFBDB8}"/>
                </a:ext>
              </a:extLst>
            </p:cNvPr>
            <p:cNvGrpSpPr>
              <a:grpSpLocks noChangeAspect="1"/>
            </p:cNvGrpSpPr>
            <p:nvPr/>
          </p:nvGrpSpPr>
          <p:grpSpPr>
            <a:xfrm>
              <a:off x="677511" y="4495710"/>
              <a:ext cx="194400" cy="194400"/>
              <a:chOff x="-774700" y="4160838"/>
              <a:chExt cx="357187" cy="357187"/>
            </a:xfrm>
            <a:gradFill>
              <a:gsLst>
                <a:gs pos="0">
                  <a:schemeClr val="accent2"/>
                </a:gs>
                <a:gs pos="100000">
                  <a:schemeClr val="accent1"/>
                </a:gs>
              </a:gsLst>
              <a:lin ang="2700000" scaled="0"/>
            </a:gradFill>
          </p:grpSpPr>
          <p:sp>
            <p:nvSpPr>
              <p:cNvPr id="68" name="Freeform 82">
                <a:extLst>
                  <a:ext uri="{FF2B5EF4-FFF2-40B4-BE49-F238E27FC236}">
                    <a16:creationId xmlns:a16="http://schemas.microsoft.com/office/drawing/2014/main" id="{79A2F29B-50D9-4726-AAD7-CA4969B64EB3}"/>
                  </a:ext>
                </a:extLst>
              </p:cNvPr>
              <p:cNvSpPr>
                <a:spLocks noEditPoints="1"/>
              </p:cNvSpPr>
              <p:nvPr/>
            </p:nvSpPr>
            <p:spPr bwMode="auto">
              <a:xfrm>
                <a:off x="-774700" y="4160838"/>
                <a:ext cx="357187" cy="357187"/>
              </a:xfrm>
              <a:custGeom>
                <a:avLst/>
                <a:gdLst>
                  <a:gd name="T0" fmla="*/ 46 w 92"/>
                  <a:gd name="T1" fmla="*/ 92 h 92"/>
                  <a:gd name="T2" fmla="*/ 0 w 92"/>
                  <a:gd name="T3" fmla="*/ 46 h 92"/>
                  <a:gd name="T4" fmla="*/ 46 w 92"/>
                  <a:gd name="T5" fmla="*/ 0 h 92"/>
                  <a:gd name="T6" fmla="*/ 92 w 92"/>
                  <a:gd name="T7" fmla="*/ 46 h 92"/>
                  <a:gd name="T8" fmla="*/ 46 w 92"/>
                  <a:gd name="T9" fmla="*/ 92 h 92"/>
                  <a:gd name="T10" fmla="*/ 46 w 92"/>
                  <a:gd name="T11" fmla="*/ 4 h 92"/>
                  <a:gd name="T12" fmla="*/ 4 w 92"/>
                  <a:gd name="T13" fmla="*/ 46 h 92"/>
                  <a:gd name="T14" fmla="*/ 46 w 92"/>
                  <a:gd name="T15" fmla="*/ 88 h 92"/>
                  <a:gd name="T16" fmla="*/ 88 w 92"/>
                  <a:gd name="T17" fmla="*/ 46 h 92"/>
                  <a:gd name="T18" fmla="*/ 46 w 92"/>
                  <a:gd name="T19"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92"/>
                    </a:moveTo>
                    <a:cubicBezTo>
                      <a:pt x="21" y="92"/>
                      <a:pt x="0" y="71"/>
                      <a:pt x="0" y="46"/>
                    </a:cubicBezTo>
                    <a:cubicBezTo>
                      <a:pt x="0" y="21"/>
                      <a:pt x="21" y="0"/>
                      <a:pt x="46" y="0"/>
                    </a:cubicBezTo>
                    <a:cubicBezTo>
                      <a:pt x="71" y="0"/>
                      <a:pt x="92" y="21"/>
                      <a:pt x="92" y="46"/>
                    </a:cubicBezTo>
                    <a:cubicBezTo>
                      <a:pt x="92" y="71"/>
                      <a:pt x="71" y="92"/>
                      <a:pt x="46" y="92"/>
                    </a:cubicBezTo>
                    <a:close/>
                    <a:moveTo>
                      <a:pt x="46" y="4"/>
                    </a:moveTo>
                    <a:cubicBezTo>
                      <a:pt x="23" y="4"/>
                      <a:pt x="4" y="23"/>
                      <a:pt x="4" y="46"/>
                    </a:cubicBezTo>
                    <a:cubicBezTo>
                      <a:pt x="4" y="69"/>
                      <a:pt x="23" y="88"/>
                      <a:pt x="46" y="88"/>
                    </a:cubicBezTo>
                    <a:cubicBezTo>
                      <a:pt x="69" y="88"/>
                      <a:pt x="88" y="69"/>
                      <a:pt x="88" y="46"/>
                    </a:cubicBezTo>
                    <a:cubicBezTo>
                      <a:pt x="88" y="23"/>
                      <a:pt x="69" y="4"/>
                      <a:pt x="4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83">
                <a:extLst>
                  <a:ext uri="{FF2B5EF4-FFF2-40B4-BE49-F238E27FC236}">
                    <a16:creationId xmlns:a16="http://schemas.microsoft.com/office/drawing/2014/main" id="{39BDEA6A-DF91-4ECB-BF33-17D428F55C06}"/>
                  </a:ext>
                </a:extLst>
              </p:cNvPr>
              <p:cNvSpPr>
                <a:spLocks/>
              </p:cNvSpPr>
              <p:nvPr/>
            </p:nvSpPr>
            <p:spPr bwMode="auto">
              <a:xfrm>
                <a:off x="-650875" y="4246563"/>
                <a:ext cx="109537" cy="155575"/>
              </a:xfrm>
              <a:custGeom>
                <a:avLst/>
                <a:gdLst>
                  <a:gd name="T0" fmla="*/ 14 w 28"/>
                  <a:gd name="T1" fmla="*/ 40 h 40"/>
                  <a:gd name="T2" fmla="*/ 12 w 28"/>
                  <a:gd name="T3" fmla="*/ 38 h 40"/>
                  <a:gd name="T4" fmla="*/ 12 w 28"/>
                  <a:gd name="T5" fmla="*/ 26 h 40"/>
                  <a:gd name="T6" fmla="*/ 14 w 28"/>
                  <a:gd name="T7" fmla="*/ 24 h 40"/>
                  <a:gd name="T8" fmla="*/ 24 w 28"/>
                  <a:gd name="T9" fmla="*/ 14 h 40"/>
                  <a:gd name="T10" fmla="*/ 14 w 28"/>
                  <a:gd name="T11" fmla="*/ 4 h 40"/>
                  <a:gd name="T12" fmla="*/ 4 w 28"/>
                  <a:gd name="T13" fmla="*/ 14 h 40"/>
                  <a:gd name="T14" fmla="*/ 2 w 28"/>
                  <a:gd name="T15" fmla="*/ 16 h 40"/>
                  <a:gd name="T16" fmla="*/ 0 w 28"/>
                  <a:gd name="T17" fmla="*/ 14 h 40"/>
                  <a:gd name="T18" fmla="*/ 14 w 28"/>
                  <a:gd name="T19" fmla="*/ 0 h 40"/>
                  <a:gd name="T20" fmla="*/ 28 w 28"/>
                  <a:gd name="T21" fmla="*/ 14 h 40"/>
                  <a:gd name="T22" fmla="*/ 16 w 28"/>
                  <a:gd name="T23" fmla="*/ 28 h 40"/>
                  <a:gd name="T24" fmla="*/ 16 w 28"/>
                  <a:gd name="T25" fmla="*/ 38 h 40"/>
                  <a:gd name="T26" fmla="*/ 14 w 28"/>
                  <a:gd name="T2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40">
                    <a:moveTo>
                      <a:pt x="14" y="40"/>
                    </a:moveTo>
                    <a:cubicBezTo>
                      <a:pt x="13" y="40"/>
                      <a:pt x="12" y="39"/>
                      <a:pt x="12" y="38"/>
                    </a:cubicBezTo>
                    <a:cubicBezTo>
                      <a:pt x="12" y="26"/>
                      <a:pt x="12" y="26"/>
                      <a:pt x="12" y="26"/>
                    </a:cubicBezTo>
                    <a:cubicBezTo>
                      <a:pt x="12" y="25"/>
                      <a:pt x="13" y="24"/>
                      <a:pt x="14" y="24"/>
                    </a:cubicBezTo>
                    <a:cubicBezTo>
                      <a:pt x="20" y="24"/>
                      <a:pt x="24" y="20"/>
                      <a:pt x="24" y="14"/>
                    </a:cubicBezTo>
                    <a:cubicBezTo>
                      <a:pt x="24" y="8"/>
                      <a:pt x="20" y="4"/>
                      <a:pt x="14" y="4"/>
                    </a:cubicBezTo>
                    <a:cubicBezTo>
                      <a:pt x="8" y="4"/>
                      <a:pt x="4" y="8"/>
                      <a:pt x="4" y="14"/>
                    </a:cubicBezTo>
                    <a:cubicBezTo>
                      <a:pt x="4" y="15"/>
                      <a:pt x="3" y="16"/>
                      <a:pt x="2" y="16"/>
                    </a:cubicBezTo>
                    <a:cubicBezTo>
                      <a:pt x="1" y="16"/>
                      <a:pt x="0" y="15"/>
                      <a:pt x="0" y="14"/>
                    </a:cubicBezTo>
                    <a:cubicBezTo>
                      <a:pt x="0" y="6"/>
                      <a:pt x="6" y="0"/>
                      <a:pt x="14" y="0"/>
                    </a:cubicBezTo>
                    <a:cubicBezTo>
                      <a:pt x="22" y="0"/>
                      <a:pt x="28" y="6"/>
                      <a:pt x="28" y="14"/>
                    </a:cubicBezTo>
                    <a:cubicBezTo>
                      <a:pt x="28" y="21"/>
                      <a:pt x="23" y="27"/>
                      <a:pt x="16" y="28"/>
                    </a:cubicBezTo>
                    <a:cubicBezTo>
                      <a:pt x="16" y="38"/>
                      <a:pt x="16" y="38"/>
                      <a:pt x="16" y="38"/>
                    </a:cubicBezTo>
                    <a:cubicBezTo>
                      <a:pt x="16" y="39"/>
                      <a:pt x="15" y="40"/>
                      <a:pt x="1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Oval 84">
                <a:extLst>
                  <a:ext uri="{FF2B5EF4-FFF2-40B4-BE49-F238E27FC236}">
                    <a16:creationId xmlns:a16="http://schemas.microsoft.com/office/drawing/2014/main" id="{9B1A201F-06A6-42FC-9877-A4EDFB827EFC}"/>
                  </a:ext>
                </a:extLst>
              </p:cNvPr>
              <p:cNvSpPr>
                <a:spLocks noChangeArrowheads="1"/>
              </p:cNvSpPr>
              <p:nvPr/>
            </p:nvSpPr>
            <p:spPr bwMode="auto">
              <a:xfrm>
                <a:off x="-611188" y="4416425"/>
                <a:ext cx="30162"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78" name="Group 77">
            <a:extLst>
              <a:ext uri="{FF2B5EF4-FFF2-40B4-BE49-F238E27FC236}">
                <a16:creationId xmlns:a16="http://schemas.microsoft.com/office/drawing/2014/main" id="{94F1937C-8F5D-433A-8CAC-8003BBAD807C}"/>
              </a:ext>
            </a:extLst>
          </p:cNvPr>
          <p:cNvGrpSpPr/>
          <p:nvPr/>
        </p:nvGrpSpPr>
        <p:grpSpPr>
          <a:xfrm>
            <a:off x="3046728" y="3692821"/>
            <a:ext cx="2069889" cy="2586294"/>
            <a:chOff x="3293609" y="3327273"/>
            <a:chExt cx="1814400" cy="2362744"/>
          </a:xfrm>
        </p:grpSpPr>
        <p:pic>
          <p:nvPicPr>
            <p:cNvPr id="81" name="Picture 80">
              <a:hlinkClick r:id="rId3"/>
              <a:extLst>
                <a:ext uri="{FF2B5EF4-FFF2-40B4-BE49-F238E27FC236}">
                  <a16:creationId xmlns:a16="http://schemas.microsoft.com/office/drawing/2014/main" id="{CAEDF592-C461-4BD3-94D0-3788826EF451}"/>
                </a:ext>
              </a:extLst>
            </p:cNvPr>
            <p:cNvPicPr>
              <a:picLocks noChangeAspect="1"/>
            </p:cNvPicPr>
            <p:nvPr/>
          </p:nvPicPr>
          <p:blipFill>
            <a:blip r:embed="rId4">
              <a:extLst>
                <a:ext uri="{28A0092B-C50C-407E-A947-70E740481C1C}">
                  <a14:useLocalDpi xmlns:a14="http://schemas.microsoft.com/office/drawing/2010/main" val="0"/>
                </a:ext>
              </a:extLst>
            </a:blip>
            <a:srcRect t="16667" b="16667"/>
            <a:stretch/>
          </p:blipFill>
          <p:spPr>
            <a:xfrm>
              <a:off x="3293609" y="3327273"/>
              <a:ext cx="1814400" cy="1209600"/>
            </a:xfrm>
            <a:prstGeom prst="roundRect">
              <a:avLst>
                <a:gd name="adj" fmla="val 7635"/>
              </a:avLst>
            </a:prstGeom>
            <a:solidFill>
              <a:srgbClr val="090E21"/>
            </a:solidFill>
            <a:effectLst>
              <a:outerShdw blurRad="101600" dist="38100" dir="5400000" algn="t" rotWithShape="0">
                <a:prstClr val="black">
                  <a:alpha val="40000"/>
                </a:prstClr>
              </a:outerShdw>
            </a:effectLst>
          </p:spPr>
        </p:pic>
        <p:sp>
          <p:nvSpPr>
            <p:cNvPr id="80" name="TextBox 79">
              <a:extLst>
                <a:ext uri="{FF2B5EF4-FFF2-40B4-BE49-F238E27FC236}">
                  <a16:creationId xmlns:a16="http://schemas.microsoft.com/office/drawing/2014/main" id="{CFDE6CC7-157B-4FC4-A2A6-406648699DCC}"/>
                </a:ext>
              </a:extLst>
            </p:cNvPr>
            <p:cNvSpPr txBox="1"/>
            <p:nvPr/>
          </p:nvSpPr>
          <p:spPr>
            <a:xfrm>
              <a:off x="3377180" y="4705910"/>
              <a:ext cx="1647258" cy="984107"/>
            </a:xfrm>
            <a:prstGeom prst="rect">
              <a:avLst/>
            </a:prstGeom>
            <a:noFill/>
            <a:ln w="6350">
              <a:noFill/>
              <a:prstDash val="dash"/>
            </a:ln>
          </p:spPr>
          <p:txBody>
            <a:bodyPr wrap="square" lIns="0" tIns="0" rIns="0" bIns="0" rtlCol="0">
              <a:spAutoFit/>
            </a:bodyPr>
            <a:lstStyle/>
            <a:p>
              <a:pPr>
                <a:spcBef>
                  <a:spcPts val="600"/>
                </a:spcBef>
              </a:pPr>
              <a:r>
                <a:rPr lang="en-IN" sz="1400" b="1" i="0" dirty="0">
                  <a:effectLst/>
                  <a:latin typeface="Roboto" panose="02000000000000000000" pitchFamily="2" charset="0"/>
                </a:rPr>
                <a:t>DT100 Series 6 Smart Watch Unboxing &amp; Review | 100+ Watch faces | 60Hz Refresh Rate | Passcode Lock</a:t>
              </a:r>
              <a:endParaRPr lang="en-US" sz="1100" b="1" dirty="0"/>
            </a:p>
          </p:txBody>
        </p:sp>
      </p:grpSp>
      <p:grpSp>
        <p:nvGrpSpPr>
          <p:cNvPr id="83" name="Group 82">
            <a:extLst>
              <a:ext uri="{FF2B5EF4-FFF2-40B4-BE49-F238E27FC236}">
                <a16:creationId xmlns:a16="http://schemas.microsoft.com/office/drawing/2014/main" id="{9CEB96C8-7542-4597-9B2B-0D8C3DC8E87A}"/>
              </a:ext>
            </a:extLst>
          </p:cNvPr>
          <p:cNvGrpSpPr/>
          <p:nvPr/>
        </p:nvGrpSpPr>
        <p:grpSpPr>
          <a:xfrm>
            <a:off x="5279924" y="3692821"/>
            <a:ext cx="2069888" cy="2424415"/>
            <a:chOff x="3293609" y="3327273"/>
            <a:chExt cx="1814400" cy="2181910"/>
          </a:xfrm>
        </p:grpSpPr>
        <p:pic>
          <p:nvPicPr>
            <p:cNvPr id="86" name="Picture 85">
              <a:hlinkClick r:id="rId5"/>
              <a:extLst>
                <a:ext uri="{FF2B5EF4-FFF2-40B4-BE49-F238E27FC236}">
                  <a16:creationId xmlns:a16="http://schemas.microsoft.com/office/drawing/2014/main" id="{FD2581E2-7D81-4318-9F62-55AFB7FE3A74}"/>
                </a:ext>
              </a:extLst>
            </p:cNvPr>
            <p:cNvPicPr>
              <a:picLocks noChangeAspect="1"/>
            </p:cNvPicPr>
            <p:nvPr/>
          </p:nvPicPr>
          <p:blipFill>
            <a:blip r:embed="rId6">
              <a:extLst>
                <a:ext uri="{28A0092B-C50C-407E-A947-70E740481C1C}">
                  <a14:useLocalDpi xmlns:a14="http://schemas.microsoft.com/office/drawing/2010/main" val="0"/>
                </a:ext>
              </a:extLst>
            </a:blip>
            <a:srcRect t="16667" b="16667"/>
            <a:stretch/>
          </p:blipFill>
          <p:spPr>
            <a:xfrm>
              <a:off x="3293609" y="3327273"/>
              <a:ext cx="1814400" cy="1209600"/>
            </a:xfrm>
            <a:prstGeom prst="roundRect">
              <a:avLst>
                <a:gd name="adj" fmla="val 7635"/>
              </a:avLst>
            </a:prstGeom>
            <a:solidFill>
              <a:srgbClr val="090E21"/>
            </a:solidFill>
            <a:effectLst>
              <a:outerShdw blurRad="101600" dist="38100" dir="5400000" algn="t" rotWithShape="0">
                <a:prstClr val="black">
                  <a:alpha val="40000"/>
                </a:prstClr>
              </a:outerShdw>
            </a:effectLst>
          </p:spPr>
        </p:pic>
        <p:sp>
          <p:nvSpPr>
            <p:cNvPr id="85" name="TextBox 84">
              <a:extLst>
                <a:ext uri="{FF2B5EF4-FFF2-40B4-BE49-F238E27FC236}">
                  <a16:creationId xmlns:a16="http://schemas.microsoft.com/office/drawing/2014/main" id="{A152CE63-BE4E-4D58-8F87-D202FCE61CB2}"/>
                </a:ext>
              </a:extLst>
            </p:cNvPr>
            <p:cNvSpPr txBox="1"/>
            <p:nvPr/>
          </p:nvSpPr>
          <p:spPr>
            <a:xfrm>
              <a:off x="3377180" y="4705910"/>
              <a:ext cx="1647258" cy="803273"/>
            </a:xfrm>
            <a:prstGeom prst="rect">
              <a:avLst/>
            </a:prstGeom>
            <a:noFill/>
            <a:ln w="6350">
              <a:noFill/>
              <a:prstDash val="dash"/>
            </a:ln>
          </p:spPr>
          <p:txBody>
            <a:bodyPr wrap="square" lIns="0" tIns="0" rIns="0" bIns="0" rtlCol="0">
              <a:spAutoFit/>
            </a:bodyPr>
            <a:lstStyle/>
            <a:p>
              <a:pPr>
                <a:spcBef>
                  <a:spcPts val="600"/>
                </a:spcBef>
              </a:pPr>
              <a:r>
                <a:rPr lang="en-US" sz="1400" b="1" i="0" dirty="0">
                  <a:latin typeface="Roboto" panose="020B0604020202020204" pitchFamily="2" charset="0"/>
                </a:rPr>
                <a:t>DT100 Smart Watch TEARDOWN !!! | Real Heart Rate Sensor | What's Inside DT100...</a:t>
              </a:r>
              <a:endParaRPr lang="en-US" sz="1100" b="1" dirty="0"/>
            </a:p>
          </p:txBody>
        </p:sp>
      </p:grpSp>
      <p:grpSp>
        <p:nvGrpSpPr>
          <p:cNvPr id="88" name="Group 87">
            <a:extLst>
              <a:ext uri="{FF2B5EF4-FFF2-40B4-BE49-F238E27FC236}">
                <a16:creationId xmlns:a16="http://schemas.microsoft.com/office/drawing/2014/main" id="{01796F1D-ACC1-44AB-B790-C1D07D234142}"/>
              </a:ext>
            </a:extLst>
          </p:cNvPr>
          <p:cNvGrpSpPr/>
          <p:nvPr/>
        </p:nvGrpSpPr>
        <p:grpSpPr>
          <a:xfrm>
            <a:off x="7545735" y="3692821"/>
            <a:ext cx="2089302" cy="2617668"/>
            <a:chOff x="3293609" y="3327273"/>
            <a:chExt cx="1814400" cy="2342701"/>
          </a:xfrm>
        </p:grpSpPr>
        <p:pic>
          <p:nvPicPr>
            <p:cNvPr id="91" name="Picture 90">
              <a:hlinkClick r:id="rId7"/>
              <a:extLst>
                <a:ext uri="{FF2B5EF4-FFF2-40B4-BE49-F238E27FC236}">
                  <a16:creationId xmlns:a16="http://schemas.microsoft.com/office/drawing/2014/main" id="{9323E3F3-2C91-4714-BA6A-83E3AA8BF76E}"/>
                </a:ext>
              </a:extLst>
            </p:cNvPr>
            <p:cNvPicPr>
              <a:picLocks noChangeAspect="1"/>
            </p:cNvPicPr>
            <p:nvPr/>
          </p:nvPicPr>
          <p:blipFill>
            <a:blip r:embed="rId8">
              <a:extLst>
                <a:ext uri="{28A0092B-C50C-407E-A947-70E740481C1C}">
                  <a14:useLocalDpi xmlns:a14="http://schemas.microsoft.com/office/drawing/2010/main" val="0"/>
                </a:ext>
              </a:extLst>
            </a:blip>
            <a:srcRect t="17655" b="17655"/>
            <a:stretch/>
          </p:blipFill>
          <p:spPr>
            <a:xfrm>
              <a:off x="3293609" y="3327273"/>
              <a:ext cx="1814400" cy="1209600"/>
            </a:xfrm>
            <a:prstGeom prst="roundRect">
              <a:avLst>
                <a:gd name="adj" fmla="val 7635"/>
              </a:avLst>
            </a:prstGeom>
            <a:solidFill>
              <a:srgbClr val="090E21"/>
            </a:solidFill>
            <a:effectLst>
              <a:outerShdw blurRad="101600" dist="38100" dir="5400000" algn="t" rotWithShape="0">
                <a:prstClr val="black">
                  <a:alpha val="40000"/>
                </a:prstClr>
              </a:outerShdw>
            </a:effectLst>
          </p:spPr>
        </p:pic>
        <p:sp>
          <p:nvSpPr>
            <p:cNvPr id="90" name="TextBox 89">
              <a:extLst>
                <a:ext uri="{FF2B5EF4-FFF2-40B4-BE49-F238E27FC236}">
                  <a16:creationId xmlns:a16="http://schemas.microsoft.com/office/drawing/2014/main" id="{AA8422E2-4B0A-4DBF-9AB3-126C0ADF593B}"/>
                </a:ext>
              </a:extLst>
            </p:cNvPr>
            <p:cNvSpPr txBox="1"/>
            <p:nvPr/>
          </p:nvSpPr>
          <p:spPr>
            <a:xfrm>
              <a:off x="3377180" y="4705910"/>
              <a:ext cx="1647258" cy="964064"/>
            </a:xfrm>
            <a:prstGeom prst="rect">
              <a:avLst/>
            </a:prstGeom>
            <a:noFill/>
            <a:ln w="6350">
              <a:noFill/>
              <a:prstDash val="dash"/>
            </a:ln>
          </p:spPr>
          <p:txBody>
            <a:bodyPr wrap="square" lIns="0" tIns="0" rIns="0" bIns="0" rtlCol="0">
              <a:spAutoFit/>
            </a:bodyPr>
            <a:lstStyle/>
            <a:p>
              <a:pPr algn="l"/>
              <a:r>
                <a:rPr lang="en-US" sz="1400" b="1" i="0" dirty="0">
                  <a:effectLst/>
                  <a:latin typeface="Roboto" panose="02000000000000000000" pitchFamily="2" charset="0"/>
                </a:rPr>
                <a:t>IWO W56 Smart Watch TEARDOWN | What's inside W56 smartwatch. | Wireless Charging In W56.</a:t>
              </a:r>
            </a:p>
          </p:txBody>
        </p:sp>
      </p:grpSp>
      <p:grpSp>
        <p:nvGrpSpPr>
          <p:cNvPr id="93" name="Group 92">
            <a:extLst>
              <a:ext uri="{FF2B5EF4-FFF2-40B4-BE49-F238E27FC236}">
                <a16:creationId xmlns:a16="http://schemas.microsoft.com/office/drawing/2014/main" id="{FAEC0FA9-6E34-4EE7-BD97-47A2F874F42F}"/>
              </a:ext>
            </a:extLst>
          </p:cNvPr>
          <p:cNvGrpSpPr/>
          <p:nvPr/>
        </p:nvGrpSpPr>
        <p:grpSpPr>
          <a:xfrm>
            <a:off x="9853656" y="3679719"/>
            <a:ext cx="2104198" cy="2424415"/>
            <a:chOff x="3293609" y="3327273"/>
            <a:chExt cx="1814400" cy="2181910"/>
          </a:xfrm>
        </p:grpSpPr>
        <p:pic>
          <p:nvPicPr>
            <p:cNvPr id="96" name="Picture 95">
              <a:hlinkClick r:id="rId9"/>
              <a:extLst>
                <a:ext uri="{FF2B5EF4-FFF2-40B4-BE49-F238E27FC236}">
                  <a16:creationId xmlns:a16="http://schemas.microsoft.com/office/drawing/2014/main" id="{39C94931-6ADF-4FF3-B0DD-1D600D29224C}"/>
                </a:ext>
              </a:extLst>
            </p:cNvPr>
            <p:cNvPicPr>
              <a:picLocks noChangeAspect="1"/>
            </p:cNvPicPr>
            <p:nvPr/>
          </p:nvPicPr>
          <p:blipFill>
            <a:blip r:embed="rId10">
              <a:extLst>
                <a:ext uri="{28A0092B-C50C-407E-A947-70E740481C1C}">
                  <a14:useLocalDpi xmlns:a14="http://schemas.microsoft.com/office/drawing/2010/main" val="0"/>
                </a:ext>
              </a:extLst>
            </a:blip>
            <a:srcRect t="16667" b="16667"/>
            <a:stretch/>
          </p:blipFill>
          <p:spPr>
            <a:xfrm>
              <a:off x="3293609" y="3327273"/>
              <a:ext cx="1814400" cy="1209600"/>
            </a:xfrm>
            <a:prstGeom prst="roundRect">
              <a:avLst>
                <a:gd name="adj" fmla="val 7635"/>
              </a:avLst>
            </a:prstGeom>
            <a:solidFill>
              <a:srgbClr val="090E21"/>
            </a:solidFill>
            <a:effectLst>
              <a:outerShdw blurRad="101600" dist="38100" dir="5400000" algn="t" rotWithShape="0">
                <a:prstClr val="black">
                  <a:alpha val="40000"/>
                </a:prstClr>
              </a:outerShdw>
            </a:effectLst>
          </p:spPr>
        </p:pic>
        <p:sp>
          <p:nvSpPr>
            <p:cNvPr id="95" name="TextBox 94">
              <a:extLst>
                <a:ext uri="{FF2B5EF4-FFF2-40B4-BE49-F238E27FC236}">
                  <a16:creationId xmlns:a16="http://schemas.microsoft.com/office/drawing/2014/main" id="{1B4ACFAF-0C5A-4AC1-BDD4-58317556B7A3}"/>
                </a:ext>
              </a:extLst>
            </p:cNvPr>
            <p:cNvSpPr txBox="1"/>
            <p:nvPr/>
          </p:nvSpPr>
          <p:spPr>
            <a:xfrm>
              <a:off x="3377180" y="4705910"/>
              <a:ext cx="1647258" cy="803273"/>
            </a:xfrm>
            <a:prstGeom prst="rect">
              <a:avLst/>
            </a:prstGeom>
            <a:noFill/>
            <a:ln w="6350">
              <a:noFill/>
              <a:prstDash val="dash"/>
            </a:ln>
          </p:spPr>
          <p:txBody>
            <a:bodyPr wrap="square" lIns="0" tIns="0" rIns="0" bIns="0" rtlCol="0">
              <a:spAutoFit/>
            </a:bodyPr>
            <a:lstStyle/>
            <a:p>
              <a:pPr>
                <a:spcBef>
                  <a:spcPts val="600"/>
                </a:spcBef>
              </a:pPr>
              <a:r>
                <a:rPr lang="en-US" sz="1400" b="1" i="0" dirty="0">
                  <a:effectLst/>
                  <a:latin typeface="Roboto" panose="02000000000000000000" pitchFamily="2" charset="0"/>
                </a:rPr>
                <a:t>FK99 Pro / DW35 Pro Series 6 Smartwatch Unboxing &amp; Review | FK99 pro GIVEAWAY !!!</a:t>
              </a:r>
              <a:endParaRPr lang="en-US" sz="1100" b="1" dirty="0"/>
            </a:p>
          </p:txBody>
        </p:sp>
      </p:grpSp>
      <p:sp>
        <p:nvSpPr>
          <p:cNvPr id="98" name="TextBox 97">
            <a:extLst>
              <a:ext uri="{FF2B5EF4-FFF2-40B4-BE49-F238E27FC236}">
                <a16:creationId xmlns:a16="http://schemas.microsoft.com/office/drawing/2014/main" id="{46814AD6-6886-480F-BEDE-5400580C2F79}"/>
              </a:ext>
            </a:extLst>
          </p:cNvPr>
          <p:cNvSpPr txBox="1"/>
          <p:nvPr/>
        </p:nvSpPr>
        <p:spPr>
          <a:xfrm>
            <a:off x="3219823" y="1552794"/>
            <a:ext cx="3861821" cy="1661993"/>
          </a:xfrm>
          <a:prstGeom prst="rect">
            <a:avLst/>
          </a:prstGeom>
          <a:noFill/>
          <a:ln w="6350">
            <a:noFill/>
            <a:prstDash val="dash"/>
          </a:ln>
        </p:spPr>
        <p:txBody>
          <a:bodyPr wrap="square" lIns="0" tIns="0" rIns="0" bIns="0" rtlCol="0">
            <a:spAutoFit/>
          </a:bodyPr>
          <a:lstStyle/>
          <a:p>
            <a:pPr algn="just"/>
            <a:r>
              <a:rPr lang="en-US" dirty="0">
                <a:latin typeface="Roboto" panose="02000000000000000000" pitchFamily="2" charset="0"/>
                <a:ea typeface="Roboto" panose="02000000000000000000" pitchFamily="2" charset="0"/>
              </a:rPr>
              <a:t>This is our Technical Channel and we review all latest gadgets and also make Teardown videos to aware our audience as to how complex and nano the technology is getting day after another.</a:t>
            </a:r>
          </a:p>
        </p:txBody>
      </p:sp>
      <p:sp>
        <p:nvSpPr>
          <p:cNvPr id="99" name="TextBox 98">
            <a:extLst>
              <a:ext uri="{FF2B5EF4-FFF2-40B4-BE49-F238E27FC236}">
                <a16:creationId xmlns:a16="http://schemas.microsoft.com/office/drawing/2014/main" id="{82D8F9A3-7BCE-4745-945A-CB407C9D4A11}"/>
              </a:ext>
            </a:extLst>
          </p:cNvPr>
          <p:cNvSpPr txBox="1"/>
          <p:nvPr/>
        </p:nvSpPr>
        <p:spPr>
          <a:xfrm>
            <a:off x="2930113" y="571669"/>
            <a:ext cx="4520283" cy="615553"/>
          </a:xfrm>
          <a:prstGeom prst="rect">
            <a:avLst/>
          </a:prstGeom>
          <a:noFill/>
        </p:spPr>
        <p:txBody>
          <a:bodyPr wrap="square" lIns="0" tIns="0" rIns="0" bIns="0" rtlCol="0">
            <a:spAutoFit/>
          </a:bodyPr>
          <a:lstStyle/>
          <a:p>
            <a:r>
              <a:rPr lang="en-US" sz="4000" b="1" u="sng" dirty="0">
                <a:effectLst>
                  <a:outerShdw blurRad="38100" dist="38100" dir="2700000" algn="tl">
                    <a:srgbClr val="000000">
                      <a:alpha val="43137"/>
                    </a:srgbClr>
                  </a:outerShdw>
                </a:effectLst>
                <a:latin typeface="Comfortaa" panose="00000500000000000000" pitchFamily="2" charset="0"/>
              </a:rPr>
              <a:t>Karan Bakrania</a:t>
            </a:r>
          </a:p>
        </p:txBody>
      </p:sp>
      <p:pic>
        <p:nvPicPr>
          <p:cNvPr id="105" name="Picture 104">
            <a:hlinkClick r:id="rId11"/>
            <a:extLst>
              <a:ext uri="{FF2B5EF4-FFF2-40B4-BE49-F238E27FC236}">
                <a16:creationId xmlns:a16="http://schemas.microsoft.com/office/drawing/2014/main" id="{15E1B01F-975B-4754-9C95-35B78702E2B8}"/>
              </a:ext>
            </a:extLst>
          </p:cNvPr>
          <p:cNvPicPr>
            <a:picLocks noChangeAspect="1"/>
          </p:cNvPicPr>
          <p:nvPr/>
        </p:nvPicPr>
        <p:blipFill>
          <a:blip r:embed="rId12">
            <a:extLst>
              <a:ext uri="{28A0092B-C50C-407E-A947-70E740481C1C}">
                <a14:useLocalDpi xmlns:a14="http://schemas.microsoft.com/office/drawing/2010/main" val="0"/>
              </a:ext>
            </a:extLst>
          </a:blip>
          <a:srcRect t="18163" b="18163"/>
          <a:stretch/>
        </p:blipFill>
        <p:spPr>
          <a:xfrm>
            <a:off x="7568995" y="539517"/>
            <a:ext cx="4264496" cy="2840461"/>
          </a:xfrm>
          <a:prstGeom prst="roundRect">
            <a:avLst>
              <a:gd name="adj" fmla="val 6632"/>
            </a:avLst>
          </a:prstGeom>
          <a:solidFill>
            <a:srgbClr val="090E21"/>
          </a:solidFill>
          <a:effectLst>
            <a:outerShdw blurRad="101600" dist="38100" dir="5400000" algn="t" rotWithShape="0">
              <a:prstClr val="black">
                <a:alpha val="40000"/>
              </a:prstClr>
            </a:outerShdw>
          </a:effectLst>
        </p:spPr>
      </p:pic>
      <p:cxnSp>
        <p:nvCxnSpPr>
          <p:cNvPr id="106" name="Straight Connector 105">
            <a:extLst>
              <a:ext uri="{FF2B5EF4-FFF2-40B4-BE49-F238E27FC236}">
                <a16:creationId xmlns:a16="http://schemas.microsoft.com/office/drawing/2014/main" id="{1BBD5A20-45D7-4B56-A161-23F375A04E17}"/>
              </a:ext>
            </a:extLst>
          </p:cNvPr>
          <p:cNvCxnSpPr>
            <a:cxnSpLocks/>
          </p:cNvCxnSpPr>
          <p:nvPr/>
        </p:nvCxnSpPr>
        <p:spPr>
          <a:xfrm>
            <a:off x="3286125" y="3460302"/>
            <a:ext cx="7839075" cy="0"/>
          </a:xfrm>
          <a:prstGeom prst="line">
            <a:avLst/>
          </a:prstGeom>
          <a:ln w="3175">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13">
            <p14:nvContentPartPr>
              <p14:cNvPr id="73" name="Ink 72">
                <a:extLst>
                  <a:ext uri="{FF2B5EF4-FFF2-40B4-BE49-F238E27FC236}">
                    <a16:creationId xmlns:a16="http://schemas.microsoft.com/office/drawing/2014/main" id="{4450C3FB-4604-418E-B4D6-B245E6D3B2B8}"/>
                  </a:ext>
                </a:extLst>
              </p14:cNvPr>
              <p14:cNvContentPartPr/>
              <p14:nvPr/>
            </p14:nvContentPartPr>
            <p14:xfrm>
              <a:off x="-2845660" y="-724280"/>
              <a:ext cx="5400" cy="360"/>
            </p14:xfrm>
          </p:contentPart>
        </mc:Choice>
        <mc:Fallback xmlns="">
          <p:pic>
            <p:nvPicPr>
              <p:cNvPr id="73" name="Ink 72">
                <a:extLst>
                  <a:ext uri="{FF2B5EF4-FFF2-40B4-BE49-F238E27FC236}">
                    <a16:creationId xmlns:a16="http://schemas.microsoft.com/office/drawing/2014/main" id="{4450C3FB-4604-418E-B4D6-B245E6D3B2B8}"/>
                  </a:ext>
                </a:extLst>
              </p:cNvPr>
              <p:cNvPicPr/>
              <p:nvPr/>
            </p:nvPicPr>
            <p:blipFill>
              <a:blip r:embed="rId16"/>
              <a:stretch>
                <a:fillRect/>
              </a:stretch>
            </p:blipFill>
            <p:spPr>
              <a:xfrm>
                <a:off x="-2854660" y="-733280"/>
                <a:ext cx="23040" cy="18000"/>
              </a:xfrm>
              <a:prstGeom prst="rect">
                <a:avLst/>
              </a:prstGeom>
            </p:spPr>
          </p:pic>
        </mc:Fallback>
      </mc:AlternateContent>
    </p:spTree>
    <p:extLst>
      <p:ext uri="{BB962C8B-B14F-4D97-AF65-F5344CB8AC3E}">
        <p14:creationId xmlns:p14="http://schemas.microsoft.com/office/powerpoint/2010/main" val="2089895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60DDDE-85E8-47EC-BD5F-AA3375B4AAC0}"/>
              </a:ext>
            </a:extLst>
          </p:cNvPr>
          <p:cNvSpPr/>
          <p:nvPr/>
        </p:nvSpPr>
        <p:spPr>
          <a:xfrm>
            <a:off x="-1" y="0"/>
            <a:ext cx="2842355" cy="6858000"/>
          </a:xfrm>
          <a:prstGeom prst="rect">
            <a:avLst/>
          </a:prstGeom>
          <a:gradFill>
            <a:gsLst>
              <a:gs pos="0">
                <a:srgbClr val="172041"/>
              </a:gs>
              <a:gs pos="100000">
                <a:srgbClr val="17204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54856199-0747-4086-BAEF-8456C00FF725}"/>
              </a:ext>
            </a:extLst>
          </p:cNvPr>
          <p:cNvGrpSpPr/>
          <p:nvPr/>
        </p:nvGrpSpPr>
        <p:grpSpPr>
          <a:xfrm>
            <a:off x="376239" y="2045571"/>
            <a:ext cx="2466116" cy="768879"/>
            <a:chOff x="376239" y="1549789"/>
            <a:chExt cx="2466116" cy="768879"/>
          </a:xfrm>
        </p:grpSpPr>
        <p:sp>
          <p:nvSpPr>
            <p:cNvPr id="6" name="Rectangle: Top Corners Rounded 5">
              <a:extLst>
                <a:ext uri="{FF2B5EF4-FFF2-40B4-BE49-F238E27FC236}">
                  <a16:creationId xmlns:a16="http://schemas.microsoft.com/office/drawing/2014/main" id="{C8DEC25D-A95C-4571-B900-9AFCE3032EEB}"/>
                </a:ext>
              </a:extLst>
            </p:cNvPr>
            <p:cNvSpPr/>
            <p:nvPr/>
          </p:nvSpPr>
          <p:spPr>
            <a:xfrm rot="16200000">
              <a:off x="1360019" y="702250"/>
              <a:ext cx="498555" cy="2466116"/>
            </a:xfrm>
            <a:prstGeom prst="round2SameRect">
              <a:avLst>
                <a:gd name="adj1" fmla="val 50000"/>
                <a:gd name="adj2" fmla="val 0"/>
              </a:avLst>
            </a:prstGeom>
            <a:solidFill>
              <a:srgbClr val="09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95">
              <a:extLst>
                <a:ext uri="{FF2B5EF4-FFF2-40B4-BE49-F238E27FC236}">
                  <a16:creationId xmlns:a16="http://schemas.microsoft.com/office/drawing/2014/main" id="{57897A82-7BAA-4EEB-ABD2-2EC9428946A3}"/>
                </a:ext>
              </a:extLst>
            </p:cNvPr>
            <p:cNvSpPr>
              <a:spLocks/>
            </p:cNvSpPr>
            <p:nvPr/>
          </p:nvSpPr>
          <p:spPr bwMode="auto">
            <a:xfrm>
              <a:off x="2704030" y="1549789"/>
              <a:ext cx="138324" cy="137848"/>
            </a:xfrm>
            <a:custGeom>
              <a:avLst/>
              <a:gdLst>
                <a:gd name="T0" fmla="*/ 610 w 610"/>
                <a:gd name="T1" fmla="*/ 0 h 608"/>
                <a:gd name="T2" fmla="*/ 610 w 610"/>
                <a:gd name="T3" fmla="*/ 608 h 608"/>
                <a:gd name="T4" fmla="*/ 0 w 610"/>
                <a:gd name="T5" fmla="*/ 608 h 608"/>
                <a:gd name="T6" fmla="*/ 0 w 610"/>
                <a:gd name="T7" fmla="*/ 607 h 608"/>
                <a:gd name="T8" fmla="*/ 610 w 610"/>
                <a:gd name="T9" fmla="*/ 0 h 608"/>
              </a:gdLst>
              <a:ahLst/>
              <a:cxnLst>
                <a:cxn ang="0">
                  <a:pos x="T0" y="T1"/>
                </a:cxn>
                <a:cxn ang="0">
                  <a:pos x="T2" y="T3"/>
                </a:cxn>
                <a:cxn ang="0">
                  <a:pos x="T4" y="T5"/>
                </a:cxn>
                <a:cxn ang="0">
                  <a:pos x="T6" y="T7"/>
                </a:cxn>
                <a:cxn ang="0">
                  <a:pos x="T8" y="T9"/>
                </a:cxn>
              </a:cxnLst>
              <a:rect l="0" t="0" r="r" b="b"/>
              <a:pathLst>
                <a:path w="610" h="608">
                  <a:moveTo>
                    <a:pt x="610" y="0"/>
                  </a:moveTo>
                  <a:cubicBezTo>
                    <a:pt x="610" y="608"/>
                    <a:pt x="610" y="608"/>
                    <a:pt x="610" y="608"/>
                  </a:cubicBezTo>
                  <a:cubicBezTo>
                    <a:pt x="0" y="608"/>
                    <a:pt x="0" y="608"/>
                    <a:pt x="0" y="608"/>
                  </a:cubicBezTo>
                  <a:cubicBezTo>
                    <a:pt x="0" y="607"/>
                    <a:pt x="0" y="607"/>
                    <a:pt x="0" y="607"/>
                  </a:cubicBezTo>
                  <a:cubicBezTo>
                    <a:pt x="291" y="519"/>
                    <a:pt x="521" y="290"/>
                    <a:pt x="610" y="0"/>
                  </a:cubicBezTo>
                  <a:close/>
                </a:path>
              </a:pathLst>
            </a:custGeom>
            <a:solidFill>
              <a:srgbClr val="090E21"/>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95">
              <a:extLst>
                <a:ext uri="{FF2B5EF4-FFF2-40B4-BE49-F238E27FC236}">
                  <a16:creationId xmlns:a16="http://schemas.microsoft.com/office/drawing/2014/main" id="{33BE7688-A92F-4A2B-B6B4-BB88BEB4E260}"/>
                </a:ext>
              </a:extLst>
            </p:cNvPr>
            <p:cNvSpPr>
              <a:spLocks/>
            </p:cNvSpPr>
            <p:nvPr/>
          </p:nvSpPr>
          <p:spPr bwMode="auto">
            <a:xfrm flipV="1">
              <a:off x="2704030" y="2180820"/>
              <a:ext cx="138324" cy="137848"/>
            </a:xfrm>
            <a:custGeom>
              <a:avLst/>
              <a:gdLst>
                <a:gd name="T0" fmla="*/ 610 w 610"/>
                <a:gd name="T1" fmla="*/ 0 h 608"/>
                <a:gd name="T2" fmla="*/ 610 w 610"/>
                <a:gd name="T3" fmla="*/ 608 h 608"/>
                <a:gd name="T4" fmla="*/ 0 w 610"/>
                <a:gd name="T5" fmla="*/ 608 h 608"/>
                <a:gd name="T6" fmla="*/ 0 w 610"/>
                <a:gd name="T7" fmla="*/ 607 h 608"/>
                <a:gd name="T8" fmla="*/ 610 w 610"/>
                <a:gd name="T9" fmla="*/ 0 h 608"/>
              </a:gdLst>
              <a:ahLst/>
              <a:cxnLst>
                <a:cxn ang="0">
                  <a:pos x="T0" y="T1"/>
                </a:cxn>
                <a:cxn ang="0">
                  <a:pos x="T2" y="T3"/>
                </a:cxn>
                <a:cxn ang="0">
                  <a:pos x="T4" y="T5"/>
                </a:cxn>
                <a:cxn ang="0">
                  <a:pos x="T6" y="T7"/>
                </a:cxn>
                <a:cxn ang="0">
                  <a:pos x="T8" y="T9"/>
                </a:cxn>
              </a:cxnLst>
              <a:rect l="0" t="0" r="r" b="b"/>
              <a:pathLst>
                <a:path w="610" h="608">
                  <a:moveTo>
                    <a:pt x="610" y="0"/>
                  </a:moveTo>
                  <a:cubicBezTo>
                    <a:pt x="610" y="608"/>
                    <a:pt x="610" y="608"/>
                    <a:pt x="610" y="608"/>
                  </a:cubicBezTo>
                  <a:cubicBezTo>
                    <a:pt x="0" y="608"/>
                    <a:pt x="0" y="608"/>
                    <a:pt x="0" y="608"/>
                  </a:cubicBezTo>
                  <a:cubicBezTo>
                    <a:pt x="0" y="607"/>
                    <a:pt x="0" y="607"/>
                    <a:pt x="0" y="607"/>
                  </a:cubicBezTo>
                  <a:cubicBezTo>
                    <a:pt x="291" y="519"/>
                    <a:pt x="521" y="290"/>
                    <a:pt x="610" y="0"/>
                  </a:cubicBezTo>
                  <a:close/>
                </a:path>
              </a:pathLst>
            </a:custGeom>
            <a:solidFill>
              <a:srgbClr val="090E21"/>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 name="Group 11">
            <a:extLst>
              <a:ext uri="{FF2B5EF4-FFF2-40B4-BE49-F238E27FC236}">
                <a16:creationId xmlns:a16="http://schemas.microsoft.com/office/drawing/2014/main" id="{52421A46-19A6-49AB-A38A-73A84C0EC6E8}"/>
              </a:ext>
            </a:extLst>
          </p:cNvPr>
          <p:cNvGrpSpPr/>
          <p:nvPr/>
        </p:nvGrpSpPr>
        <p:grpSpPr>
          <a:xfrm>
            <a:off x="3270609" y="1013155"/>
            <a:ext cx="4716531" cy="3925513"/>
            <a:chOff x="3816324" y="-85495"/>
            <a:chExt cx="4716531" cy="3925513"/>
          </a:xfrm>
        </p:grpSpPr>
        <p:sp>
          <p:nvSpPr>
            <p:cNvPr id="13" name="TextBox 12">
              <a:extLst>
                <a:ext uri="{FF2B5EF4-FFF2-40B4-BE49-F238E27FC236}">
                  <a16:creationId xmlns:a16="http://schemas.microsoft.com/office/drawing/2014/main" id="{5D8E556E-FD01-4BB3-B166-368C641AD0B4}"/>
                </a:ext>
              </a:extLst>
            </p:cNvPr>
            <p:cNvSpPr txBox="1"/>
            <p:nvPr/>
          </p:nvSpPr>
          <p:spPr>
            <a:xfrm>
              <a:off x="3816324" y="1340256"/>
              <a:ext cx="4395437" cy="1661993"/>
            </a:xfrm>
            <a:prstGeom prst="rect">
              <a:avLst/>
            </a:prstGeom>
            <a:noFill/>
            <a:ln w="6350">
              <a:noFill/>
              <a:prstDash val="dash"/>
            </a:ln>
          </p:spPr>
          <p:txBody>
            <a:bodyPr wrap="square" lIns="0" tIns="0" rIns="0" bIns="0" rtlCol="0">
              <a:spAutoFit/>
            </a:bodyPr>
            <a:lstStyle/>
            <a:p>
              <a:pPr algn="just"/>
              <a:r>
                <a:rPr lang="en-US" dirty="0">
                  <a:cs typeface="Times New Roman" panose="02020603050405020304" pitchFamily="18" charset="0"/>
                </a:rPr>
                <a:t>Here you will find all variety of tech videos and cool gadgets and also get chance to see what's inside, as inner beauty is equally important as outer beauty. All this is Available right here on </a:t>
              </a:r>
              <a:r>
                <a:rPr lang="en-US" b="1" dirty="0">
                  <a:cs typeface="Times New Roman" panose="02020603050405020304" pitchFamily="18" charset="0"/>
                </a:rPr>
                <a:t>KARAN BAKRANIA</a:t>
              </a:r>
              <a:r>
                <a:rPr lang="en-US" dirty="0">
                  <a:cs typeface="Times New Roman" panose="02020603050405020304" pitchFamily="18" charset="0"/>
                </a:rPr>
                <a:t>.</a:t>
              </a:r>
            </a:p>
          </p:txBody>
        </p:sp>
        <p:sp>
          <p:nvSpPr>
            <p:cNvPr id="14" name="TextBox 13">
              <a:extLst>
                <a:ext uri="{FF2B5EF4-FFF2-40B4-BE49-F238E27FC236}">
                  <a16:creationId xmlns:a16="http://schemas.microsoft.com/office/drawing/2014/main" id="{08802402-CDB3-42A1-87E2-4EE0CB78A60B}"/>
                </a:ext>
              </a:extLst>
            </p:cNvPr>
            <p:cNvSpPr txBox="1"/>
            <p:nvPr/>
          </p:nvSpPr>
          <p:spPr>
            <a:xfrm>
              <a:off x="3816324" y="-85495"/>
              <a:ext cx="4716531" cy="615553"/>
            </a:xfrm>
            <a:prstGeom prst="rect">
              <a:avLst/>
            </a:prstGeom>
            <a:noFill/>
          </p:spPr>
          <p:txBody>
            <a:bodyPr wrap="square" lIns="0" tIns="0" rIns="0" bIns="0" rtlCol="0">
              <a:spAutoFit/>
            </a:bodyPr>
            <a:lstStyle/>
            <a:p>
              <a:r>
                <a:rPr lang="en-US" sz="4000" b="1" u="sng" dirty="0">
                  <a:solidFill>
                    <a:srgbClr val="FF0000"/>
                  </a:solidFill>
                  <a:effectLst>
                    <a:outerShdw blurRad="38100" dist="38100" dir="2700000" algn="tl">
                      <a:srgbClr val="000000">
                        <a:alpha val="43137"/>
                      </a:srgbClr>
                    </a:outerShdw>
                  </a:effectLst>
                  <a:latin typeface="Comfortaa" panose="00000500000000000000" pitchFamily="2" charset="0"/>
                </a:rPr>
                <a:t>KARAN BAKRANIA</a:t>
              </a:r>
            </a:p>
          </p:txBody>
        </p:sp>
        <p:sp>
          <p:nvSpPr>
            <p:cNvPr id="30" name="Rectangle: Rounded Corners 29">
              <a:hlinkClick r:id="rId2"/>
              <a:extLst>
                <a:ext uri="{FF2B5EF4-FFF2-40B4-BE49-F238E27FC236}">
                  <a16:creationId xmlns:a16="http://schemas.microsoft.com/office/drawing/2014/main" id="{4573D2FE-7ECC-409B-8123-AA240CCE83B5}"/>
                </a:ext>
              </a:extLst>
            </p:cNvPr>
            <p:cNvSpPr/>
            <p:nvPr/>
          </p:nvSpPr>
          <p:spPr>
            <a:xfrm>
              <a:off x="3816324" y="3434277"/>
              <a:ext cx="2732156" cy="405741"/>
            </a:xfrm>
            <a:prstGeom prst="roundRect">
              <a:avLst>
                <a:gd name="adj" fmla="val 50000"/>
              </a:avLst>
            </a:prstGeom>
            <a:gradFill>
              <a:gsLst>
                <a:gs pos="0">
                  <a:schemeClr val="accent2"/>
                </a:gs>
                <a:gs pos="100000">
                  <a:schemeClr val="accent1"/>
                </a:gs>
              </a:gsLst>
              <a:lin ang="2700000" scaled="0"/>
            </a:gradFill>
            <a:ln>
              <a:noFill/>
            </a:ln>
            <a:effectLst>
              <a:outerShdw blurRad="190500" dist="38100" dir="5400000" algn="t" rotWithShape="0">
                <a:schemeClr val="accent1">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Comfortaa" panose="00000500000000000000" pitchFamily="2" charset="0"/>
                  <a:hlinkClick r:id="rId2">
                    <a:extLst>
                      <a:ext uri="{A12FA001-AC4F-418D-AE19-62706E023703}">
                        <ahyp:hlinkClr xmlns:ahyp="http://schemas.microsoft.com/office/drawing/2018/hyperlinkcolor" val="tx"/>
                      </a:ext>
                    </a:extLst>
                  </a:hlinkClick>
                </a:rPr>
                <a:t>Visit Our Channel</a:t>
              </a:r>
              <a:endParaRPr lang="en-US" dirty="0">
                <a:solidFill>
                  <a:schemeClr val="tx1"/>
                </a:solidFill>
                <a:latin typeface="Comfortaa" panose="00000500000000000000" pitchFamily="2" charset="0"/>
              </a:endParaRPr>
            </a:p>
          </p:txBody>
        </p:sp>
      </p:grpSp>
      <p:grpSp>
        <p:nvGrpSpPr>
          <p:cNvPr id="40" name="Group 39">
            <a:extLst>
              <a:ext uri="{FF2B5EF4-FFF2-40B4-BE49-F238E27FC236}">
                <a16:creationId xmlns:a16="http://schemas.microsoft.com/office/drawing/2014/main" id="{D0943EA7-98BB-42F2-BBEA-98F44062BEED}"/>
              </a:ext>
            </a:extLst>
          </p:cNvPr>
          <p:cNvGrpSpPr/>
          <p:nvPr/>
        </p:nvGrpSpPr>
        <p:grpSpPr>
          <a:xfrm>
            <a:off x="708060" y="2824781"/>
            <a:ext cx="2114882" cy="215444"/>
            <a:chOff x="668958" y="2550768"/>
            <a:chExt cx="2114882" cy="215444"/>
          </a:xfrm>
        </p:grpSpPr>
        <p:grpSp>
          <p:nvGrpSpPr>
            <p:cNvPr id="41" name="Group 40">
              <a:extLst>
                <a:ext uri="{FF2B5EF4-FFF2-40B4-BE49-F238E27FC236}">
                  <a16:creationId xmlns:a16="http://schemas.microsoft.com/office/drawing/2014/main" id="{08696077-DC10-4566-AADD-CE817F4A4E32}"/>
                </a:ext>
              </a:extLst>
            </p:cNvPr>
            <p:cNvGrpSpPr/>
            <p:nvPr/>
          </p:nvGrpSpPr>
          <p:grpSpPr>
            <a:xfrm>
              <a:off x="668958" y="2560871"/>
              <a:ext cx="211507" cy="195238"/>
              <a:chOff x="519113" y="1628775"/>
              <a:chExt cx="371475" cy="342900"/>
            </a:xfrm>
            <a:gradFill>
              <a:gsLst>
                <a:gs pos="0">
                  <a:schemeClr val="accent2"/>
                </a:gs>
                <a:gs pos="100000">
                  <a:schemeClr val="accent1"/>
                </a:gs>
              </a:gsLst>
              <a:lin ang="2700000" scaled="0"/>
            </a:gradFill>
          </p:grpSpPr>
          <p:sp>
            <p:nvSpPr>
              <p:cNvPr id="43" name="Freeform 28">
                <a:extLst>
                  <a:ext uri="{FF2B5EF4-FFF2-40B4-BE49-F238E27FC236}">
                    <a16:creationId xmlns:a16="http://schemas.microsoft.com/office/drawing/2014/main" id="{818B08BE-F7E7-496E-A90A-BA02F2F7B0A6}"/>
                  </a:ext>
                </a:extLst>
              </p:cNvPr>
              <p:cNvSpPr>
                <a:spLocks noEditPoints="1"/>
              </p:cNvSpPr>
              <p:nvPr/>
            </p:nvSpPr>
            <p:spPr bwMode="auto">
              <a:xfrm>
                <a:off x="519113" y="1736725"/>
                <a:ext cx="371475" cy="234950"/>
              </a:xfrm>
              <a:custGeom>
                <a:avLst/>
                <a:gdLst>
                  <a:gd name="T0" fmla="*/ 88 w 96"/>
                  <a:gd name="T1" fmla="*/ 60 h 60"/>
                  <a:gd name="T2" fmla="*/ 8 w 96"/>
                  <a:gd name="T3" fmla="*/ 60 h 60"/>
                  <a:gd name="T4" fmla="*/ 0 w 96"/>
                  <a:gd name="T5" fmla="*/ 52 h 60"/>
                  <a:gd name="T6" fmla="*/ 0 w 96"/>
                  <a:gd name="T7" fmla="*/ 2 h 60"/>
                  <a:gd name="T8" fmla="*/ 2 w 96"/>
                  <a:gd name="T9" fmla="*/ 0 h 60"/>
                  <a:gd name="T10" fmla="*/ 94 w 96"/>
                  <a:gd name="T11" fmla="*/ 0 h 60"/>
                  <a:gd name="T12" fmla="*/ 96 w 96"/>
                  <a:gd name="T13" fmla="*/ 2 h 60"/>
                  <a:gd name="T14" fmla="*/ 96 w 96"/>
                  <a:gd name="T15" fmla="*/ 52 h 60"/>
                  <a:gd name="T16" fmla="*/ 88 w 96"/>
                  <a:gd name="T17" fmla="*/ 60 h 60"/>
                  <a:gd name="T18" fmla="*/ 4 w 96"/>
                  <a:gd name="T19" fmla="*/ 4 h 60"/>
                  <a:gd name="T20" fmla="*/ 4 w 96"/>
                  <a:gd name="T21" fmla="*/ 52 h 60"/>
                  <a:gd name="T22" fmla="*/ 8 w 96"/>
                  <a:gd name="T23" fmla="*/ 56 h 60"/>
                  <a:gd name="T24" fmla="*/ 88 w 96"/>
                  <a:gd name="T25" fmla="*/ 56 h 60"/>
                  <a:gd name="T26" fmla="*/ 92 w 96"/>
                  <a:gd name="T27" fmla="*/ 52 h 60"/>
                  <a:gd name="T28" fmla="*/ 92 w 96"/>
                  <a:gd name="T29" fmla="*/ 4 h 60"/>
                  <a:gd name="T30" fmla="*/ 4 w 96"/>
                  <a:gd name="T31"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60">
                    <a:moveTo>
                      <a:pt x="88" y="60"/>
                    </a:moveTo>
                    <a:cubicBezTo>
                      <a:pt x="8" y="60"/>
                      <a:pt x="8" y="60"/>
                      <a:pt x="8" y="60"/>
                    </a:cubicBezTo>
                    <a:cubicBezTo>
                      <a:pt x="3" y="60"/>
                      <a:pt x="0" y="57"/>
                      <a:pt x="0" y="52"/>
                    </a:cubicBezTo>
                    <a:cubicBezTo>
                      <a:pt x="0" y="2"/>
                      <a:pt x="0" y="2"/>
                      <a:pt x="0" y="2"/>
                    </a:cubicBezTo>
                    <a:cubicBezTo>
                      <a:pt x="0" y="1"/>
                      <a:pt x="1" y="0"/>
                      <a:pt x="2" y="0"/>
                    </a:cubicBezTo>
                    <a:cubicBezTo>
                      <a:pt x="94" y="0"/>
                      <a:pt x="94" y="0"/>
                      <a:pt x="94" y="0"/>
                    </a:cubicBezTo>
                    <a:cubicBezTo>
                      <a:pt x="95" y="0"/>
                      <a:pt x="96" y="1"/>
                      <a:pt x="96" y="2"/>
                    </a:cubicBezTo>
                    <a:cubicBezTo>
                      <a:pt x="96" y="52"/>
                      <a:pt x="96" y="52"/>
                      <a:pt x="96" y="52"/>
                    </a:cubicBezTo>
                    <a:cubicBezTo>
                      <a:pt x="96" y="57"/>
                      <a:pt x="93" y="60"/>
                      <a:pt x="88" y="60"/>
                    </a:cubicBezTo>
                    <a:close/>
                    <a:moveTo>
                      <a:pt x="4" y="4"/>
                    </a:moveTo>
                    <a:cubicBezTo>
                      <a:pt x="4" y="52"/>
                      <a:pt x="4" y="52"/>
                      <a:pt x="4" y="52"/>
                    </a:cubicBezTo>
                    <a:cubicBezTo>
                      <a:pt x="4" y="54"/>
                      <a:pt x="6" y="56"/>
                      <a:pt x="8" y="56"/>
                    </a:cubicBezTo>
                    <a:cubicBezTo>
                      <a:pt x="88" y="56"/>
                      <a:pt x="88" y="56"/>
                      <a:pt x="88" y="56"/>
                    </a:cubicBezTo>
                    <a:cubicBezTo>
                      <a:pt x="90" y="56"/>
                      <a:pt x="92" y="54"/>
                      <a:pt x="92" y="52"/>
                    </a:cubicBezTo>
                    <a:cubicBezTo>
                      <a:pt x="92" y="4"/>
                      <a:pt x="92" y="4"/>
                      <a:pt x="92" y="4"/>
                    </a:cubicBez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44" name="Freeform 29">
                <a:extLst>
                  <a:ext uri="{FF2B5EF4-FFF2-40B4-BE49-F238E27FC236}">
                    <a16:creationId xmlns:a16="http://schemas.microsoft.com/office/drawing/2014/main" id="{B1027201-F829-4218-B869-02EF2614FFF1}"/>
                  </a:ext>
                </a:extLst>
              </p:cNvPr>
              <p:cNvSpPr>
                <a:spLocks noEditPoints="1"/>
              </p:cNvSpPr>
              <p:nvPr/>
            </p:nvSpPr>
            <p:spPr bwMode="auto">
              <a:xfrm>
                <a:off x="642938" y="1784350"/>
                <a:ext cx="139700" cy="139700"/>
              </a:xfrm>
              <a:custGeom>
                <a:avLst/>
                <a:gdLst>
                  <a:gd name="T0" fmla="*/ 2 w 36"/>
                  <a:gd name="T1" fmla="*/ 36 h 36"/>
                  <a:gd name="T2" fmla="*/ 1 w 36"/>
                  <a:gd name="T3" fmla="*/ 36 h 36"/>
                  <a:gd name="T4" fmla="*/ 0 w 36"/>
                  <a:gd name="T5" fmla="*/ 34 h 36"/>
                  <a:gd name="T6" fmla="*/ 0 w 36"/>
                  <a:gd name="T7" fmla="*/ 2 h 36"/>
                  <a:gd name="T8" fmla="*/ 1 w 36"/>
                  <a:gd name="T9" fmla="*/ 0 h 36"/>
                  <a:gd name="T10" fmla="*/ 3 w 36"/>
                  <a:gd name="T11" fmla="*/ 0 h 36"/>
                  <a:gd name="T12" fmla="*/ 35 w 36"/>
                  <a:gd name="T13" fmla="*/ 16 h 36"/>
                  <a:gd name="T14" fmla="*/ 36 w 36"/>
                  <a:gd name="T15" fmla="*/ 18 h 36"/>
                  <a:gd name="T16" fmla="*/ 35 w 36"/>
                  <a:gd name="T17" fmla="*/ 20 h 36"/>
                  <a:gd name="T18" fmla="*/ 3 w 36"/>
                  <a:gd name="T19" fmla="*/ 36 h 36"/>
                  <a:gd name="T20" fmla="*/ 2 w 36"/>
                  <a:gd name="T21" fmla="*/ 36 h 36"/>
                  <a:gd name="T22" fmla="*/ 4 w 36"/>
                  <a:gd name="T23" fmla="*/ 5 h 36"/>
                  <a:gd name="T24" fmla="*/ 4 w 36"/>
                  <a:gd name="T25" fmla="*/ 31 h 36"/>
                  <a:gd name="T26" fmla="*/ 30 w 36"/>
                  <a:gd name="T27" fmla="*/ 18 h 36"/>
                  <a:gd name="T28" fmla="*/ 4 w 36"/>
                  <a:gd name="T29"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6">
                    <a:moveTo>
                      <a:pt x="2" y="36"/>
                    </a:moveTo>
                    <a:cubicBezTo>
                      <a:pt x="2" y="36"/>
                      <a:pt x="1" y="36"/>
                      <a:pt x="1" y="36"/>
                    </a:cubicBezTo>
                    <a:cubicBezTo>
                      <a:pt x="0" y="35"/>
                      <a:pt x="0" y="35"/>
                      <a:pt x="0" y="34"/>
                    </a:cubicBezTo>
                    <a:cubicBezTo>
                      <a:pt x="0" y="2"/>
                      <a:pt x="0" y="2"/>
                      <a:pt x="0" y="2"/>
                    </a:cubicBezTo>
                    <a:cubicBezTo>
                      <a:pt x="0" y="1"/>
                      <a:pt x="0" y="1"/>
                      <a:pt x="1" y="0"/>
                    </a:cubicBezTo>
                    <a:cubicBezTo>
                      <a:pt x="2" y="0"/>
                      <a:pt x="2" y="0"/>
                      <a:pt x="3" y="0"/>
                    </a:cubicBezTo>
                    <a:cubicBezTo>
                      <a:pt x="35" y="16"/>
                      <a:pt x="35" y="16"/>
                      <a:pt x="35" y="16"/>
                    </a:cubicBezTo>
                    <a:cubicBezTo>
                      <a:pt x="36" y="17"/>
                      <a:pt x="36" y="17"/>
                      <a:pt x="36" y="18"/>
                    </a:cubicBezTo>
                    <a:cubicBezTo>
                      <a:pt x="36" y="19"/>
                      <a:pt x="36" y="19"/>
                      <a:pt x="35" y="20"/>
                    </a:cubicBezTo>
                    <a:cubicBezTo>
                      <a:pt x="3" y="36"/>
                      <a:pt x="3" y="36"/>
                      <a:pt x="3" y="36"/>
                    </a:cubicBezTo>
                    <a:cubicBezTo>
                      <a:pt x="3" y="36"/>
                      <a:pt x="2" y="36"/>
                      <a:pt x="2" y="36"/>
                    </a:cubicBezTo>
                    <a:close/>
                    <a:moveTo>
                      <a:pt x="4" y="5"/>
                    </a:moveTo>
                    <a:cubicBezTo>
                      <a:pt x="4" y="31"/>
                      <a:pt x="4" y="31"/>
                      <a:pt x="4" y="31"/>
                    </a:cubicBezTo>
                    <a:cubicBezTo>
                      <a:pt x="30" y="18"/>
                      <a:pt x="30" y="18"/>
                      <a:pt x="30" y="18"/>
                    </a:cubicBezTo>
                    <a:lnTo>
                      <a:pt x="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45" name="Freeform 30">
                <a:extLst>
                  <a:ext uri="{FF2B5EF4-FFF2-40B4-BE49-F238E27FC236}">
                    <a16:creationId xmlns:a16="http://schemas.microsoft.com/office/drawing/2014/main" id="{C3D6613D-93E6-415D-91A6-526386A50027}"/>
                  </a:ext>
                </a:extLst>
              </p:cNvPr>
              <p:cNvSpPr>
                <a:spLocks noEditPoints="1"/>
              </p:cNvSpPr>
              <p:nvPr/>
            </p:nvSpPr>
            <p:spPr bwMode="auto">
              <a:xfrm>
                <a:off x="519113" y="1628775"/>
                <a:ext cx="371475" cy="92075"/>
              </a:xfrm>
              <a:custGeom>
                <a:avLst/>
                <a:gdLst>
                  <a:gd name="T0" fmla="*/ 94 w 96"/>
                  <a:gd name="T1" fmla="*/ 24 h 24"/>
                  <a:gd name="T2" fmla="*/ 2 w 96"/>
                  <a:gd name="T3" fmla="*/ 24 h 24"/>
                  <a:gd name="T4" fmla="*/ 0 w 96"/>
                  <a:gd name="T5" fmla="*/ 22 h 24"/>
                  <a:gd name="T6" fmla="*/ 0 w 96"/>
                  <a:gd name="T7" fmla="*/ 6 h 24"/>
                  <a:gd name="T8" fmla="*/ 6 w 96"/>
                  <a:gd name="T9" fmla="*/ 0 h 24"/>
                  <a:gd name="T10" fmla="*/ 90 w 96"/>
                  <a:gd name="T11" fmla="*/ 0 h 24"/>
                  <a:gd name="T12" fmla="*/ 96 w 96"/>
                  <a:gd name="T13" fmla="*/ 6 h 24"/>
                  <a:gd name="T14" fmla="*/ 96 w 96"/>
                  <a:gd name="T15" fmla="*/ 22 h 24"/>
                  <a:gd name="T16" fmla="*/ 94 w 96"/>
                  <a:gd name="T17" fmla="*/ 24 h 24"/>
                  <a:gd name="T18" fmla="*/ 4 w 96"/>
                  <a:gd name="T19" fmla="*/ 20 h 24"/>
                  <a:gd name="T20" fmla="*/ 92 w 96"/>
                  <a:gd name="T21" fmla="*/ 20 h 24"/>
                  <a:gd name="T22" fmla="*/ 92 w 96"/>
                  <a:gd name="T23" fmla="*/ 6 h 24"/>
                  <a:gd name="T24" fmla="*/ 90 w 96"/>
                  <a:gd name="T25" fmla="*/ 4 h 24"/>
                  <a:gd name="T26" fmla="*/ 6 w 96"/>
                  <a:gd name="T27" fmla="*/ 4 h 24"/>
                  <a:gd name="T28" fmla="*/ 4 w 96"/>
                  <a:gd name="T29" fmla="*/ 6 h 24"/>
                  <a:gd name="T30" fmla="*/ 4 w 96"/>
                  <a:gd name="T3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24">
                    <a:moveTo>
                      <a:pt x="94" y="24"/>
                    </a:moveTo>
                    <a:cubicBezTo>
                      <a:pt x="2" y="24"/>
                      <a:pt x="2" y="24"/>
                      <a:pt x="2" y="24"/>
                    </a:cubicBezTo>
                    <a:cubicBezTo>
                      <a:pt x="1" y="24"/>
                      <a:pt x="0" y="23"/>
                      <a:pt x="0" y="22"/>
                    </a:cubicBezTo>
                    <a:cubicBezTo>
                      <a:pt x="0" y="6"/>
                      <a:pt x="0" y="6"/>
                      <a:pt x="0" y="6"/>
                    </a:cubicBezTo>
                    <a:cubicBezTo>
                      <a:pt x="0" y="3"/>
                      <a:pt x="3" y="0"/>
                      <a:pt x="6" y="0"/>
                    </a:cubicBezTo>
                    <a:cubicBezTo>
                      <a:pt x="90" y="0"/>
                      <a:pt x="90" y="0"/>
                      <a:pt x="90" y="0"/>
                    </a:cubicBezTo>
                    <a:cubicBezTo>
                      <a:pt x="93" y="0"/>
                      <a:pt x="96" y="3"/>
                      <a:pt x="96" y="6"/>
                    </a:cubicBezTo>
                    <a:cubicBezTo>
                      <a:pt x="96" y="22"/>
                      <a:pt x="96" y="22"/>
                      <a:pt x="96" y="22"/>
                    </a:cubicBezTo>
                    <a:cubicBezTo>
                      <a:pt x="96" y="23"/>
                      <a:pt x="95" y="24"/>
                      <a:pt x="94" y="24"/>
                    </a:cubicBezTo>
                    <a:close/>
                    <a:moveTo>
                      <a:pt x="4" y="20"/>
                    </a:moveTo>
                    <a:cubicBezTo>
                      <a:pt x="92" y="20"/>
                      <a:pt x="92" y="20"/>
                      <a:pt x="92" y="20"/>
                    </a:cubicBezTo>
                    <a:cubicBezTo>
                      <a:pt x="92" y="6"/>
                      <a:pt x="92" y="6"/>
                      <a:pt x="92" y="6"/>
                    </a:cubicBezTo>
                    <a:cubicBezTo>
                      <a:pt x="92" y="5"/>
                      <a:pt x="91" y="4"/>
                      <a:pt x="90" y="4"/>
                    </a:cubicBezTo>
                    <a:cubicBezTo>
                      <a:pt x="6" y="4"/>
                      <a:pt x="6" y="4"/>
                      <a:pt x="6" y="4"/>
                    </a:cubicBezTo>
                    <a:cubicBezTo>
                      <a:pt x="5" y="4"/>
                      <a:pt x="4" y="5"/>
                      <a:pt x="4" y="6"/>
                    </a:cubicBezTo>
                    <a:lnTo>
                      <a:pt x="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46" name="Freeform 31">
                <a:extLst>
                  <a:ext uri="{FF2B5EF4-FFF2-40B4-BE49-F238E27FC236}">
                    <a16:creationId xmlns:a16="http://schemas.microsoft.com/office/drawing/2014/main" id="{87F4394E-A395-4583-89A0-5270C8BEC076}"/>
                  </a:ext>
                </a:extLst>
              </p:cNvPr>
              <p:cNvSpPr>
                <a:spLocks/>
              </p:cNvSpPr>
              <p:nvPr/>
            </p:nvSpPr>
            <p:spPr bwMode="auto">
              <a:xfrm>
                <a:off x="522288" y="1631950"/>
                <a:ext cx="77788" cy="77787"/>
              </a:xfrm>
              <a:custGeom>
                <a:avLst/>
                <a:gdLst>
                  <a:gd name="T0" fmla="*/ 5 w 49"/>
                  <a:gd name="T1" fmla="*/ 49 h 49"/>
                  <a:gd name="T2" fmla="*/ 0 w 49"/>
                  <a:gd name="T3" fmla="*/ 44 h 49"/>
                  <a:gd name="T4" fmla="*/ 44 w 49"/>
                  <a:gd name="T5" fmla="*/ 0 h 49"/>
                  <a:gd name="T6" fmla="*/ 49 w 49"/>
                  <a:gd name="T7" fmla="*/ 5 h 49"/>
                  <a:gd name="T8" fmla="*/ 5 w 49"/>
                  <a:gd name="T9" fmla="*/ 49 h 49"/>
                </a:gdLst>
                <a:ahLst/>
                <a:cxnLst>
                  <a:cxn ang="0">
                    <a:pos x="T0" y="T1"/>
                  </a:cxn>
                  <a:cxn ang="0">
                    <a:pos x="T2" y="T3"/>
                  </a:cxn>
                  <a:cxn ang="0">
                    <a:pos x="T4" y="T5"/>
                  </a:cxn>
                  <a:cxn ang="0">
                    <a:pos x="T6" y="T7"/>
                  </a:cxn>
                  <a:cxn ang="0">
                    <a:pos x="T8" y="T9"/>
                  </a:cxn>
                </a:cxnLst>
                <a:rect l="0" t="0" r="r" b="b"/>
                <a:pathLst>
                  <a:path w="49" h="49">
                    <a:moveTo>
                      <a:pt x="5" y="49"/>
                    </a:moveTo>
                    <a:lnTo>
                      <a:pt x="0" y="44"/>
                    </a:lnTo>
                    <a:lnTo>
                      <a:pt x="44" y="0"/>
                    </a:lnTo>
                    <a:lnTo>
                      <a:pt x="49" y="5"/>
                    </a:lnTo>
                    <a:lnTo>
                      <a:pt x="5"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47" name="Freeform 32">
                <a:extLst>
                  <a:ext uri="{FF2B5EF4-FFF2-40B4-BE49-F238E27FC236}">
                    <a16:creationId xmlns:a16="http://schemas.microsoft.com/office/drawing/2014/main" id="{F2569BD2-D7F6-4EBD-89A2-EAABAF98AD68}"/>
                  </a:ext>
                </a:extLst>
              </p:cNvPr>
              <p:cNvSpPr>
                <a:spLocks/>
              </p:cNvSpPr>
              <p:nvPr/>
            </p:nvSpPr>
            <p:spPr bwMode="auto">
              <a:xfrm>
                <a:off x="569913" y="1631950"/>
                <a:ext cx="84138" cy="85725"/>
              </a:xfrm>
              <a:custGeom>
                <a:avLst/>
                <a:gdLst>
                  <a:gd name="T0" fmla="*/ 5 w 53"/>
                  <a:gd name="T1" fmla="*/ 54 h 54"/>
                  <a:gd name="T2" fmla="*/ 0 w 53"/>
                  <a:gd name="T3" fmla="*/ 49 h 54"/>
                  <a:gd name="T4" fmla="*/ 48 w 53"/>
                  <a:gd name="T5" fmla="*/ 0 h 54"/>
                  <a:gd name="T6" fmla="*/ 53 w 53"/>
                  <a:gd name="T7" fmla="*/ 5 h 54"/>
                  <a:gd name="T8" fmla="*/ 5 w 53"/>
                  <a:gd name="T9" fmla="*/ 54 h 54"/>
                </a:gdLst>
                <a:ahLst/>
                <a:cxnLst>
                  <a:cxn ang="0">
                    <a:pos x="T0" y="T1"/>
                  </a:cxn>
                  <a:cxn ang="0">
                    <a:pos x="T2" y="T3"/>
                  </a:cxn>
                  <a:cxn ang="0">
                    <a:pos x="T4" y="T5"/>
                  </a:cxn>
                  <a:cxn ang="0">
                    <a:pos x="T6" y="T7"/>
                  </a:cxn>
                  <a:cxn ang="0">
                    <a:pos x="T8" y="T9"/>
                  </a:cxn>
                </a:cxnLst>
                <a:rect l="0" t="0" r="r" b="b"/>
                <a:pathLst>
                  <a:path w="53" h="54">
                    <a:moveTo>
                      <a:pt x="5" y="54"/>
                    </a:moveTo>
                    <a:lnTo>
                      <a:pt x="0" y="49"/>
                    </a:lnTo>
                    <a:lnTo>
                      <a:pt x="48" y="0"/>
                    </a:lnTo>
                    <a:lnTo>
                      <a:pt x="53" y="5"/>
                    </a:lnTo>
                    <a:lnTo>
                      <a:pt x="5"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48" name="Freeform 33">
                <a:extLst>
                  <a:ext uri="{FF2B5EF4-FFF2-40B4-BE49-F238E27FC236}">
                    <a16:creationId xmlns:a16="http://schemas.microsoft.com/office/drawing/2014/main" id="{4DCE876E-D128-40C0-9B35-82E06814077A}"/>
                  </a:ext>
                </a:extLst>
              </p:cNvPr>
              <p:cNvSpPr>
                <a:spLocks/>
              </p:cNvSpPr>
              <p:nvPr/>
            </p:nvSpPr>
            <p:spPr bwMode="auto">
              <a:xfrm>
                <a:off x="631826" y="1631950"/>
                <a:ext cx="84138" cy="85725"/>
              </a:xfrm>
              <a:custGeom>
                <a:avLst/>
                <a:gdLst>
                  <a:gd name="T0" fmla="*/ 5 w 53"/>
                  <a:gd name="T1" fmla="*/ 54 h 54"/>
                  <a:gd name="T2" fmla="*/ 0 w 53"/>
                  <a:gd name="T3" fmla="*/ 49 h 54"/>
                  <a:gd name="T4" fmla="*/ 48 w 53"/>
                  <a:gd name="T5" fmla="*/ 0 h 54"/>
                  <a:gd name="T6" fmla="*/ 53 w 53"/>
                  <a:gd name="T7" fmla="*/ 5 h 54"/>
                  <a:gd name="T8" fmla="*/ 5 w 53"/>
                  <a:gd name="T9" fmla="*/ 54 h 54"/>
                </a:gdLst>
                <a:ahLst/>
                <a:cxnLst>
                  <a:cxn ang="0">
                    <a:pos x="T0" y="T1"/>
                  </a:cxn>
                  <a:cxn ang="0">
                    <a:pos x="T2" y="T3"/>
                  </a:cxn>
                  <a:cxn ang="0">
                    <a:pos x="T4" y="T5"/>
                  </a:cxn>
                  <a:cxn ang="0">
                    <a:pos x="T6" y="T7"/>
                  </a:cxn>
                  <a:cxn ang="0">
                    <a:pos x="T8" y="T9"/>
                  </a:cxn>
                </a:cxnLst>
                <a:rect l="0" t="0" r="r" b="b"/>
                <a:pathLst>
                  <a:path w="53" h="54">
                    <a:moveTo>
                      <a:pt x="5" y="54"/>
                    </a:moveTo>
                    <a:lnTo>
                      <a:pt x="0" y="49"/>
                    </a:lnTo>
                    <a:lnTo>
                      <a:pt x="48" y="0"/>
                    </a:lnTo>
                    <a:lnTo>
                      <a:pt x="53" y="5"/>
                    </a:lnTo>
                    <a:lnTo>
                      <a:pt x="5"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49" name="Freeform 34">
                <a:extLst>
                  <a:ext uri="{FF2B5EF4-FFF2-40B4-BE49-F238E27FC236}">
                    <a16:creationId xmlns:a16="http://schemas.microsoft.com/office/drawing/2014/main" id="{EC0EF613-A0F8-4FE8-A342-DCE809A482B6}"/>
                  </a:ext>
                </a:extLst>
              </p:cNvPr>
              <p:cNvSpPr>
                <a:spLocks/>
              </p:cNvSpPr>
              <p:nvPr/>
            </p:nvSpPr>
            <p:spPr bwMode="auto">
              <a:xfrm>
                <a:off x="693738" y="1631950"/>
                <a:ext cx="84138" cy="85725"/>
              </a:xfrm>
              <a:custGeom>
                <a:avLst/>
                <a:gdLst>
                  <a:gd name="T0" fmla="*/ 5 w 53"/>
                  <a:gd name="T1" fmla="*/ 54 h 54"/>
                  <a:gd name="T2" fmla="*/ 0 w 53"/>
                  <a:gd name="T3" fmla="*/ 49 h 54"/>
                  <a:gd name="T4" fmla="*/ 48 w 53"/>
                  <a:gd name="T5" fmla="*/ 0 h 54"/>
                  <a:gd name="T6" fmla="*/ 53 w 53"/>
                  <a:gd name="T7" fmla="*/ 5 h 54"/>
                  <a:gd name="T8" fmla="*/ 5 w 53"/>
                  <a:gd name="T9" fmla="*/ 54 h 54"/>
                </a:gdLst>
                <a:ahLst/>
                <a:cxnLst>
                  <a:cxn ang="0">
                    <a:pos x="T0" y="T1"/>
                  </a:cxn>
                  <a:cxn ang="0">
                    <a:pos x="T2" y="T3"/>
                  </a:cxn>
                  <a:cxn ang="0">
                    <a:pos x="T4" y="T5"/>
                  </a:cxn>
                  <a:cxn ang="0">
                    <a:pos x="T6" y="T7"/>
                  </a:cxn>
                  <a:cxn ang="0">
                    <a:pos x="T8" y="T9"/>
                  </a:cxn>
                </a:cxnLst>
                <a:rect l="0" t="0" r="r" b="b"/>
                <a:pathLst>
                  <a:path w="53" h="54">
                    <a:moveTo>
                      <a:pt x="5" y="54"/>
                    </a:moveTo>
                    <a:lnTo>
                      <a:pt x="0" y="49"/>
                    </a:lnTo>
                    <a:lnTo>
                      <a:pt x="48" y="0"/>
                    </a:lnTo>
                    <a:lnTo>
                      <a:pt x="53" y="5"/>
                    </a:lnTo>
                    <a:lnTo>
                      <a:pt x="5"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50" name="Freeform 35">
                <a:extLst>
                  <a:ext uri="{FF2B5EF4-FFF2-40B4-BE49-F238E27FC236}">
                    <a16:creationId xmlns:a16="http://schemas.microsoft.com/office/drawing/2014/main" id="{926AFEDB-0100-4067-AC14-57D9601D7D85}"/>
                  </a:ext>
                </a:extLst>
              </p:cNvPr>
              <p:cNvSpPr>
                <a:spLocks/>
              </p:cNvSpPr>
              <p:nvPr/>
            </p:nvSpPr>
            <p:spPr bwMode="auto">
              <a:xfrm>
                <a:off x="755651" y="1631950"/>
                <a:ext cx="84138" cy="85725"/>
              </a:xfrm>
              <a:custGeom>
                <a:avLst/>
                <a:gdLst>
                  <a:gd name="T0" fmla="*/ 5 w 53"/>
                  <a:gd name="T1" fmla="*/ 54 h 54"/>
                  <a:gd name="T2" fmla="*/ 0 w 53"/>
                  <a:gd name="T3" fmla="*/ 49 h 54"/>
                  <a:gd name="T4" fmla="*/ 48 w 53"/>
                  <a:gd name="T5" fmla="*/ 0 h 54"/>
                  <a:gd name="T6" fmla="*/ 53 w 53"/>
                  <a:gd name="T7" fmla="*/ 5 h 54"/>
                  <a:gd name="T8" fmla="*/ 5 w 53"/>
                  <a:gd name="T9" fmla="*/ 54 h 54"/>
                </a:gdLst>
                <a:ahLst/>
                <a:cxnLst>
                  <a:cxn ang="0">
                    <a:pos x="T0" y="T1"/>
                  </a:cxn>
                  <a:cxn ang="0">
                    <a:pos x="T2" y="T3"/>
                  </a:cxn>
                  <a:cxn ang="0">
                    <a:pos x="T4" y="T5"/>
                  </a:cxn>
                  <a:cxn ang="0">
                    <a:pos x="T6" y="T7"/>
                  </a:cxn>
                  <a:cxn ang="0">
                    <a:pos x="T8" y="T9"/>
                  </a:cxn>
                </a:cxnLst>
                <a:rect l="0" t="0" r="r" b="b"/>
                <a:pathLst>
                  <a:path w="53" h="54">
                    <a:moveTo>
                      <a:pt x="5" y="54"/>
                    </a:moveTo>
                    <a:lnTo>
                      <a:pt x="0" y="49"/>
                    </a:lnTo>
                    <a:lnTo>
                      <a:pt x="48" y="0"/>
                    </a:lnTo>
                    <a:lnTo>
                      <a:pt x="53" y="5"/>
                    </a:lnTo>
                    <a:lnTo>
                      <a:pt x="5"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51" name="Freeform 36">
                <a:extLst>
                  <a:ext uri="{FF2B5EF4-FFF2-40B4-BE49-F238E27FC236}">
                    <a16:creationId xmlns:a16="http://schemas.microsoft.com/office/drawing/2014/main" id="{1FCFFD9C-4AC3-4A6B-B1B7-4285C076BF3F}"/>
                  </a:ext>
                </a:extLst>
              </p:cNvPr>
              <p:cNvSpPr>
                <a:spLocks/>
              </p:cNvSpPr>
              <p:nvPr/>
            </p:nvSpPr>
            <p:spPr bwMode="auto">
              <a:xfrm>
                <a:off x="817563" y="1647825"/>
                <a:ext cx="69850" cy="69850"/>
              </a:xfrm>
              <a:custGeom>
                <a:avLst/>
                <a:gdLst>
                  <a:gd name="T0" fmla="*/ 5 w 44"/>
                  <a:gd name="T1" fmla="*/ 44 h 44"/>
                  <a:gd name="T2" fmla="*/ 0 w 44"/>
                  <a:gd name="T3" fmla="*/ 39 h 44"/>
                  <a:gd name="T4" fmla="*/ 39 w 44"/>
                  <a:gd name="T5" fmla="*/ 0 h 44"/>
                  <a:gd name="T6" fmla="*/ 44 w 44"/>
                  <a:gd name="T7" fmla="*/ 5 h 44"/>
                  <a:gd name="T8" fmla="*/ 5 w 44"/>
                  <a:gd name="T9" fmla="*/ 44 h 44"/>
                </a:gdLst>
                <a:ahLst/>
                <a:cxnLst>
                  <a:cxn ang="0">
                    <a:pos x="T0" y="T1"/>
                  </a:cxn>
                  <a:cxn ang="0">
                    <a:pos x="T2" y="T3"/>
                  </a:cxn>
                  <a:cxn ang="0">
                    <a:pos x="T4" y="T5"/>
                  </a:cxn>
                  <a:cxn ang="0">
                    <a:pos x="T6" y="T7"/>
                  </a:cxn>
                  <a:cxn ang="0">
                    <a:pos x="T8" y="T9"/>
                  </a:cxn>
                </a:cxnLst>
                <a:rect l="0" t="0" r="r" b="b"/>
                <a:pathLst>
                  <a:path w="44" h="44">
                    <a:moveTo>
                      <a:pt x="5" y="44"/>
                    </a:moveTo>
                    <a:lnTo>
                      <a:pt x="0" y="39"/>
                    </a:lnTo>
                    <a:lnTo>
                      <a:pt x="39" y="0"/>
                    </a:lnTo>
                    <a:lnTo>
                      <a:pt x="44" y="5"/>
                    </a:lnTo>
                    <a:lnTo>
                      <a:pt x="5"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42" name="TextBox 41">
              <a:extLst>
                <a:ext uri="{FF2B5EF4-FFF2-40B4-BE49-F238E27FC236}">
                  <a16:creationId xmlns:a16="http://schemas.microsoft.com/office/drawing/2014/main" id="{CB6A442C-DA0D-443F-9E93-315FC137A4C9}"/>
                </a:ext>
              </a:extLst>
            </p:cNvPr>
            <p:cNvSpPr txBox="1"/>
            <p:nvPr/>
          </p:nvSpPr>
          <p:spPr>
            <a:xfrm>
              <a:off x="1022550" y="2550768"/>
              <a:ext cx="1761290" cy="215444"/>
            </a:xfrm>
            <a:prstGeom prst="rect">
              <a:avLst/>
            </a:prstGeom>
            <a:noFill/>
            <a:ln w="6350">
              <a:noFill/>
              <a:prstDash val="dash"/>
            </a:ln>
          </p:spPr>
          <p:txBody>
            <a:bodyPr wrap="square" lIns="0" tIns="0" rIns="0" bIns="0" rtlCol="0" anchor="ctr">
              <a:spAutoFit/>
            </a:bodyPr>
            <a:lstStyle/>
            <a:p>
              <a:r>
                <a:rPr lang="en-US" sz="1400" dirty="0"/>
                <a:t>Most Viewed video</a:t>
              </a:r>
            </a:p>
          </p:txBody>
        </p:sp>
      </p:grpSp>
      <p:grpSp>
        <p:nvGrpSpPr>
          <p:cNvPr id="52" name="Group 51">
            <a:extLst>
              <a:ext uri="{FF2B5EF4-FFF2-40B4-BE49-F238E27FC236}">
                <a16:creationId xmlns:a16="http://schemas.microsoft.com/office/drawing/2014/main" id="{E4808C21-8972-47B7-A6EB-AD99785099BB}"/>
              </a:ext>
            </a:extLst>
          </p:cNvPr>
          <p:cNvGrpSpPr/>
          <p:nvPr/>
        </p:nvGrpSpPr>
        <p:grpSpPr>
          <a:xfrm>
            <a:off x="712293" y="1819797"/>
            <a:ext cx="2110649" cy="215444"/>
            <a:chOff x="673191" y="1583558"/>
            <a:chExt cx="2110649" cy="215444"/>
          </a:xfrm>
        </p:grpSpPr>
        <p:sp>
          <p:nvSpPr>
            <p:cNvPr id="53" name="TextBox 52">
              <a:extLst>
                <a:ext uri="{FF2B5EF4-FFF2-40B4-BE49-F238E27FC236}">
                  <a16:creationId xmlns:a16="http://schemas.microsoft.com/office/drawing/2014/main" id="{B209E3A4-F212-4710-8E79-7403B0F9CB11}"/>
                </a:ext>
              </a:extLst>
            </p:cNvPr>
            <p:cNvSpPr txBox="1"/>
            <p:nvPr/>
          </p:nvSpPr>
          <p:spPr>
            <a:xfrm>
              <a:off x="1022550" y="1583558"/>
              <a:ext cx="1761290" cy="215444"/>
            </a:xfrm>
            <a:prstGeom prst="rect">
              <a:avLst/>
            </a:prstGeom>
            <a:noFill/>
            <a:ln w="6350">
              <a:noFill/>
              <a:prstDash val="dash"/>
            </a:ln>
          </p:spPr>
          <p:txBody>
            <a:bodyPr wrap="square" lIns="0" tIns="0" rIns="0" bIns="0" rtlCol="0" anchor="ctr">
              <a:spAutoFit/>
            </a:bodyPr>
            <a:lstStyle>
              <a:defPPr>
                <a:defRPr lang="en-US"/>
              </a:defPPr>
              <a:lvl1pPr>
                <a:defRPr sz="1400">
                  <a:solidFill>
                    <a:schemeClr val="bg1"/>
                  </a:solidFill>
                </a:defRPr>
              </a:lvl1pPr>
            </a:lstStyle>
            <a:p>
              <a:r>
                <a:rPr lang="en-US" dirty="0">
                  <a:solidFill>
                    <a:schemeClr val="tx1"/>
                  </a:solidFill>
                </a:rPr>
                <a:t>Home</a:t>
              </a:r>
            </a:p>
          </p:txBody>
        </p:sp>
        <p:grpSp>
          <p:nvGrpSpPr>
            <p:cNvPr id="54" name="Group 53">
              <a:extLst>
                <a:ext uri="{FF2B5EF4-FFF2-40B4-BE49-F238E27FC236}">
                  <a16:creationId xmlns:a16="http://schemas.microsoft.com/office/drawing/2014/main" id="{42CCC883-B490-4FE8-A237-09146E486AE4}"/>
                </a:ext>
              </a:extLst>
            </p:cNvPr>
            <p:cNvGrpSpPr>
              <a:grpSpLocks noChangeAspect="1"/>
            </p:cNvGrpSpPr>
            <p:nvPr/>
          </p:nvGrpSpPr>
          <p:grpSpPr>
            <a:xfrm>
              <a:off x="673191" y="1593661"/>
              <a:ext cx="203040" cy="194400"/>
              <a:chOff x="-638175" y="3963988"/>
              <a:chExt cx="373062" cy="357187"/>
            </a:xfrm>
            <a:gradFill>
              <a:gsLst>
                <a:gs pos="0">
                  <a:schemeClr val="accent2"/>
                </a:gs>
                <a:gs pos="100000">
                  <a:schemeClr val="accent1"/>
                </a:gs>
              </a:gsLst>
              <a:lin ang="2700000" scaled="0"/>
            </a:gradFill>
          </p:grpSpPr>
          <p:sp>
            <p:nvSpPr>
              <p:cNvPr id="55" name="Freeform 40">
                <a:extLst>
                  <a:ext uri="{FF2B5EF4-FFF2-40B4-BE49-F238E27FC236}">
                    <a16:creationId xmlns:a16="http://schemas.microsoft.com/office/drawing/2014/main" id="{79955F7C-AD6B-41E5-BFB8-383618AE05C3}"/>
                  </a:ext>
                </a:extLst>
              </p:cNvPr>
              <p:cNvSpPr>
                <a:spLocks/>
              </p:cNvSpPr>
              <p:nvPr/>
            </p:nvSpPr>
            <p:spPr bwMode="auto">
              <a:xfrm>
                <a:off x="-592138" y="4149725"/>
                <a:ext cx="280987" cy="171450"/>
              </a:xfrm>
              <a:custGeom>
                <a:avLst/>
                <a:gdLst>
                  <a:gd name="T0" fmla="*/ 70 w 72"/>
                  <a:gd name="T1" fmla="*/ 44 h 44"/>
                  <a:gd name="T2" fmla="*/ 46 w 72"/>
                  <a:gd name="T3" fmla="*/ 44 h 44"/>
                  <a:gd name="T4" fmla="*/ 44 w 72"/>
                  <a:gd name="T5" fmla="*/ 42 h 44"/>
                  <a:gd name="T6" fmla="*/ 44 w 72"/>
                  <a:gd name="T7" fmla="*/ 16 h 44"/>
                  <a:gd name="T8" fmla="*/ 28 w 72"/>
                  <a:gd name="T9" fmla="*/ 16 h 44"/>
                  <a:gd name="T10" fmla="*/ 28 w 72"/>
                  <a:gd name="T11" fmla="*/ 42 h 44"/>
                  <a:gd name="T12" fmla="*/ 26 w 72"/>
                  <a:gd name="T13" fmla="*/ 44 h 44"/>
                  <a:gd name="T14" fmla="*/ 2 w 72"/>
                  <a:gd name="T15" fmla="*/ 44 h 44"/>
                  <a:gd name="T16" fmla="*/ 0 w 72"/>
                  <a:gd name="T17" fmla="*/ 42 h 44"/>
                  <a:gd name="T18" fmla="*/ 0 w 72"/>
                  <a:gd name="T19" fmla="*/ 2 h 44"/>
                  <a:gd name="T20" fmla="*/ 2 w 72"/>
                  <a:gd name="T21" fmla="*/ 0 h 44"/>
                  <a:gd name="T22" fmla="*/ 4 w 72"/>
                  <a:gd name="T23" fmla="*/ 2 h 44"/>
                  <a:gd name="T24" fmla="*/ 4 w 72"/>
                  <a:gd name="T25" fmla="*/ 40 h 44"/>
                  <a:gd name="T26" fmla="*/ 24 w 72"/>
                  <a:gd name="T27" fmla="*/ 40 h 44"/>
                  <a:gd name="T28" fmla="*/ 24 w 72"/>
                  <a:gd name="T29" fmla="*/ 14 h 44"/>
                  <a:gd name="T30" fmla="*/ 26 w 72"/>
                  <a:gd name="T31" fmla="*/ 12 h 44"/>
                  <a:gd name="T32" fmla="*/ 46 w 72"/>
                  <a:gd name="T33" fmla="*/ 12 h 44"/>
                  <a:gd name="T34" fmla="*/ 48 w 72"/>
                  <a:gd name="T35" fmla="*/ 14 h 44"/>
                  <a:gd name="T36" fmla="*/ 48 w 72"/>
                  <a:gd name="T37" fmla="*/ 40 h 44"/>
                  <a:gd name="T38" fmla="*/ 68 w 72"/>
                  <a:gd name="T39" fmla="*/ 40 h 44"/>
                  <a:gd name="T40" fmla="*/ 68 w 72"/>
                  <a:gd name="T41" fmla="*/ 4 h 44"/>
                  <a:gd name="T42" fmla="*/ 70 w 72"/>
                  <a:gd name="T43" fmla="*/ 2 h 44"/>
                  <a:gd name="T44" fmla="*/ 72 w 72"/>
                  <a:gd name="T45" fmla="*/ 4 h 44"/>
                  <a:gd name="T46" fmla="*/ 72 w 72"/>
                  <a:gd name="T47" fmla="*/ 42 h 44"/>
                  <a:gd name="T48" fmla="*/ 70 w 72"/>
                  <a:gd name="T4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44">
                    <a:moveTo>
                      <a:pt x="70" y="44"/>
                    </a:moveTo>
                    <a:cubicBezTo>
                      <a:pt x="46" y="44"/>
                      <a:pt x="46" y="44"/>
                      <a:pt x="46" y="44"/>
                    </a:cubicBezTo>
                    <a:cubicBezTo>
                      <a:pt x="45" y="44"/>
                      <a:pt x="44" y="43"/>
                      <a:pt x="44" y="42"/>
                    </a:cubicBezTo>
                    <a:cubicBezTo>
                      <a:pt x="44" y="16"/>
                      <a:pt x="44" y="16"/>
                      <a:pt x="44" y="16"/>
                    </a:cubicBezTo>
                    <a:cubicBezTo>
                      <a:pt x="28" y="16"/>
                      <a:pt x="28" y="16"/>
                      <a:pt x="28" y="16"/>
                    </a:cubicBezTo>
                    <a:cubicBezTo>
                      <a:pt x="28" y="42"/>
                      <a:pt x="28" y="42"/>
                      <a:pt x="28" y="42"/>
                    </a:cubicBezTo>
                    <a:cubicBezTo>
                      <a:pt x="28" y="43"/>
                      <a:pt x="27" y="44"/>
                      <a:pt x="26" y="44"/>
                    </a:cubicBezTo>
                    <a:cubicBezTo>
                      <a:pt x="2" y="44"/>
                      <a:pt x="2" y="44"/>
                      <a:pt x="2" y="44"/>
                    </a:cubicBezTo>
                    <a:cubicBezTo>
                      <a:pt x="1" y="44"/>
                      <a:pt x="0" y="43"/>
                      <a:pt x="0" y="42"/>
                    </a:cubicBezTo>
                    <a:cubicBezTo>
                      <a:pt x="0" y="2"/>
                      <a:pt x="0" y="2"/>
                      <a:pt x="0" y="2"/>
                    </a:cubicBezTo>
                    <a:cubicBezTo>
                      <a:pt x="0" y="1"/>
                      <a:pt x="1" y="0"/>
                      <a:pt x="2" y="0"/>
                    </a:cubicBezTo>
                    <a:cubicBezTo>
                      <a:pt x="3" y="0"/>
                      <a:pt x="4" y="1"/>
                      <a:pt x="4" y="2"/>
                    </a:cubicBezTo>
                    <a:cubicBezTo>
                      <a:pt x="4" y="40"/>
                      <a:pt x="4" y="40"/>
                      <a:pt x="4" y="40"/>
                    </a:cubicBezTo>
                    <a:cubicBezTo>
                      <a:pt x="24" y="40"/>
                      <a:pt x="24" y="40"/>
                      <a:pt x="24" y="40"/>
                    </a:cubicBezTo>
                    <a:cubicBezTo>
                      <a:pt x="24" y="14"/>
                      <a:pt x="24" y="14"/>
                      <a:pt x="24" y="14"/>
                    </a:cubicBezTo>
                    <a:cubicBezTo>
                      <a:pt x="24" y="13"/>
                      <a:pt x="25" y="12"/>
                      <a:pt x="26" y="12"/>
                    </a:cubicBezTo>
                    <a:cubicBezTo>
                      <a:pt x="46" y="12"/>
                      <a:pt x="46" y="12"/>
                      <a:pt x="46" y="12"/>
                    </a:cubicBezTo>
                    <a:cubicBezTo>
                      <a:pt x="47" y="12"/>
                      <a:pt x="48" y="13"/>
                      <a:pt x="48" y="14"/>
                    </a:cubicBezTo>
                    <a:cubicBezTo>
                      <a:pt x="48" y="40"/>
                      <a:pt x="48" y="40"/>
                      <a:pt x="48" y="40"/>
                    </a:cubicBezTo>
                    <a:cubicBezTo>
                      <a:pt x="68" y="40"/>
                      <a:pt x="68" y="40"/>
                      <a:pt x="68" y="40"/>
                    </a:cubicBezTo>
                    <a:cubicBezTo>
                      <a:pt x="68" y="4"/>
                      <a:pt x="68" y="4"/>
                      <a:pt x="68" y="4"/>
                    </a:cubicBezTo>
                    <a:cubicBezTo>
                      <a:pt x="68" y="3"/>
                      <a:pt x="69" y="2"/>
                      <a:pt x="70" y="2"/>
                    </a:cubicBezTo>
                    <a:cubicBezTo>
                      <a:pt x="71" y="2"/>
                      <a:pt x="72" y="3"/>
                      <a:pt x="72" y="4"/>
                    </a:cubicBezTo>
                    <a:cubicBezTo>
                      <a:pt x="72" y="42"/>
                      <a:pt x="72" y="42"/>
                      <a:pt x="72" y="42"/>
                    </a:cubicBezTo>
                    <a:cubicBezTo>
                      <a:pt x="72" y="43"/>
                      <a:pt x="71" y="44"/>
                      <a:pt x="70"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1">
                <a:extLst>
                  <a:ext uri="{FF2B5EF4-FFF2-40B4-BE49-F238E27FC236}">
                    <a16:creationId xmlns:a16="http://schemas.microsoft.com/office/drawing/2014/main" id="{1D860781-A5C1-43C0-8E46-7548F960F030}"/>
                  </a:ext>
                </a:extLst>
              </p:cNvPr>
              <p:cNvSpPr>
                <a:spLocks/>
              </p:cNvSpPr>
              <p:nvPr/>
            </p:nvSpPr>
            <p:spPr bwMode="auto">
              <a:xfrm>
                <a:off x="-638175" y="3963988"/>
                <a:ext cx="373062" cy="193675"/>
              </a:xfrm>
              <a:custGeom>
                <a:avLst/>
                <a:gdLst>
                  <a:gd name="T0" fmla="*/ 94 w 96"/>
                  <a:gd name="T1" fmla="*/ 50 h 50"/>
                  <a:gd name="T2" fmla="*/ 93 w 96"/>
                  <a:gd name="T3" fmla="*/ 49 h 50"/>
                  <a:gd name="T4" fmla="*/ 48 w 96"/>
                  <a:gd name="T5" fmla="*/ 5 h 50"/>
                  <a:gd name="T6" fmla="*/ 3 w 96"/>
                  <a:gd name="T7" fmla="*/ 49 h 50"/>
                  <a:gd name="T8" fmla="*/ 1 w 96"/>
                  <a:gd name="T9" fmla="*/ 49 h 50"/>
                  <a:gd name="T10" fmla="*/ 1 w 96"/>
                  <a:gd name="T11" fmla="*/ 47 h 50"/>
                  <a:gd name="T12" fmla="*/ 47 w 96"/>
                  <a:gd name="T13" fmla="*/ 1 h 50"/>
                  <a:gd name="T14" fmla="*/ 49 w 96"/>
                  <a:gd name="T15" fmla="*/ 1 h 50"/>
                  <a:gd name="T16" fmla="*/ 95 w 96"/>
                  <a:gd name="T17" fmla="*/ 47 h 50"/>
                  <a:gd name="T18" fmla="*/ 95 w 96"/>
                  <a:gd name="T19" fmla="*/ 49 h 50"/>
                  <a:gd name="T20" fmla="*/ 94 w 96"/>
                  <a:gd name="T2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50">
                    <a:moveTo>
                      <a:pt x="94" y="50"/>
                    </a:moveTo>
                    <a:cubicBezTo>
                      <a:pt x="93" y="50"/>
                      <a:pt x="93" y="50"/>
                      <a:pt x="93" y="49"/>
                    </a:cubicBezTo>
                    <a:cubicBezTo>
                      <a:pt x="48" y="5"/>
                      <a:pt x="48" y="5"/>
                      <a:pt x="48" y="5"/>
                    </a:cubicBezTo>
                    <a:cubicBezTo>
                      <a:pt x="3" y="49"/>
                      <a:pt x="3" y="49"/>
                      <a:pt x="3" y="49"/>
                    </a:cubicBezTo>
                    <a:cubicBezTo>
                      <a:pt x="3" y="50"/>
                      <a:pt x="1" y="50"/>
                      <a:pt x="1" y="49"/>
                    </a:cubicBezTo>
                    <a:cubicBezTo>
                      <a:pt x="0" y="49"/>
                      <a:pt x="0" y="47"/>
                      <a:pt x="1" y="47"/>
                    </a:cubicBezTo>
                    <a:cubicBezTo>
                      <a:pt x="47" y="1"/>
                      <a:pt x="47" y="1"/>
                      <a:pt x="47" y="1"/>
                    </a:cubicBezTo>
                    <a:cubicBezTo>
                      <a:pt x="47" y="0"/>
                      <a:pt x="49" y="0"/>
                      <a:pt x="49" y="1"/>
                    </a:cubicBezTo>
                    <a:cubicBezTo>
                      <a:pt x="95" y="47"/>
                      <a:pt x="95" y="47"/>
                      <a:pt x="95" y="47"/>
                    </a:cubicBezTo>
                    <a:cubicBezTo>
                      <a:pt x="96" y="47"/>
                      <a:pt x="96" y="49"/>
                      <a:pt x="95" y="49"/>
                    </a:cubicBezTo>
                    <a:cubicBezTo>
                      <a:pt x="95" y="50"/>
                      <a:pt x="95" y="50"/>
                      <a:pt x="94"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2">
                <a:extLst>
                  <a:ext uri="{FF2B5EF4-FFF2-40B4-BE49-F238E27FC236}">
                    <a16:creationId xmlns:a16="http://schemas.microsoft.com/office/drawing/2014/main" id="{4C848FEB-11F2-4EFD-8CD9-39117638AE21}"/>
                  </a:ext>
                </a:extLst>
              </p:cNvPr>
              <p:cNvSpPr>
                <a:spLocks/>
              </p:cNvSpPr>
              <p:nvPr/>
            </p:nvSpPr>
            <p:spPr bwMode="auto">
              <a:xfrm>
                <a:off x="-396875" y="3979863"/>
                <a:ext cx="69850" cy="69850"/>
              </a:xfrm>
              <a:custGeom>
                <a:avLst/>
                <a:gdLst>
                  <a:gd name="T0" fmla="*/ 16 w 18"/>
                  <a:gd name="T1" fmla="*/ 18 h 18"/>
                  <a:gd name="T2" fmla="*/ 14 w 18"/>
                  <a:gd name="T3" fmla="*/ 16 h 18"/>
                  <a:gd name="T4" fmla="*/ 14 w 18"/>
                  <a:gd name="T5" fmla="*/ 4 h 18"/>
                  <a:gd name="T6" fmla="*/ 2 w 18"/>
                  <a:gd name="T7" fmla="*/ 4 h 18"/>
                  <a:gd name="T8" fmla="*/ 0 w 18"/>
                  <a:gd name="T9" fmla="*/ 2 h 18"/>
                  <a:gd name="T10" fmla="*/ 2 w 18"/>
                  <a:gd name="T11" fmla="*/ 0 h 18"/>
                  <a:gd name="T12" fmla="*/ 16 w 18"/>
                  <a:gd name="T13" fmla="*/ 0 h 18"/>
                  <a:gd name="T14" fmla="*/ 18 w 18"/>
                  <a:gd name="T15" fmla="*/ 2 h 18"/>
                  <a:gd name="T16" fmla="*/ 18 w 18"/>
                  <a:gd name="T17" fmla="*/ 16 h 18"/>
                  <a:gd name="T18" fmla="*/ 16 w 18"/>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16" y="18"/>
                    </a:moveTo>
                    <a:cubicBezTo>
                      <a:pt x="15" y="18"/>
                      <a:pt x="14" y="17"/>
                      <a:pt x="14" y="16"/>
                    </a:cubicBezTo>
                    <a:cubicBezTo>
                      <a:pt x="14" y="4"/>
                      <a:pt x="14" y="4"/>
                      <a:pt x="14" y="4"/>
                    </a:cubicBezTo>
                    <a:cubicBezTo>
                      <a:pt x="2" y="4"/>
                      <a:pt x="2" y="4"/>
                      <a:pt x="2" y="4"/>
                    </a:cubicBezTo>
                    <a:cubicBezTo>
                      <a:pt x="1" y="4"/>
                      <a:pt x="0" y="3"/>
                      <a:pt x="0" y="2"/>
                    </a:cubicBezTo>
                    <a:cubicBezTo>
                      <a:pt x="0" y="1"/>
                      <a:pt x="1" y="0"/>
                      <a:pt x="2" y="0"/>
                    </a:cubicBezTo>
                    <a:cubicBezTo>
                      <a:pt x="16" y="0"/>
                      <a:pt x="16" y="0"/>
                      <a:pt x="16" y="0"/>
                    </a:cubicBezTo>
                    <a:cubicBezTo>
                      <a:pt x="17" y="0"/>
                      <a:pt x="18" y="1"/>
                      <a:pt x="18" y="2"/>
                    </a:cubicBezTo>
                    <a:cubicBezTo>
                      <a:pt x="18" y="16"/>
                      <a:pt x="18" y="16"/>
                      <a:pt x="18" y="16"/>
                    </a:cubicBezTo>
                    <a:cubicBezTo>
                      <a:pt x="18" y="17"/>
                      <a:pt x="17" y="18"/>
                      <a:pt x="1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8" name="Group 57">
            <a:extLst>
              <a:ext uri="{FF2B5EF4-FFF2-40B4-BE49-F238E27FC236}">
                <a16:creationId xmlns:a16="http://schemas.microsoft.com/office/drawing/2014/main" id="{4F159FCF-B00C-4080-AD2B-9FCAF2AA59F5}"/>
              </a:ext>
            </a:extLst>
          </p:cNvPr>
          <p:cNvGrpSpPr/>
          <p:nvPr/>
        </p:nvGrpSpPr>
        <p:grpSpPr>
          <a:xfrm>
            <a:off x="706437" y="2322289"/>
            <a:ext cx="2116505" cy="215444"/>
            <a:chOff x="667335" y="2067163"/>
            <a:chExt cx="2116505" cy="215444"/>
          </a:xfrm>
        </p:grpSpPr>
        <p:sp>
          <p:nvSpPr>
            <p:cNvPr id="59" name="TextBox 58">
              <a:extLst>
                <a:ext uri="{FF2B5EF4-FFF2-40B4-BE49-F238E27FC236}">
                  <a16:creationId xmlns:a16="http://schemas.microsoft.com/office/drawing/2014/main" id="{00349F15-202E-453A-BB60-C0D6AEA64574}"/>
                </a:ext>
              </a:extLst>
            </p:cNvPr>
            <p:cNvSpPr txBox="1"/>
            <p:nvPr/>
          </p:nvSpPr>
          <p:spPr>
            <a:xfrm>
              <a:off x="1022550" y="2067163"/>
              <a:ext cx="1761290" cy="215444"/>
            </a:xfrm>
            <a:prstGeom prst="rect">
              <a:avLst/>
            </a:prstGeom>
            <a:noFill/>
            <a:ln w="6350">
              <a:noFill/>
              <a:prstDash val="dash"/>
            </a:ln>
          </p:spPr>
          <p:txBody>
            <a:bodyPr wrap="square" lIns="0" tIns="0" rIns="0" bIns="0" rtlCol="0" anchor="ctr">
              <a:spAutoFit/>
            </a:bodyPr>
            <a:lstStyle/>
            <a:p>
              <a:r>
                <a:rPr lang="en-US" sz="1400" b="1" dirty="0">
                  <a:solidFill>
                    <a:srgbClr val="FF0000"/>
                  </a:solidFill>
                  <a:latin typeface="+mj-lt"/>
                </a:rPr>
                <a:t>Profile</a:t>
              </a:r>
            </a:p>
          </p:txBody>
        </p:sp>
        <p:grpSp>
          <p:nvGrpSpPr>
            <p:cNvPr id="60" name="Group 59">
              <a:extLst>
                <a:ext uri="{FF2B5EF4-FFF2-40B4-BE49-F238E27FC236}">
                  <a16:creationId xmlns:a16="http://schemas.microsoft.com/office/drawing/2014/main" id="{BA9EBEBC-A8A1-4315-A5D0-300D807B457E}"/>
                </a:ext>
              </a:extLst>
            </p:cNvPr>
            <p:cNvGrpSpPr>
              <a:grpSpLocks noChangeAspect="1"/>
            </p:cNvGrpSpPr>
            <p:nvPr/>
          </p:nvGrpSpPr>
          <p:grpSpPr>
            <a:xfrm>
              <a:off x="667335" y="2067546"/>
              <a:ext cx="214753" cy="213840"/>
              <a:chOff x="-523875" y="3440113"/>
              <a:chExt cx="373062" cy="371476"/>
            </a:xfrm>
            <a:gradFill>
              <a:gsLst>
                <a:gs pos="0">
                  <a:schemeClr val="accent2"/>
                </a:gs>
                <a:gs pos="100000">
                  <a:schemeClr val="accent1"/>
                </a:gs>
              </a:gsLst>
              <a:lin ang="2700000" scaled="0"/>
            </a:gradFill>
          </p:grpSpPr>
          <p:sp>
            <p:nvSpPr>
              <p:cNvPr id="61" name="Freeform 46">
                <a:extLst>
                  <a:ext uri="{FF2B5EF4-FFF2-40B4-BE49-F238E27FC236}">
                    <a16:creationId xmlns:a16="http://schemas.microsoft.com/office/drawing/2014/main" id="{09922DCA-C9DB-40DF-ACD3-643A592C5422}"/>
                  </a:ext>
                </a:extLst>
              </p:cNvPr>
              <p:cNvSpPr>
                <a:spLocks noEditPoints="1"/>
              </p:cNvSpPr>
              <p:nvPr/>
            </p:nvSpPr>
            <p:spPr bwMode="auto">
              <a:xfrm>
                <a:off x="-523875" y="3440113"/>
                <a:ext cx="373062" cy="317500"/>
              </a:xfrm>
              <a:custGeom>
                <a:avLst/>
                <a:gdLst>
                  <a:gd name="T0" fmla="*/ 15 w 96"/>
                  <a:gd name="T1" fmla="*/ 82 h 82"/>
                  <a:gd name="T2" fmla="*/ 14 w 96"/>
                  <a:gd name="T3" fmla="*/ 82 h 82"/>
                  <a:gd name="T4" fmla="*/ 0 w 96"/>
                  <a:gd name="T5" fmla="*/ 48 h 82"/>
                  <a:gd name="T6" fmla="*/ 48 w 96"/>
                  <a:gd name="T7" fmla="*/ 0 h 82"/>
                  <a:gd name="T8" fmla="*/ 96 w 96"/>
                  <a:gd name="T9" fmla="*/ 48 h 82"/>
                  <a:gd name="T10" fmla="*/ 82 w 96"/>
                  <a:gd name="T11" fmla="*/ 82 h 82"/>
                  <a:gd name="T12" fmla="*/ 80 w 96"/>
                  <a:gd name="T13" fmla="*/ 82 h 82"/>
                  <a:gd name="T14" fmla="*/ 62 w 96"/>
                  <a:gd name="T15" fmla="*/ 74 h 82"/>
                  <a:gd name="T16" fmla="*/ 55 w 96"/>
                  <a:gd name="T17" fmla="*/ 72 h 82"/>
                  <a:gd name="T18" fmla="*/ 54 w 96"/>
                  <a:gd name="T19" fmla="*/ 70 h 82"/>
                  <a:gd name="T20" fmla="*/ 54 w 96"/>
                  <a:gd name="T21" fmla="*/ 60 h 82"/>
                  <a:gd name="T22" fmla="*/ 55 w 96"/>
                  <a:gd name="T23" fmla="*/ 58 h 82"/>
                  <a:gd name="T24" fmla="*/ 60 w 96"/>
                  <a:gd name="T25" fmla="*/ 48 h 82"/>
                  <a:gd name="T26" fmla="*/ 62 w 96"/>
                  <a:gd name="T27" fmla="*/ 46 h 82"/>
                  <a:gd name="T28" fmla="*/ 62 w 96"/>
                  <a:gd name="T29" fmla="*/ 44 h 82"/>
                  <a:gd name="T30" fmla="*/ 62 w 96"/>
                  <a:gd name="T31" fmla="*/ 42 h 82"/>
                  <a:gd name="T32" fmla="*/ 60 w 96"/>
                  <a:gd name="T33" fmla="*/ 40 h 82"/>
                  <a:gd name="T34" fmla="*/ 61 w 96"/>
                  <a:gd name="T35" fmla="*/ 38 h 82"/>
                  <a:gd name="T36" fmla="*/ 62 w 96"/>
                  <a:gd name="T37" fmla="*/ 26 h 82"/>
                  <a:gd name="T38" fmla="*/ 51 w 96"/>
                  <a:gd name="T39" fmla="*/ 22 h 82"/>
                  <a:gd name="T40" fmla="*/ 40 w 96"/>
                  <a:gd name="T41" fmla="*/ 26 h 82"/>
                  <a:gd name="T42" fmla="*/ 38 w 96"/>
                  <a:gd name="T43" fmla="*/ 28 h 82"/>
                  <a:gd name="T44" fmla="*/ 35 w 96"/>
                  <a:gd name="T45" fmla="*/ 28 h 82"/>
                  <a:gd name="T46" fmla="*/ 36 w 96"/>
                  <a:gd name="T47" fmla="*/ 38 h 82"/>
                  <a:gd name="T48" fmla="*/ 36 w 96"/>
                  <a:gd name="T49" fmla="*/ 40 h 82"/>
                  <a:gd name="T50" fmla="*/ 34 w 96"/>
                  <a:gd name="T51" fmla="*/ 42 h 82"/>
                  <a:gd name="T52" fmla="*/ 34 w 96"/>
                  <a:gd name="T53" fmla="*/ 44 h 82"/>
                  <a:gd name="T54" fmla="*/ 34 w 96"/>
                  <a:gd name="T55" fmla="*/ 46 h 82"/>
                  <a:gd name="T56" fmla="*/ 36 w 96"/>
                  <a:gd name="T57" fmla="*/ 48 h 82"/>
                  <a:gd name="T58" fmla="*/ 41 w 96"/>
                  <a:gd name="T59" fmla="*/ 58 h 82"/>
                  <a:gd name="T60" fmla="*/ 42 w 96"/>
                  <a:gd name="T61" fmla="*/ 60 h 82"/>
                  <a:gd name="T62" fmla="*/ 42 w 96"/>
                  <a:gd name="T63" fmla="*/ 70 h 82"/>
                  <a:gd name="T64" fmla="*/ 41 w 96"/>
                  <a:gd name="T65" fmla="*/ 72 h 82"/>
                  <a:gd name="T66" fmla="*/ 35 w 96"/>
                  <a:gd name="T67" fmla="*/ 74 h 82"/>
                  <a:gd name="T68" fmla="*/ 16 w 96"/>
                  <a:gd name="T69" fmla="*/ 82 h 82"/>
                  <a:gd name="T70" fmla="*/ 15 w 96"/>
                  <a:gd name="T71" fmla="*/ 82 h 82"/>
                  <a:gd name="T72" fmla="*/ 48 w 96"/>
                  <a:gd name="T73" fmla="*/ 4 h 82"/>
                  <a:gd name="T74" fmla="*/ 4 w 96"/>
                  <a:gd name="T75" fmla="*/ 48 h 82"/>
                  <a:gd name="T76" fmla="*/ 16 w 96"/>
                  <a:gd name="T77" fmla="*/ 78 h 82"/>
                  <a:gd name="T78" fmla="*/ 33 w 96"/>
                  <a:gd name="T79" fmla="*/ 70 h 82"/>
                  <a:gd name="T80" fmla="*/ 38 w 96"/>
                  <a:gd name="T81" fmla="*/ 69 h 82"/>
                  <a:gd name="T82" fmla="*/ 38 w 96"/>
                  <a:gd name="T83" fmla="*/ 61 h 82"/>
                  <a:gd name="T84" fmla="*/ 32 w 96"/>
                  <a:gd name="T85" fmla="*/ 49 h 82"/>
                  <a:gd name="T86" fmla="*/ 30 w 96"/>
                  <a:gd name="T87" fmla="*/ 44 h 82"/>
                  <a:gd name="T88" fmla="*/ 32 w 96"/>
                  <a:gd name="T89" fmla="*/ 39 h 82"/>
                  <a:gd name="T90" fmla="*/ 32 w 96"/>
                  <a:gd name="T91" fmla="*/ 26 h 82"/>
                  <a:gd name="T92" fmla="*/ 37 w 96"/>
                  <a:gd name="T93" fmla="*/ 24 h 82"/>
                  <a:gd name="T94" fmla="*/ 51 w 96"/>
                  <a:gd name="T95" fmla="*/ 18 h 82"/>
                  <a:gd name="T96" fmla="*/ 66 w 96"/>
                  <a:gd name="T97" fmla="*/ 26 h 82"/>
                  <a:gd name="T98" fmla="*/ 64 w 96"/>
                  <a:gd name="T99" fmla="*/ 39 h 82"/>
                  <a:gd name="T100" fmla="*/ 66 w 96"/>
                  <a:gd name="T101" fmla="*/ 44 h 82"/>
                  <a:gd name="T102" fmla="*/ 64 w 96"/>
                  <a:gd name="T103" fmla="*/ 49 h 82"/>
                  <a:gd name="T104" fmla="*/ 58 w 96"/>
                  <a:gd name="T105" fmla="*/ 61 h 82"/>
                  <a:gd name="T106" fmla="*/ 58 w 96"/>
                  <a:gd name="T107" fmla="*/ 69 h 82"/>
                  <a:gd name="T108" fmla="*/ 63 w 96"/>
                  <a:gd name="T109" fmla="*/ 70 h 82"/>
                  <a:gd name="T110" fmla="*/ 80 w 96"/>
                  <a:gd name="T111" fmla="*/ 78 h 82"/>
                  <a:gd name="T112" fmla="*/ 92 w 96"/>
                  <a:gd name="T113" fmla="*/ 48 h 82"/>
                  <a:gd name="T114" fmla="*/ 48 w 96"/>
                  <a:gd name="T115"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 h="82">
                    <a:moveTo>
                      <a:pt x="15" y="82"/>
                    </a:moveTo>
                    <a:cubicBezTo>
                      <a:pt x="15" y="82"/>
                      <a:pt x="14" y="82"/>
                      <a:pt x="14" y="82"/>
                    </a:cubicBezTo>
                    <a:cubicBezTo>
                      <a:pt x="5" y="73"/>
                      <a:pt x="0" y="61"/>
                      <a:pt x="0" y="48"/>
                    </a:cubicBezTo>
                    <a:cubicBezTo>
                      <a:pt x="0" y="22"/>
                      <a:pt x="22" y="0"/>
                      <a:pt x="48" y="0"/>
                    </a:cubicBezTo>
                    <a:cubicBezTo>
                      <a:pt x="74" y="0"/>
                      <a:pt x="96" y="22"/>
                      <a:pt x="96" y="48"/>
                    </a:cubicBezTo>
                    <a:cubicBezTo>
                      <a:pt x="96" y="61"/>
                      <a:pt x="91" y="73"/>
                      <a:pt x="82" y="82"/>
                    </a:cubicBezTo>
                    <a:cubicBezTo>
                      <a:pt x="81" y="82"/>
                      <a:pt x="80" y="82"/>
                      <a:pt x="80" y="82"/>
                    </a:cubicBezTo>
                    <a:cubicBezTo>
                      <a:pt x="76" y="79"/>
                      <a:pt x="69" y="77"/>
                      <a:pt x="62" y="74"/>
                    </a:cubicBezTo>
                    <a:cubicBezTo>
                      <a:pt x="60" y="73"/>
                      <a:pt x="57" y="73"/>
                      <a:pt x="55" y="72"/>
                    </a:cubicBezTo>
                    <a:cubicBezTo>
                      <a:pt x="55" y="72"/>
                      <a:pt x="54" y="71"/>
                      <a:pt x="54" y="70"/>
                    </a:cubicBezTo>
                    <a:cubicBezTo>
                      <a:pt x="54" y="60"/>
                      <a:pt x="54" y="60"/>
                      <a:pt x="54" y="60"/>
                    </a:cubicBezTo>
                    <a:cubicBezTo>
                      <a:pt x="54" y="59"/>
                      <a:pt x="55" y="58"/>
                      <a:pt x="55" y="58"/>
                    </a:cubicBezTo>
                    <a:cubicBezTo>
                      <a:pt x="56" y="58"/>
                      <a:pt x="60" y="56"/>
                      <a:pt x="60" y="48"/>
                    </a:cubicBezTo>
                    <a:cubicBezTo>
                      <a:pt x="60" y="47"/>
                      <a:pt x="61" y="46"/>
                      <a:pt x="62" y="46"/>
                    </a:cubicBezTo>
                    <a:cubicBezTo>
                      <a:pt x="62" y="46"/>
                      <a:pt x="62" y="45"/>
                      <a:pt x="62" y="44"/>
                    </a:cubicBezTo>
                    <a:cubicBezTo>
                      <a:pt x="62" y="43"/>
                      <a:pt x="62" y="42"/>
                      <a:pt x="62" y="42"/>
                    </a:cubicBezTo>
                    <a:cubicBezTo>
                      <a:pt x="61" y="42"/>
                      <a:pt x="60" y="41"/>
                      <a:pt x="60" y="40"/>
                    </a:cubicBezTo>
                    <a:cubicBezTo>
                      <a:pt x="60" y="39"/>
                      <a:pt x="60" y="39"/>
                      <a:pt x="61" y="38"/>
                    </a:cubicBezTo>
                    <a:cubicBezTo>
                      <a:pt x="61" y="35"/>
                      <a:pt x="63" y="30"/>
                      <a:pt x="62" y="26"/>
                    </a:cubicBezTo>
                    <a:cubicBezTo>
                      <a:pt x="61" y="24"/>
                      <a:pt x="57" y="22"/>
                      <a:pt x="51" y="22"/>
                    </a:cubicBezTo>
                    <a:cubicBezTo>
                      <a:pt x="45" y="22"/>
                      <a:pt x="41" y="24"/>
                      <a:pt x="40" y="26"/>
                    </a:cubicBezTo>
                    <a:cubicBezTo>
                      <a:pt x="40" y="28"/>
                      <a:pt x="39" y="28"/>
                      <a:pt x="38" y="28"/>
                    </a:cubicBezTo>
                    <a:cubicBezTo>
                      <a:pt x="37" y="28"/>
                      <a:pt x="35" y="28"/>
                      <a:pt x="35" y="28"/>
                    </a:cubicBezTo>
                    <a:cubicBezTo>
                      <a:pt x="33" y="30"/>
                      <a:pt x="35" y="36"/>
                      <a:pt x="36" y="38"/>
                    </a:cubicBezTo>
                    <a:cubicBezTo>
                      <a:pt x="36" y="39"/>
                      <a:pt x="36" y="40"/>
                      <a:pt x="36" y="40"/>
                    </a:cubicBezTo>
                    <a:cubicBezTo>
                      <a:pt x="36" y="41"/>
                      <a:pt x="35" y="42"/>
                      <a:pt x="34" y="42"/>
                    </a:cubicBezTo>
                    <a:cubicBezTo>
                      <a:pt x="34" y="42"/>
                      <a:pt x="34" y="43"/>
                      <a:pt x="34" y="44"/>
                    </a:cubicBezTo>
                    <a:cubicBezTo>
                      <a:pt x="34" y="45"/>
                      <a:pt x="34" y="46"/>
                      <a:pt x="34" y="46"/>
                    </a:cubicBezTo>
                    <a:cubicBezTo>
                      <a:pt x="35" y="46"/>
                      <a:pt x="36" y="47"/>
                      <a:pt x="36" y="48"/>
                    </a:cubicBezTo>
                    <a:cubicBezTo>
                      <a:pt x="36" y="56"/>
                      <a:pt x="40" y="58"/>
                      <a:pt x="41" y="58"/>
                    </a:cubicBezTo>
                    <a:cubicBezTo>
                      <a:pt x="41" y="58"/>
                      <a:pt x="42" y="59"/>
                      <a:pt x="42" y="60"/>
                    </a:cubicBezTo>
                    <a:cubicBezTo>
                      <a:pt x="42" y="70"/>
                      <a:pt x="42" y="70"/>
                      <a:pt x="42" y="70"/>
                    </a:cubicBezTo>
                    <a:cubicBezTo>
                      <a:pt x="42" y="71"/>
                      <a:pt x="41" y="72"/>
                      <a:pt x="41" y="72"/>
                    </a:cubicBezTo>
                    <a:cubicBezTo>
                      <a:pt x="39" y="73"/>
                      <a:pt x="37" y="73"/>
                      <a:pt x="35" y="74"/>
                    </a:cubicBezTo>
                    <a:cubicBezTo>
                      <a:pt x="28" y="77"/>
                      <a:pt x="20" y="79"/>
                      <a:pt x="16" y="82"/>
                    </a:cubicBezTo>
                    <a:cubicBezTo>
                      <a:pt x="16" y="82"/>
                      <a:pt x="16" y="82"/>
                      <a:pt x="15" y="82"/>
                    </a:cubicBezTo>
                    <a:close/>
                    <a:moveTo>
                      <a:pt x="48" y="4"/>
                    </a:moveTo>
                    <a:cubicBezTo>
                      <a:pt x="24" y="4"/>
                      <a:pt x="4" y="24"/>
                      <a:pt x="4" y="48"/>
                    </a:cubicBezTo>
                    <a:cubicBezTo>
                      <a:pt x="4" y="59"/>
                      <a:pt x="8" y="70"/>
                      <a:pt x="16" y="78"/>
                    </a:cubicBezTo>
                    <a:cubicBezTo>
                      <a:pt x="20" y="75"/>
                      <a:pt x="27" y="73"/>
                      <a:pt x="33" y="70"/>
                    </a:cubicBezTo>
                    <a:cubicBezTo>
                      <a:pt x="35" y="70"/>
                      <a:pt x="36" y="69"/>
                      <a:pt x="38" y="69"/>
                    </a:cubicBezTo>
                    <a:cubicBezTo>
                      <a:pt x="38" y="61"/>
                      <a:pt x="38" y="61"/>
                      <a:pt x="38" y="61"/>
                    </a:cubicBezTo>
                    <a:cubicBezTo>
                      <a:pt x="36" y="60"/>
                      <a:pt x="32" y="57"/>
                      <a:pt x="32" y="49"/>
                    </a:cubicBezTo>
                    <a:cubicBezTo>
                      <a:pt x="30" y="49"/>
                      <a:pt x="30" y="47"/>
                      <a:pt x="30" y="44"/>
                    </a:cubicBezTo>
                    <a:cubicBezTo>
                      <a:pt x="30" y="42"/>
                      <a:pt x="30" y="40"/>
                      <a:pt x="32" y="39"/>
                    </a:cubicBezTo>
                    <a:cubicBezTo>
                      <a:pt x="31" y="35"/>
                      <a:pt x="29" y="29"/>
                      <a:pt x="32" y="26"/>
                    </a:cubicBezTo>
                    <a:cubicBezTo>
                      <a:pt x="33" y="24"/>
                      <a:pt x="35" y="24"/>
                      <a:pt x="37" y="24"/>
                    </a:cubicBezTo>
                    <a:cubicBezTo>
                      <a:pt x="39" y="20"/>
                      <a:pt x="46" y="18"/>
                      <a:pt x="51" y="18"/>
                    </a:cubicBezTo>
                    <a:cubicBezTo>
                      <a:pt x="57" y="18"/>
                      <a:pt x="65" y="20"/>
                      <a:pt x="66" y="26"/>
                    </a:cubicBezTo>
                    <a:cubicBezTo>
                      <a:pt x="67" y="30"/>
                      <a:pt x="65" y="36"/>
                      <a:pt x="64" y="39"/>
                    </a:cubicBezTo>
                    <a:cubicBezTo>
                      <a:pt x="66" y="40"/>
                      <a:pt x="66" y="42"/>
                      <a:pt x="66" y="44"/>
                    </a:cubicBezTo>
                    <a:cubicBezTo>
                      <a:pt x="66" y="47"/>
                      <a:pt x="66" y="49"/>
                      <a:pt x="64" y="49"/>
                    </a:cubicBezTo>
                    <a:cubicBezTo>
                      <a:pt x="64" y="57"/>
                      <a:pt x="60" y="60"/>
                      <a:pt x="58" y="61"/>
                    </a:cubicBezTo>
                    <a:cubicBezTo>
                      <a:pt x="58" y="69"/>
                      <a:pt x="58" y="69"/>
                      <a:pt x="58" y="69"/>
                    </a:cubicBezTo>
                    <a:cubicBezTo>
                      <a:pt x="60" y="69"/>
                      <a:pt x="61" y="70"/>
                      <a:pt x="63" y="70"/>
                    </a:cubicBezTo>
                    <a:cubicBezTo>
                      <a:pt x="70" y="73"/>
                      <a:pt x="76" y="75"/>
                      <a:pt x="80" y="78"/>
                    </a:cubicBezTo>
                    <a:cubicBezTo>
                      <a:pt x="88" y="70"/>
                      <a:pt x="92" y="59"/>
                      <a:pt x="92" y="48"/>
                    </a:cubicBezTo>
                    <a:cubicBezTo>
                      <a:pt x="92" y="24"/>
                      <a:pt x="72" y="4"/>
                      <a:pt x="4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7">
                <a:extLst>
                  <a:ext uri="{FF2B5EF4-FFF2-40B4-BE49-F238E27FC236}">
                    <a16:creationId xmlns:a16="http://schemas.microsoft.com/office/drawing/2014/main" id="{0217289B-9011-42BE-9522-00F5C947132D}"/>
                  </a:ext>
                </a:extLst>
              </p:cNvPr>
              <p:cNvSpPr>
                <a:spLocks/>
              </p:cNvSpPr>
              <p:nvPr/>
            </p:nvSpPr>
            <p:spPr bwMode="auto">
              <a:xfrm>
                <a:off x="-469900" y="3746501"/>
                <a:ext cx="265112" cy="65088"/>
              </a:xfrm>
              <a:custGeom>
                <a:avLst/>
                <a:gdLst>
                  <a:gd name="T0" fmla="*/ 34 w 68"/>
                  <a:gd name="T1" fmla="*/ 17 h 17"/>
                  <a:gd name="T2" fmla="*/ 0 w 68"/>
                  <a:gd name="T3" fmla="*/ 3 h 17"/>
                  <a:gd name="T4" fmla="*/ 3 w 68"/>
                  <a:gd name="T5" fmla="*/ 0 h 17"/>
                  <a:gd name="T6" fmla="*/ 34 w 68"/>
                  <a:gd name="T7" fmla="*/ 13 h 17"/>
                  <a:gd name="T8" fmla="*/ 65 w 68"/>
                  <a:gd name="T9" fmla="*/ 0 h 17"/>
                  <a:gd name="T10" fmla="*/ 68 w 68"/>
                  <a:gd name="T11" fmla="*/ 3 h 17"/>
                  <a:gd name="T12" fmla="*/ 34 w 68"/>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68" h="17">
                    <a:moveTo>
                      <a:pt x="34" y="17"/>
                    </a:moveTo>
                    <a:cubicBezTo>
                      <a:pt x="21" y="17"/>
                      <a:pt x="9" y="12"/>
                      <a:pt x="0" y="3"/>
                    </a:cubicBezTo>
                    <a:cubicBezTo>
                      <a:pt x="3" y="0"/>
                      <a:pt x="3" y="0"/>
                      <a:pt x="3" y="0"/>
                    </a:cubicBezTo>
                    <a:cubicBezTo>
                      <a:pt x="11" y="8"/>
                      <a:pt x="22" y="13"/>
                      <a:pt x="34" y="13"/>
                    </a:cubicBezTo>
                    <a:cubicBezTo>
                      <a:pt x="46" y="13"/>
                      <a:pt x="57" y="8"/>
                      <a:pt x="65" y="0"/>
                    </a:cubicBezTo>
                    <a:cubicBezTo>
                      <a:pt x="68" y="3"/>
                      <a:pt x="68" y="3"/>
                      <a:pt x="68" y="3"/>
                    </a:cubicBezTo>
                    <a:cubicBezTo>
                      <a:pt x="59" y="12"/>
                      <a:pt x="47" y="17"/>
                      <a:pt x="3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3" name="Group 62">
            <a:extLst>
              <a:ext uri="{FF2B5EF4-FFF2-40B4-BE49-F238E27FC236}">
                <a16:creationId xmlns:a16="http://schemas.microsoft.com/office/drawing/2014/main" id="{6AC9E361-7B98-4791-A579-1E043336469E}"/>
              </a:ext>
            </a:extLst>
          </p:cNvPr>
          <p:cNvGrpSpPr/>
          <p:nvPr/>
        </p:nvGrpSpPr>
        <p:grpSpPr>
          <a:xfrm>
            <a:off x="737463" y="3327273"/>
            <a:ext cx="2085479" cy="215444"/>
            <a:chOff x="698361" y="3034373"/>
            <a:chExt cx="2085479" cy="215444"/>
          </a:xfrm>
        </p:grpSpPr>
        <p:sp>
          <p:nvSpPr>
            <p:cNvPr id="64" name="TextBox 63">
              <a:extLst>
                <a:ext uri="{FF2B5EF4-FFF2-40B4-BE49-F238E27FC236}">
                  <a16:creationId xmlns:a16="http://schemas.microsoft.com/office/drawing/2014/main" id="{564CD284-08B6-4325-8A1E-7BB6F5E220E8}"/>
                </a:ext>
              </a:extLst>
            </p:cNvPr>
            <p:cNvSpPr txBox="1"/>
            <p:nvPr/>
          </p:nvSpPr>
          <p:spPr>
            <a:xfrm>
              <a:off x="1022550" y="3034373"/>
              <a:ext cx="1761290" cy="215444"/>
            </a:xfrm>
            <a:prstGeom prst="rect">
              <a:avLst/>
            </a:prstGeom>
            <a:noFill/>
            <a:ln w="6350">
              <a:noFill/>
              <a:prstDash val="dash"/>
            </a:ln>
          </p:spPr>
          <p:txBody>
            <a:bodyPr wrap="square" lIns="0" tIns="0" rIns="0" bIns="0" rtlCol="0" anchor="ctr">
              <a:spAutoFit/>
            </a:bodyPr>
            <a:lstStyle/>
            <a:p>
              <a:r>
                <a:rPr lang="en-US" sz="1400" dirty="0"/>
                <a:t>Library</a:t>
              </a:r>
            </a:p>
          </p:txBody>
        </p:sp>
        <p:grpSp>
          <p:nvGrpSpPr>
            <p:cNvPr id="65" name="Group 64">
              <a:extLst>
                <a:ext uri="{FF2B5EF4-FFF2-40B4-BE49-F238E27FC236}">
                  <a16:creationId xmlns:a16="http://schemas.microsoft.com/office/drawing/2014/main" id="{22B8C382-F2EC-4D72-AEDF-EBC5D8A65E28}"/>
                </a:ext>
              </a:extLst>
            </p:cNvPr>
            <p:cNvGrpSpPr>
              <a:grpSpLocks noChangeAspect="1"/>
            </p:cNvGrpSpPr>
            <p:nvPr/>
          </p:nvGrpSpPr>
          <p:grpSpPr>
            <a:xfrm>
              <a:off x="698361" y="3041295"/>
              <a:ext cx="152701" cy="201600"/>
              <a:chOff x="-582613" y="3649663"/>
              <a:chExt cx="282575" cy="373062"/>
            </a:xfrm>
            <a:gradFill>
              <a:gsLst>
                <a:gs pos="0">
                  <a:schemeClr val="accent2"/>
                </a:gs>
                <a:gs pos="100000">
                  <a:schemeClr val="accent1"/>
                </a:gs>
              </a:gsLst>
              <a:lin ang="2700000" scaled="0"/>
            </a:gradFill>
          </p:grpSpPr>
          <p:sp>
            <p:nvSpPr>
              <p:cNvPr id="66" name="Freeform 51">
                <a:extLst>
                  <a:ext uri="{FF2B5EF4-FFF2-40B4-BE49-F238E27FC236}">
                    <a16:creationId xmlns:a16="http://schemas.microsoft.com/office/drawing/2014/main" id="{FCB52843-82DB-4494-B031-A3BC4DED98AF}"/>
                  </a:ext>
                </a:extLst>
              </p:cNvPr>
              <p:cNvSpPr>
                <a:spLocks noEditPoints="1"/>
              </p:cNvSpPr>
              <p:nvPr/>
            </p:nvSpPr>
            <p:spPr bwMode="auto">
              <a:xfrm>
                <a:off x="-582613" y="3649663"/>
                <a:ext cx="282575" cy="373062"/>
              </a:xfrm>
              <a:custGeom>
                <a:avLst/>
                <a:gdLst>
                  <a:gd name="T0" fmla="*/ 70 w 72"/>
                  <a:gd name="T1" fmla="*/ 96 h 96"/>
                  <a:gd name="T2" fmla="*/ 2 w 72"/>
                  <a:gd name="T3" fmla="*/ 96 h 96"/>
                  <a:gd name="T4" fmla="*/ 0 w 72"/>
                  <a:gd name="T5" fmla="*/ 94 h 96"/>
                  <a:gd name="T6" fmla="*/ 0 w 72"/>
                  <a:gd name="T7" fmla="*/ 2 h 96"/>
                  <a:gd name="T8" fmla="*/ 2 w 72"/>
                  <a:gd name="T9" fmla="*/ 0 h 96"/>
                  <a:gd name="T10" fmla="*/ 70 w 72"/>
                  <a:gd name="T11" fmla="*/ 0 h 96"/>
                  <a:gd name="T12" fmla="*/ 72 w 72"/>
                  <a:gd name="T13" fmla="*/ 2 h 96"/>
                  <a:gd name="T14" fmla="*/ 72 w 72"/>
                  <a:gd name="T15" fmla="*/ 94 h 96"/>
                  <a:gd name="T16" fmla="*/ 70 w 72"/>
                  <a:gd name="T17" fmla="*/ 96 h 96"/>
                  <a:gd name="T18" fmla="*/ 4 w 72"/>
                  <a:gd name="T19" fmla="*/ 92 h 96"/>
                  <a:gd name="T20" fmla="*/ 68 w 72"/>
                  <a:gd name="T21" fmla="*/ 92 h 96"/>
                  <a:gd name="T22" fmla="*/ 68 w 72"/>
                  <a:gd name="T23" fmla="*/ 4 h 96"/>
                  <a:gd name="T24" fmla="*/ 4 w 72"/>
                  <a:gd name="T25" fmla="*/ 4 h 96"/>
                  <a:gd name="T26" fmla="*/ 4 w 72"/>
                  <a:gd name="T2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96">
                    <a:moveTo>
                      <a:pt x="70" y="96"/>
                    </a:moveTo>
                    <a:cubicBezTo>
                      <a:pt x="2" y="96"/>
                      <a:pt x="2" y="96"/>
                      <a:pt x="2" y="96"/>
                    </a:cubicBezTo>
                    <a:cubicBezTo>
                      <a:pt x="1" y="96"/>
                      <a:pt x="0" y="95"/>
                      <a:pt x="0" y="94"/>
                    </a:cubicBezTo>
                    <a:cubicBezTo>
                      <a:pt x="0" y="2"/>
                      <a:pt x="0" y="2"/>
                      <a:pt x="0" y="2"/>
                    </a:cubicBezTo>
                    <a:cubicBezTo>
                      <a:pt x="0" y="1"/>
                      <a:pt x="1" y="0"/>
                      <a:pt x="2" y="0"/>
                    </a:cubicBezTo>
                    <a:cubicBezTo>
                      <a:pt x="70" y="0"/>
                      <a:pt x="70" y="0"/>
                      <a:pt x="70" y="0"/>
                    </a:cubicBezTo>
                    <a:cubicBezTo>
                      <a:pt x="71" y="0"/>
                      <a:pt x="72" y="1"/>
                      <a:pt x="72" y="2"/>
                    </a:cubicBezTo>
                    <a:cubicBezTo>
                      <a:pt x="72" y="94"/>
                      <a:pt x="72" y="94"/>
                      <a:pt x="72" y="94"/>
                    </a:cubicBezTo>
                    <a:cubicBezTo>
                      <a:pt x="72" y="95"/>
                      <a:pt x="71" y="96"/>
                      <a:pt x="70" y="96"/>
                    </a:cubicBezTo>
                    <a:close/>
                    <a:moveTo>
                      <a:pt x="4" y="92"/>
                    </a:moveTo>
                    <a:cubicBezTo>
                      <a:pt x="68" y="92"/>
                      <a:pt x="68" y="92"/>
                      <a:pt x="68" y="92"/>
                    </a:cubicBezTo>
                    <a:cubicBezTo>
                      <a:pt x="68" y="4"/>
                      <a:pt x="68" y="4"/>
                      <a:pt x="68" y="4"/>
                    </a:cubicBezTo>
                    <a:cubicBezTo>
                      <a:pt x="4" y="4"/>
                      <a:pt x="4" y="4"/>
                      <a:pt x="4" y="4"/>
                    </a:cubicBezTo>
                    <a:lnTo>
                      <a:pt x="4"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2">
                <a:extLst>
                  <a:ext uri="{FF2B5EF4-FFF2-40B4-BE49-F238E27FC236}">
                    <a16:creationId xmlns:a16="http://schemas.microsoft.com/office/drawing/2014/main" id="{933B2E58-57FA-4513-B15A-86BEC0742443}"/>
                  </a:ext>
                </a:extLst>
              </p:cNvPr>
              <p:cNvSpPr>
                <a:spLocks noEditPoints="1"/>
              </p:cNvSpPr>
              <p:nvPr/>
            </p:nvSpPr>
            <p:spPr bwMode="auto">
              <a:xfrm>
                <a:off x="-504826" y="3681413"/>
                <a:ext cx="127000" cy="92075"/>
              </a:xfrm>
              <a:custGeom>
                <a:avLst/>
                <a:gdLst>
                  <a:gd name="T0" fmla="*/ 30 w 32"/>
                  <a:gd name="T1" fmla="*/ 24 h 24"/>
                  <a:gd name="T2" fmla="*/ 2 w 32"/>
                  <a:gd name="T3" fmla="*/ 24 h 24"/>
                  <a:gd name="T4" fmla="*/ 0 w 32"/>
                  <a:gd name="T5" fmla="*/ 22 h 24"/>
                  <a:gd name="T6" fmla="*/ 0 w 32"/>
                  <a:gd name="T7" fmla="*/ 2 h 24"/>
                  <a:gd name="T8" fmla="*/ 2 w 32"/>
                  <a:gd name="T9" fmla="*/ 0 h 24"/>
                  <a:gd name="T10" fmla="*/ 30 w 32"/>
                  <a:gd name="T11" fmla="*/ 0 h 24"/>
                  <a:gd name="T12" fmla="*/ 32 w 32"/>
                  <a:gd name="T13" fmla="*/ 2 h 24"/>
                  <a:gd name="T14" fmla="*/ 32 w 32"/>
                  <a:gd name="T15" fmla="*/ 22 h 24"/>
                  <a:gd name="T16" fmla="*/ 30 w 32"/>
                  <a:gd name="T17" fmla="*/ 24 h 24"/>
                  <a:gd name="T18" fmla="*/ 4 w 32"/>
                  <a:gd name="T19" fmla="*/ 20 h 24"/>
                  <a:gd name="T20" fmla="*/ 28 w 32"/>
                  <a:gd name="T21" fmla="*/ 20 h 24"/>
                  <a:gd name="T22" fmla="*/ 28 w 32"/>
                  <a:gd name="T23" fmla="*/ 4 h 24"/>
                  <a:gd name="T24" fmla="*/ 4 w 32"/>
                  <a:gd name="T25" fmla="*/ 4 h 24"/>
                  <a:gd name="T26" fmla="*/ 4 w 32"/>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24">
                    <a:moveTo>
                      <a:pt x="30" y="24"/>
                    </a:moveTo>
                    <a:cubicBezTo>
                      <a:pt x="2" y="24"/>
                      <a:pt x="2" y="24"/>
                      <a:pt x="2" y="24"/>
                    </a:cubicBezTo>
                    <a:cubicBezTo>
                      <a:pt x="1" y="24"/>
                      <a:pt x="0" y="23"/>
                      <a:pt x="0" y="22"/>
                    </a:cubicBezTo>
                    <a:cubicBezTo>
                      <a:pt x="0" y="2"/>
                      <a:pt x="0" y="2"/>
                      <a:pt x="0" y="2"/>
                    </a:cubicBezTo>
                    <a:cubicBezTo>
                      <a:pt x="0" y="1"/>
                      <a:pt x="1" y="0"/>
                      <a:pt x="2" y="0"/>
                    </a:cubicBezTo>
                    <a:cubicBezTo>
                      <a:pt x="30" y="0"/>
                      <a:pt x="30" y="0"/>
                      <a:pt x="30" y="0"/>
                    </a:cubicBezTo>
                    <a:cubicBezTo>
                      <a:pt x="31" y="0"/>
                      <a:pt x="32" y="1"/>
                      <a:pt x="32" y="2"/>
                    </a:cubicBezTo>
                    <a:cubicBezTo>
                      <a:pt x="32" y="22"/>
                      <a:pt x="32" y="22"/>
                      <a:pt x="32" y="22"/>
                    </a:cubicBezTo>
                    <a:cubicBezTo>
                      <a:pt x="32" y="23"/>
                      <a:pt x="31" y="24"/>
                      <a:pt x="30" y="24"/>
                    </a:cubicBezTo>
                    <a:close/>
                    <a:moveTo>
                      <a:pt x="4" y="20"/>
                    </a:moveTo>
                    <a:cubicBezTo>
                      <a:pt x="28" y="20"/>
                      <a:pt x="28" y="20"/>
                      <a:pt x="28" y="20"/>
                    </a:cubicBezTo>
                    <a:cubicBezTo>
                      <a:pt x="28" y="4"/>
                      <a:pt x="28" y="4"/>
                      <a:pt x="28" y="4"/>
                    </a:cubicBezTo>
                    <a:cubicBezTo>
                      <a:pt x="4" y="4"/>
                      <a:pt x="4" y="4"/>
                      <a:pt x="4" y="4"/>
                    </a:cubicBezTo>
                    <a:lnTo>
                      <a:pt x="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3">
                <a:extLst>
                  <a:ext uri="{FF2B5EF4-FFF2-40B4-BE49-F238E27FC236}">
                    <a16:creationId xmlns:a16="http://schemas.microsoft.com/office/drawing/2014/main" id="{2C164144-D92E-4A70-AACA-33254FADA4F3}"/>
                  </a:ext>
                </a:extLst>
              </p:cNvPr>
              <p:cNvSpPr>
                <a:spLocks noEditPoints="1"/>
              </p:cNvSpPr>
              <p:nvPr/>
            </p:nvSpPr>
            <p:spPr bwMode="auto">
              <a:xfrm>
                <a:off x="-504826" y="3789363"/>
                <a:ext cx="127000" cy="93662"/>
              </a:xfrm>
              <a:custGeom>
                <a:avLst/>
                <a:gdLst>
                  <a:gd name="T0" fmla="*/ 30 w 32"/>
                  <a:gd name="T1" fmla="*/ 24 h 24"/>
                  <a:gd name="T2" fmla="*/ 2 w 32"/>
                  <a:gd name="T3" fmla="*/ 24 h 24"/>
                  <a:gd name="T4" fmla="*/ 0 w 32"/>
                  <a:gd name="T5" fmla="*/ 22 h 24"/>
                  <a:gd name="T6" fmla="*/ 0 w 32"/>
                  <a:gd name="T7" fmla="*/ 2 h 24"/>
                  <a:gd name="T8" fmla="*/ 2 w 32"/>
                  <a:gd name="T9" fmla="*/ 0 h 24"/>
                  <a:gd name="T10" fmla="*/ 30 w 32"/>
                  <a:gd name="T11" fmla="*/ 0 h 24"/>
                  <a:gd name="T12" fmla="*/ 32 w 32"/>
                  <a:gd name="T13" fmla="*/ 2 h 24"/>
                  <a:gd name="T14" fmla="*/ 32 w 32"/>
                  <a:gd name="T15" fmla="*/ 22 h 24"/>
                  <a:gd name="T16" fmla="*/ 30 w 32"/>
                  <a:gd name="T17" fmla="*/ 24 h 24"/>
                  <a:gd name="T18" fmla="*/ 4 w 32"/>
                  <a:gd name="T19" fmla="*/ 20 h 24"/>
                  <a:gd name="T20" fmla="*/ 28 w 32"/>
                  <a:gd name="T21" fmla="*/ 20 h 24"/>
                  <a:gd name="T22" fmla="*/ 28 w 32"/>
                  <a:gd name="T23" fmla="*/ 4 h 24"/>
                  <a:gd name="T24" fmla="*/ 4 w 32"/>
                  <a:gd name="T25" fmla="*/ 4 h 24"/>
                  <a:gd name="T26" fmla="*/ 4 w 32"/>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24">
                    <a:moveTo>
                      <a:pt x="30" y="24"/>
                    </a:moveTo>
                    <a:cubicBezTo>
                      <a:pt x="2" y="24"/>
                      <a:pt x="2" y="24"/>
                      <a:pt x="2" y="24"/>
                    </a:cubicBezTo>
                    <a:cubicBezTo>
                      <a:pt x="1" y="24"/>
                      <a:pt x="0" y="23"/>
                      <a:pt x="0" y="22"/>
                    </a:cubicBezTo>
                    <a:cubicBezTo>
                      <a:pt x="0" y="2"/>
                      <a:pt x="0" y="2"/>
                      <a:pt x="0" y="2"/>
                    </a:cubicBezTo>
                    <a:cubicBezTo>
                      <a:pt x="0" y="1"/>
                      <a:pt x="1" y="0"/>
                      <a:pt x="2" y="0"/>
                    </a:cubicBezTo>
                    <a:cubicBezTo>
                      <a:pt x="30" y="0"/>
                      <a:pt x="30" y="0"/>
                      <a:pt x="30" y="0"/>
                    </a:cubicBezTo>
                    <a:cubicBezTo>
                      <a:pt x="31" y="0"/>
                      <a:pt x="32" y="1"/>
                      <a:pt x="32" y="2"/>
                    </a:cubicBezTo>
                    <a:cubicBezTo>
                      <a:pt x="32" y="22"/>
                      <a:pt x="32" y="22"/>
                      <a:pt x="32" y="22"/>
                    </a:cubicBezTo>
                    <a:cubicBezTo>
                      <a:pt x="32" y="23"/>
                      <a:pt x="31" y="24"/>
                      <a:pt x="30" y="24"/>
                    </a:cubicBezTo>
                    <a:close/>
                    <a:moveTo>
                      <a:pt x="4" y="20"/>
                    </a:moveTo>
                    <a:cubicBezTo>
                      <a:pt x="28" y="20"/>
                      <a:pt x="28" y="20"/>
                      <a:pt x="28" y="20"/>
                    </a:cubicBezTo>
                    <a:cubicBezTo>
                      <a:pt x="28" y="4"/>
                      <a:pt x="28" y="4"/>
                      <a:pt x="28" y="4"/>
                    </a:cubicBezTo>
                    <a:cubicBezTo>
                      <a:pt x="4" y="4"/>
                      <a:pt x="4" y="4"/>
                      <a:pt x="4" y="4"/>
                    </a:cubicBezTo>
                    <a:lnTo>
                      <a:pt x="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4">
                <a:extLst>
                  <a:ext uri="{FF2B5EF4-FFF2-40B4-BE49-F238E27FC236}">
                    <a16:creationId xmlns:a16="http://schemas.microsoft.com/office/drawing/2014/main" id="{FA744817-DFFD-41CE-9432-7B94E4517A44}"/>
                  </a:ext>
                </a:extLst>
              </p:cNvPr>
              <p:cNvSpPr>
                <a:spLocks noEditPoints="1"/>
              </p:cNvSpPr>
              <p:nvPr/>
            </p:nvSpPr>
            <p:spPr bwMode="auto">
              <a:xfrm>
                <a:off x="-504826" y="3898900"/>
                <a:ext cx="127000" cy="92075"/>
              </a:xfrm>
              <a:custGeom>
                <a:avLst/>
                <a:gdLst>
                  <a:gd name="T0" fmla="*/ 30 w 32"/>
                  <a:gd name="T1" fmla="*/ 24 h 24"/>
                  <a:gd name="T2" fmla="*/ 2 w 32"/>
                  <a:gd name="T3" fmla="*/ 24 h 24"/>
                  <a:gd name="T4" fmla="*/ 0 w 32"/>
                  <a:gd name="T5" fmla="*/ 22 h 24"/>
                  <a:gd name="T6" fmla="*/ 0 w 32"/>
                  <a:gd name="T7" fmla="*/ 2 h 24"/>
                  <a:gd name="T8" fmla="*/ 2 w 32"/>
                  <a:gd name="T9" fmla="*/ 0 h 24"/>
                  <a:gd name="T10" fmla="*/ 30 w 32"/>
                  <a:gd name="T11" fmla="*/ 0 h 24"/>
                  <a:gd name="T12" fmla="*/ 32 w 32"/>
                  <a:gd name="T13" fmla="*/ 2 h 24"/>
                  <a:gd name="T14" fmla="*/ 32 w 32"/>
                  <a:gd name="T15" fmla="*/ 22 h 24"/>
                  <a:gd name="T16" fmla="*/ 30 w 32"/>
                  <a:gd name="T17" fmla="*/ 24 h 24"/>
                  <a:gd name="T18" fmla="*/ 4 w 32"/>
                  <a:gd name="T19" fmla="*/ 20 h 24"/>
                  <a:gd name="T20" fmla="*/ 28 w 32"/>
                  <a:gd name="T21" fmla="*/ 20 h 24"/>
                  <a:gd name="T22" fmla="*/ 28 w 32"/>
                  <a:gd name="T23" fmla="*/ 4 h 24"/>
                  <a:gd name="T24" fmla="*/ 4 w 32"/>
                  <a:gd name="T25" fmla="*/ 4 h 24"/>
                  <a:gd name="T26" fmla="*/ 4 w 32"/>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24">
                    <a:moveTo>
                      <a:pt x="30" y="24"/>
                    </a:moveTo>
                    <a:cubicBezTo>
                      <a:pt x="2" y="24"/>
                      <a:pt x="2" y="24"/>
                      <a:pt x="2" y="24"/>
                    </a:cubicBezTo>
                    <a:cubicBezTo>
                      <a:pt x="1" y="24"/>
                      <a:pt x="0" y="23"/>
                      <a:pt x="0" y="22"/>
                    </a:cubicBezTo>
                    <a:cubicBezTo>
                      <a:pt x="0" y="2"/>
                      <a:pt x="0" y="2"/>
                      <a:pt x="0" y="2"/>
                    </a:cubicBezTo>
                    <a:cubicBezTo>
                      <a:pt x="0" y="1"/>
                      <a:pt x="1" y="0"/>
                      <a:pt x="2" y="0"/>
                    </a:cubicBezTo>
                    <a:cubicBezTo>
                      <a:pt x="30" y="0"/>
                      <a:pt x="30" y="0"/>
                      <a:pt x="30" y="0"/>
                    </a:cubicBezTo>
                    <a:cubicBezTo>
                      <a:pt x="31" y="0"/>
                      <a:pt x="32" y="1"/>
                      <a:pt x="32" y="2"/>
                    </a:cubicBezTo>
                    <a:cubicBezTo>
                      <a:pt x="32" y="22"/>
                      <a:pt x="32" y="22"/>
                      <a:pt x="32" y="22"/>
                    </a:cubicBezTo>
                    <a:cubicBezTo>
                      <a:pt x="32" y="23"/>
                      <a:pt x="31" y="24"/>
                      <a:pt x="30" y="24"/>
                    </a:cubicBezTo>
                    <a:close/>
                    <a:moveTo>
                      <a:pt x="4" y="20"/>
                    </a:moveTo>
                    <a:cubicBezTo>
                      <a:pt x="28" y="20"/>
                      <a:pt x="28" y="20"/>
                      <a:pt x="28" y="20"/>
                    </a:cubicBezTo>
                    <a:cubicBezTo>
                      <a:pt x="28" y="4"/>
                      <a:pt x="28" y="4"/>
                      <a:pt x="28" y="4"/>
                    </a:cubicBezTo>
                    <a:cubicBezTo>
                      <a:pt x="4" y="4"/>
                      <a:pt x="4" y="4"/>
                      <a:pt x="4" y="4"/>
                    </a:cubicBezTo>
                    <a:lnTo>
                      <a:pt x="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5">
                <a:extLst>
                  <a:ext uri="{FF2B5EF4-FFF2-40B4-BE49-F238E27FC236}">
                    <a16:creationId xmlns:a16="http://schemas.microsoft.com/office/drawing/2014/main" id="{99787F70-02AA-4997-ABA1-337C1B1EFF6B}"/>
                  </a:ext>
                </a:extLst>
              </p:cNvPr>
              <p:cNvSpPr>
                <a:spLocks/>
              </p:cNvSpPr>
              <p:nvPr/>
            </p:nvSpPr>
            <p:spPr bwMode="auto">
              <a:xfrm>
                <a:off x="-550863" y="3681413"/>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6">
                <a:extLst>
                  <a:ext uri="{FF2B5EF4-FFF2-40B4-BE49-F238E27FC236}">
                    <a16:creationId xmlns:a16="http://schemas.microsoft.com/office/drawing/2014/main" id="{A358FC26-F975-4C7D-A204-29C4F63A3616}"/>
                  </a:ext>
                </a:extLst>
              </p:cNvPr>
              <p:cNvSpPr>
                <a:spLocks/>
              </p:cNvSpPr>
              <p:nvPr/>
            </p:nvSpPr>
            <p:spPr bwMode="auto">
              <a:xfrm>
                <a:off x="-550863" y="3743325"/>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7">
                <a:extLst>
                  <a:ext uri="{FF2B5EF4-FFF2-40B4-BE49-F238E27FC236}">
                    <a16:creationId xmlns:a16="http://schemas.microsoft.com/office/drawing/2014/main" id="{F6A858F8-CABD-45BD-A740-27FC6CBEAAA6}"/>
                  </a:ext>
                </a:extLst>
              </p:cNvPr>
              <p:cNvSpPr>
                <a:spLocks/>
              </p:cNvSpPr>
              <p:nvPr/>
            </p:nvSpPr>
            <p:spPr bwMode="auto">
              <a:xfrm>
                <a:off x="-550863" y="3789363"/>
                <a:ext cx="31750" cy="31750"/>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8">
                <a:extLst>
                  <a:ext uri="{FF2B5EF4-FFF2-40B4-BE49-F238E27FC236}">
                    <a16:creationId xmlns:a16="http://schemas.microsoft.com/office/drawing/2014/main" id="{2C69DAF6-6138-45D1-9AB8-E5DD483E6767}"/>
                  </a:ext>
                </a:extLst>
              </p:cNvPr>
              <p:cNvSpPr>
                <a:spLocks/>
              </p:cNvSpPr>
              <p:nvPr/>
            </p:nvSpPr>
            <p:spPr bwMode="auto">
              <a:xfrm>
                <a:off x="-550863" y="3851275"/>
                <a:ext cx="31750" cy="31750"/>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9">
                <a:extLst>
                  <a:ext uri="{FF2B5EF4-FFF2-40B4-BE49-F238E27FC236}">
                    <a16:creationId xmlns:a16="http://schemas.microsoft.com/office/drawing/2014/main" id="{B82950FD-2F45-4D71-A1CB-4A0641C7993F}"/>
                  </a:ext>
                </a:extLst>
              </p:cNvPr>
              <p:cNvSpPr>
                <a:spLocks/>
              </p:cNvSpPr>
              <p:nvPr/>
            </p:nvSpPr>
            <p:spPr bwMode="auto">
              <a:xfrm>
                <a:off x="-550863" y="3898900"/>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0">
                <a:extLst>
                  <a:ext uri="{FF2B5EF4-FFF2-40B4-BE49-F238E27FC236}">
                    <a16:creationId xmlns:a16="http://schemas.microsoft.com/office/drawing/2014/main" id="{54E65CB4-886C-4772-A6B5-F17256623AF7}"/>
                  </a:ext>
                </a:extLst>
              </p:cNvPr>
              <p:cNvSpPr>
                <a:spLocks/>
              </p:cNvSpPr>
              <p:nvPr/>
            </p:nvSpPr>
            <p:spPr bwMode="auto">
              <a:xfrm>
                <a:off x="-550863" y="3960813"/>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1">
                <a:extLst>
                  <a:ext uri="{FF2B5EF4-FFF2-40B4-BE49-F238E27FC236}">
                    <a16:creationId xmlns:a16="http://schemas.microsoft.com/office/drawing/2014/main" id="{680CF026-8673-4A11-BF22-B3335D992831}"/>
                  </a:ext>
                </a:extLst>
              </p:cNvPr>
              <p:cNvSpPr>
                <a:spLocks/>
              </p:cNvSpPr>
              <p:nvPr/>
            </p:nvSpPr>
            <p:spPr bwMode="auto">
              <a:xfrm>
                <a:off x="-363538" y="3681413"/>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62">
                <a:extLst>
                  <a:ext uri="{FF2B5EF4-FFF2-40B4-BE49-F238E27FC236}">
                    <a16:creationId xmlns:a16="http://schemas.microsoft.com/office/drawing/2014/main" id="{6B0D7CBE-2D97-4433-9C3C-1300387E0966}"/>
                  </a:ext>
                </a:extLst>
              </p:cNvPr>
              <p:cNvSpPr>
                <a:spLocks/>
              </p:cNvSpPr>
              <p:nvPr/>
            </p:nvSpPr>
            <p:spPr bwMode="auto">
              <a:xfrm>
                <a:off x="-363538" y="3743325"/>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63">
                <a:extLst>
                  <a:ext uri="{FF2B5EF4-FFF2-40B4-BE49-F238E27FC236}">
                    <a16:creationId xmlns:a16="http://schemas.microsoft.com/office/drawing/2014/main" id="{AD9709B2-F898-4DBD-A6A6-473F1A74FBCB}"/>
                  </a:ext>
                </a:extLst>
              </p:cNvPr>
              <p:cNvSpPr>
                <a:spLocks/>
              </p:cNvSpPr>
              <p:nvPr/>
            </p:nvSpPr>
            <p:spPr bwMode="auto">
              <a:xfrm>
                <a:off x="-363538" y="3789363"/>
                <a:ext cx="31750" cy="31750"/>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64">
                <a:extLst>
                  <a:ext uri="{FF2B5EF4-FFF2-40B4-BE49-F238E27FC236}">
                    <a16:creationId xmlns:a16="http://schemas.microsoft.com/office/drawing/2014/main" id="{F592BEF1-E1D2-4F18-A1A4-E3DFCB921FDF}"/>
                  </a:ext>
                </a:extLst>
              </p:cNvPr>
              <p:cNvSpPr>
                <a:spLocks/>
              </p:cNvSpPr>
              <p:nvPr/>
            </p:nvSpPr>
            <p:spPr bwMode="auto">
              <a:xfrm>
                <a:off x="-363538" y="3851275"/>
                <a:ext cx="31750" cy="31750"/>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65">
                <a:extLst>
                  <a:ext uri="{FF2B5EF4-FFF2-40B4-BE49-F238E27FC236}">
                    <a16:creationId xmlns:a16="http://schemas.microsoft.com/office/drawing/2014/main" id="{4722DE8E-33F4-4FC4-943A-7F7249B2E950}"/>
                  </a:ext>
                </a:extLst>
              </p:cNvPr>
              <p:cNvSpPr>
                <a:spLocks/>
              </p:cNvSpPr>
              <p:nvPr/>
            </p:nvSpPr>
            <p:spPr bwMode="auto">
              <a:xfrm>
                <a:off x="-363538" y="3898900"/>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66">
                <a:extLst>
                  <a:ext uri="{FF2B5EF4-FFF2-40B4-BE49-F238E27FC236}">
                    <a16:creationId xmlns:a16="http://schemas.microsoft.com/office/drawing/2014/main" id="{B72CD3C2-513C-4669-85EF-9C4828ADD65D}"/>
                  </a:ext>
                </a:extLst>
              </p:cNvPr>
              <p:cNvSpPr>
                <a:spLocks/>
              </p:cNvSpPr>
              <p:nvPr/>
            </p:nvSpPr>
            <p:spPr bwMode="auto">
              <a:xfrm>
                <a:off x="-363538" y="3960813"/>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82" name="Group 81">
            <a:extLst>
              <a:ext uri="{FF2B5EF4-FFF2-40B4-BE49-F238E27FC236}">
                <a16:creationId xmlns:a16="http://schemas.microsoft.com/office/drawing/2014/main" id="{AD0CFD93-D4CC-4B46-9962-4E584EE83A8E}"/>
              </a:ext>
            </a:extLst>
          </p:cNvPr>
          <p:cNvGrpSpPr/>
          <p:nvPr/>
        </p:nvGrpSpPr>
        <p:grpSpPr>
          <a:xfrm>
            <a:off x="707348" y="3829765"/>
            <a:ext cx="2115594" cy="215444"/>
            <a:chOff x="668246" y="3522227"/>
            <a:chExt cx="2115594" cy="215444"/>
          </a:xfrm>
        </p:grpSpPr>
        <p:sp>
          <p:nvSpPr>
            <p:cNvPr id="83" name="TextBox 82">
              <a:extLst>
                <a:ext uri="{FF2B5EF4-FFF2-40B4-BE49-F238E27FC236}">
                  <a16:creationId xmlns:a16="http://schemas.microsoft.com/office/drawing/2014/main" id="{BBD25495-57C8-41E6-AF34-365C8E568DEA}"/>
                </a:ext>
              </a:extLst>
            </p:cNvPr>
            <p:cNvSpPr txBox="1"/>
            <p:nvPr/>
          </p:nvSpPr>
          <p:spPr>
            <a:xfrm>
              <a:off x="1022550" y="3522227"/>
              <a:ext cx="1761290" cy="215444"/>
            </a:xfrm>
            <a:prstGeom prst="rect">
              <a:avLst/>
            </a:prstGeom>
            <a:noFill/>
            <a:ln w="6350">
              <a:noFill/>
              <a:prstDash val="dash"/>
            </a:ln>
          </p:spPr>
          <p:txBody>
            <a:bodyPr wrap="square" lIns="0" tIns="0" rIns="0" bIns="0" rtlCol="0" anchor="ctr">
              <a:spAutoFit/>
            </a:bodyPr>
            <a:lstStyle/>
            <a:p>
              <a:r>
                <a:rPr lang="en-US" sz="1400" dirty="0"/>
                <a:t>Subscriptions</a:t>
              </a:r>
            </a:p>
          </p:txBody>
        </p:sp>
        <p:grpSp>
          <p:nvGrpSpPr>
            <p:cNvPr id="84" name="Group 83">
              <a:extLst>
                <a:ext uri="{FF2B5EF4-FFF2-40B4-BE49-F238E27FC236}">
                  <a16:creationId xmlns:a16="http://schemas.microsoft.com/office/drawing/2014/main" id="{713A346F-180F-4798-93D8-321417CA1605}"/>
                </a:ext>
              </a:extLst>
            </p:cNvPr>
            <p:cNvGrpSpPr>
              <a:grpSpLocks noChangeAspect="1"/>
            </p:cNvGrpSpPr>
            <p:nvPr/>
          </p:nvGrpSpPr>
          <p:grpSpPr>
            <a:xfrm>
              <a:off x="668246" y="3523029"/>
              <a:ext cx="212930" cy="213840"/>
              <a:chOff x="-596900" y="3533775"/>
              <a:chExt cx="371475" cy="373063"/>
            </a:xfrm>
            <a:gradFill>
              <a:gsLst>
                <a:gs pos="0">
                  <a:schemeClr val="accent2"/>
                </a:gs>
                <a:gs pos="100000">
                  <a:schemeClr val="accent1"/>
                </a:gs>
              </a:gsLst>
              <a:lin ang="2700000" scaled="0"/>
            </a:gradFill>
          </p:grpSpPr>
          <p:sp>
            <p:nvSpPr>
              <p:cNvPr id="85" name="Freeform 70">
                <a:extLst>
                  <a:ext uri="{FF2B5EF4-FFF2-40B4-BE49-F238E27FC236}">
                    <a16:creationId xmlns:a16="http://schemas.microsoft.com/office/drawing/2014/main" id="{5996C9CE-81EE-4C5D-9CDB-1C5028DCFCBC}"/>
                  </a:ext>
                </a:extLst>
              </p:cNvPr>
              <p:cNvSpPr>
                <a:spLocks/>
              </p:cNvSpPr>
              <p:nvPr/>
            </p:nvSpPr>
            <p:spPr bwMode="auto">
              <a:xfrm>
                <a:off x="-476250" y="3622675"/>
                <a:ext cx="130175" cy="117475"/>
              </a:xfrm>
              <a:custGeom>
                <a:avLst/>
                <a:gdLst>
                  <a:gd name="T0" fmla="*/ 12 w 34"/>
                  <a:gd name="T1" fmla="*/ 30 h 30"/>
                  <a:gd name="T2" fmla="*/ 11 w 34"/>
                  <a:gd name="T3" fmla="*/ 29 h 30"/>
                  <a:gd name="T4" fmla="*/ 0 w 34"/>
                  <a:gd name="T5" fmla="*/ 18 h 30"/>
                  <a:gd name="T6" fmla="*/ 0 w 34"/>
                  <a:gd name="T7" fmla="*/ 16 h 30"/>
                  <a:gd name="T8" fmla="*/ 3 w 34"/>
                  <a:gd name="T9" fmla="*/ 16 h 30"/>
                  <a:gd name="T10" fmla="*/ 12 w 34"/>
                  <a:gd name="T11" fmla="*/ 25 h 30"/>
                  <a:gd name="T12" fmla="*/ 31 w 34"/>
                  <a:gd name="T13" fmla="*/ 1 h 30"/>
                  <a:gd name="T14" fmla="*/ 33 w 34"/>
                  <a:gd name="T15" fmla="*/ 1 h 30"/>
                  <a:gd name="T16" fmla="*/ 34 w 34"/>
                  <a:gd name="T17" fmla="*/ 4 h 30"/>
                  <a:gd name="T18" fmla="*/ 14 w 34"/>
                  <a:gd name="T19" fmla="*/ 29 h 30"/>
                  <a:gd name="T20" fmla="*/ 13 w 34"/>
                  <a:gd name="T21" fmla="*/ 30 h 30"/>
                  <a:gd name="T22" fmla="*/ 12 w 34"/>
                  <a:gd name="T2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0">
                    <a:moveTo>
                      <a:pt x="12" y="30"/>
                    </a:moveTo>
                    <a:cubicBezTo>
                      <a:pt x="12" y="30"/>
                      <a:pt x="11" y="29"/>
                      <a:pt x="11" y="29"/>
                    </a:cubicBezTo>
                    <a:cubicBezTo>
                      <a:pt x="0" y="18"/>
                      <a:pt x="0" y="18"/>
                      <a:pt x="0" y="18"/>
                    </a:cubicBezTo>
                    <a:cubicBezTo>
                      <a:pt x="0" y="18"/>
                      <a:pt x="0" y="16"/>
                      <a:pt x="0" y="16"/>
                    </a:cubicBezTo>
                    <a:cubicBezTo>
                      <a:pt x="1" y="15"/>
                      <a:pt x="2" y="15"/>
                      <a:pt x="3" y="16"/>
                    </a:cubicBezTo>
                    <a:cubicBezTo>
                      <a:pt x="12" y="25"/>
                      <a:pt x="12" y="25"/>
                      <a:pt x="12" y="25"/>
                    </a:cubicBezTo>
                    <a:cubicBezTo>
                      <a:pt x="31" y="1"/>
                      <a:pt x="31" y="1"/>
                      <a:pt x="31" y="1"/>
                    </a:cubicBezTo>
                    <a:cubicBezTo>
                      <a:pt x="31" y="0"/>
                      <a:pt x="33" y="0"/>
                      <a:pt x="33" y="1"/>
                    </a:cubicBezTo>
                    <a:cubicBezTo>
                      <a:pt x="34" y="2"/>
                      <a:pt x="34" y="3"/>
                      <a:pt x="34" y="4"/>
                    </a:cubicBezTo>
                    <a:cubicBezTo>
                      <a:pt x="14" y="29"/>
                      <a:pt x="14" y="29"/>
                      <a:pt x="14" y="29"/>
                    </a:cubicBezTo>
                    <a:cubicBezTo>
                      <a:pt x="14" y="29"/>
                      <a:pt x="13" y="30"/>
                      <a:pt x="13" y="30"/>
                    </a:cubicBezTo>
                    <a:cubicBezTo>
                      <a:pt x="12" y="30"/>
                      <a:pt x="12" y="30"/>
                      <a:pt x="1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71">
                <a:extLst>
                  <a:ext uri="{FF2B5EF4-FFF2-40B4-BE49-F238E27FC236}">
                    <a16:creationId xmlns:a16="http://schemas.microsoft.com/office/drawing/2014/main" id="{C3FC740B-C7C1-4D9F-AEEB-A2CC2B91A969}"/>
                  </a:ext>
                </a:extLst>
              </p:cNvPr>
              <p:cNvSpPr>
                <a:spLocks/>
              </p:cNvSpPr>
              <p:nvPr/>
            </p:nvSpPr>
            <p:spPr bwMode="auto">
              <a:xfrm>
                <a:off x="-596900" y="3748088"/>
                <a:ext cx="147638" cy="158750"/>
              </a:xfrm>
              <a:custGeom>
                <a:avLst/>
                <a:gdLst>
                  <a:gd name="T0" fmla="*/ 23 w 38"/>
                  <a:gd name="T1" fmla="*/ 41 h 41"/>
                  <a:gd name="T2" fmla="*/ 23 w 38"/>
                  <a:gd name="T3" fmla="*/ 41 h 41"/>
                  <a:gd name="T4" fmla="*/ 21 w 38"/>
                  <a:gd name="T5" fmla="*/ 40 h 41"/>
                  <a:gd name="T6" fmla="*/ 16 w 38"/>
                  <a:gd name="T7" fmla="*/ 27 h 41"/>
                  <a:gd name="T8" fmla="*/ 2 w 38"/>
                  <a:gd name="T9" fmla="*/ 29 h 41"/>
                  <a:gd name="T10" fmla="*/ 0 w 38"/>
                  <a:gd name="T11" fmla="*/ 28 h 41"/>
                  <a:gd name="T12" fmla="*/ 0 w 38"/>
                  <a:gd name="T13" fmla="*/ 26 h 41"/>
                  <a:gd name="T14" fmla="*/ 15 w 38"/>
                  <a:gd name="T15" fmla="*/ 0 h 41"/>
                  <a:gd name="T16" fmla="*/ 19 w 38"/>
                  <a:gd name="T17" fmla="*/ 2 h 41"/>
                  <a:gd name="T18" fmla="*/ 6 w 38"/>
                  <a:gd name="T19" fmla="*/ 24 h 41"/>
                  <a:gd name="T20" fmla="*/ 17 w 38"/>
                  <a:gd name="T21" fmla="*/ 22 h 41"/>
                  <a:gd name="T22" fmla="*/ 19 w 38"/>
                  <a:gd name="T23" fmla="*/ 24 h 41"/>
                  <a:gd name="T24" fmla="*/ 23 w 38"/>
                  <a:gd name="T25" fmla="*/ 34 h 41"/>
                  <a:gd name="T26" fmla="*/ 34 w 38"/>
                  <a:gd name="T27" fmla="*/ 16 h 41"/>
                  <a:gd name="T28" fmla="*/ 38 w 38"/>
                  <a:gd name="T29" fmla="*/ 18 h 41"/>
                  <a:gd name="T30" fmla="*/ 24 w 38"/>
                  <a:gd name="T31" fmla="*/ 40 h 41"/>
                  <a:gd name="T32" fmla="*/ 23 w 38"/>
                  <a:gd name="T33"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1">
                    <a:moveTo>
                      <a:pt x="23" y="41"/>
                    </a:moveTo>
                    <a:cubicBezTo>
                      <a:pt x="23" y="41"/>
                      <a:pt x="23" y="41"/>
                      <a:pt x="23" y="41"/>
                    </a:cubicBezTo>
                    <a:cubicBezTo>
                      <a:pt x="22" y="41"/>
                      <a:pt x="21" y="40"/>
                      <a:pt x="21" y="40"/>
                    </a:cubicBezTo>
                    <a:cubicBezTo>
                      <a:pt x="16" y="27"/>
                      <a:pt x="16" y="27"/>
                      <a:pt x="16" y="27"/>
                    </a:cubicBezTo>
                    <a:cubicBezTo>
                      <a:pt x="2" y="29"/>
                      <a:pt x="2" y="29"/>
                      <a:pt x="2" y="29"/>
                    </a:cubicBezTo>
                    <a:cubicBezTo>
                      <a:pt x="2" y="29"/>
                      <a:pt x="1" y="29"/>
                      <a:pt x="0" y="28"/>
                    </a:cubicBezTo>
                    <a:cubicBezTo>
                      <a:pt x="0" y="27"/>
                      <a:pt x="0" y="27"/>
                      <a:pt x="0" y="26"/>
                    </a:cubicBezTo>
                    <a:cubicBezTo>
                      <a:pt x="15" y="0"/>
                      <a:pt x="15" y="0"/>
                      <a:pt x="15" y="0"/>
                    </a:cubicBezTo>
                    <a:cubicBezTo>
                      <a:pt x="19" y="2"/>
                      <a:pt x="19" y="2"/>
                      <a:pt x="19" y="2"/>
                    </a:cubicBezTo>
                    <a:cubicBezTo>
                      <a:pt x="6" y="24"/>
                      <a:pt x="6" y="24"/>
                      <a:pt x="6" y="24"/>
                    </a:cubicBezTo>
                    <a:cubicBezTo>
                      <a:pt x="17" y="22"/>
                      <a:pt x="17" y="22"/>
                      <a:pt x="17" y="22"/>
                    </a:cubicBezTo>
                    <a:cubicBezTo>
                      <a:pt x="18" y="22"/>
                      <a:pt x="19" y="23"/>
                      <a:pt x="19" y="24"/>
                    </a:cubicBezTo>
                    <a:cubicBezTo>
                      <a:pt x="23" y="34"/>
                      <a:pt x="23" y="34"/>
                      <a:pt x="23" y="34"/>
                    </a:cubicBezTo>
                    <a:cubicBezTo>
                      <a:pt x="34" y="16"/>
                      <a:pt x="34" y="16"/>
                      <a:pt x="34" y="16"/>
                    </a:cubicBezTo>
                    <a:cubicBezTo>
                      <a:pt x="38" y="18"/>
                      <a:pt x="38" y="18"/>
                      <a:pt x="38" y="18"/>
                    </a:cubicBezTo>
                    <a:cubicBezTo>
                      <a:pt x="24" y="40"/>
                      <a:pt x="24" y="40"/>
                      <a:pt x="24" y="40"/>
                    </a:cubicBezTo>
                    <a:cubicBezTo>
                      <a:pt x="24" y="41"/>
                      <a:pt x="23" y="41"/>
                      <a:pt x="2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72">
                <a:extLst>
                  <a:ext uri="{FF2B5EF4-FFF2-40B4-BE49-F238E27FC236}">
                    <a16:creationId xmlns:a16="http://schemas.microsoft.com/office/drawing/2014/main" id="{09CDA0E7-FAFC-44FD-967F-57B771E33E2E}"/>
                  </a:ext>
                </a:extLst>
              </p:cNvPr>
              <p:cNvSpPr>
                <a:spLocks/>
              </p:cNvSpPr>
              <p:nvPr/>
            </p:nvSpPr>
            <p:spPr bwMode="auto">
              <a:xfrm>
                <a:off x="-373063" y="3748088"/>
                <a:ext cx="147638" cy="158750"/>
              </a:xfrm>
              <a:custGeom>
                <a:avLst/>
                <a:gdLst>
                  <a:gd name="T0" fmla="*/ 15 w 38"/>
                  <a:gd name="T1" fmla="*/ 41 h 41"/>
                  <a:gd name="T2" fmla="*/ 14 w 38"/>
                  <a:gd name="T3" fmla="*/ 40 h 41"/>
                  <a:gd name="T4" fmla="*/ 0 w 38"/>
                  <a:gd name="T5" fmla="*/ 18 h 41"/>
                  <a:gd name="T6" fmla="*/ 4 w 38"/>
                  <a:gd name="T7" fmla="*/ 16 h 41"/>
                  <a:gd name="T8" fmla="*/ 15 w 38"/>
                  <a:gd name="T9" fmla="*/ 34 h 41"/>
                  <a:gd name="T10" fmla="*/ 19 w 38"/>
                  <a:gd name="T11" fmla="*/ 24 h 41"/>
                  <a:gd name="T12" fmla="*/ 21 w 38"/>
                  <a:gd name="T13" fmla="*/ 22 h 41"/>
                  <a:gd name="T14" fmla="*/ 32 w 38"/>
                  <a:gd name="T15" fmla="*/ 24 h 41"/>
                  <a:gd name="T16" fmla="*/ 19 w 38"/>
                  <a:gd name="T17" fmla="*/ 2 h 41"/>
                  <a:gd name="T18" fmla="*/ 23 w 38"/>
                  <a:gd name="T19" fmla="*/ 0 h 41"/>
                  <a:gd name="T20" fmla="*/ 38 w 38"/>
                  <a:gd name="T21" fmla="*/ 26 h 41"/>
                  <a:gd name="T22" fmla="*/ 38 w 38"/>
                  <a:gd name="T23" fmla="*/ 28 h 41"/>
                  <a:gd name="T24" fmla="*/ 36 w 38"/>
                  <a:gd name="T25" fmla="*/ 29 h 41"/>
                  <a:gd name="T26" fmla="*/ 22 w 38"/>
                  <a:gd name="T27" fmla="*/ 27 h 41"/>
                  <a:gd name="T28" fmla="*/ 17 w 38"/>
                  <a:gd name="T29" fmla="*/ 40 h 41"/>
                  <a:gd name="T30" fmla="*/ 15 w 38"/>
                  <a:gd name="T31" fmla="*/ 41 h 41"/>
                  <a:gd name="T32" fmla="*/ 15 w 38"/>
                  <a:gd name="T33"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1">
                    <a:moveTo>
                      <a:pt x="15" y="41"/>
                    </a:moveTo>
                    <a:cubicBezTo>
                      <a:pt x="15" y="41"/>
                      <a:pt x="14" y="41"/>
                      <a:pt x="14" y="40"/>
                    </a:cubicBezTo>
                    <a:cubicBezTo>
                      <a:pt x="0" y="18"/>
                      <a:pt x="0" y="18"/>
                      <a:pt x="0" y="18"/>
                    </a:cubicBezTo>
                    <a:cubicBezTo>
                      <a:pt x="4" y="16"/>
                      <a:pt x="4" y="16"/>
                      <a:pt x="4" y="16"/>
                    </a:cubicBezTo>
                    <a:cubicBezTo>
                      <a:pt x="15" y="34"/>
                      <a:pt x="15" y="34"/>
                      <a:pt x="15" y="34"/>
                    </a:cubicBezTo>
                    <a:cubicBezTo>
                      <a:pt x="19" y="24"/>
                      <a:pt x="19" y="24"/>
                      <a:pt x="19" y="24"/>
                    </a:cubicBezTo>
                    <a:cubicBezTo>
                      <a:pt x="19" y="23"/>
                      <a:pt x="20" y="22"/>
                      <a:pt x="21" y="22"/>
                    </a:cubicBezTo>
                    <a:cubicBezTo>
                      <a:pt x="32" y="24"/>
                      <a:pt x="32" y="24"/>
                      <a:pt x="32" y="24"/>
                    </a:cubicBezTo>
                    <a:cubicBezTo>
                      <a:pt x="19" y="2"/>
                      <a:pt x="19" y="2"/>
                      <a:pt x="19" y="2"/>
                    </a:cubicBezTo>
                    <a:cubicBezTo>
                      <a:pt x="23" y="0"/>
                      <a:pt x="23" y="0"/>
                      <a:pt x="23" y="0"/>
                    </a:cubicBezTo>
                    <a:cubicBezTo>
                      <a:pt x="38" y="26"/>
                      <a:pt x="38" y="26"/>
                      <a:pt x="38" y="26"/>
                    </a:cubicBezTo>
                    <a:cubicBezTo>
                      <a:pt x="38" y="27"/>
                      <a:pt x="38" y="27"/>
                      <a:pt x="38" y="28"/>
                    </a:cubicBezTo>
                    <a:cubicBezTo>
                      <a:pt x="37" y="29"/>
                      <a:pt x="36" y="29"/>
                      <a:pt x="36" y="29"/>
                    </a:cubicBezTo>
                    <a:cubicBezTo>
                      <a:pt x="22" y="27"/>
                      <a:pt x="22" y="27"/>
                      <a:pt x="22" y="27"/>
                    </a:cubicBezTo>
                    <a:cubicBezTo>
                      <a:pt x="17" y="40"/>
                      <a:pt x="17" y="40"/>
                      <a:pt x="17" y="40"/>
                    </a:cubicBezTo>
                    <a:cubicBezTo>
                      <a:pt x="17" y="40"/>
                      <a:pt x="16" y="41"/>
                      <a:pt x="15" y="41"/>
                    </a:cubicBezTo>
                    <a:cubicBezTo>
                      <a:pt x="15" y="41"/>
                      <a:pt x="15" y="41"/>
                      <a:pt x="1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73">
                <a:extLst>
                  <a:ext uri="{FF2B5EF4-FFF2-40B4-BE49-F238E27FC236}">
                    <a16:creationId xmlns:a16="http://schemas.microsoft.com/office/drawing/2014/main" id="{B31391AF-85A4-4F6D-BED3-809610435745}"/>
                  </a:ext>
                </a:extLst>
              </p:cNvPr>
              <p:cNvSpPr>
                <a:spLocks noEditPoints="1"/>
              </p:cNvSpPr>
              <p:nvPr/>
            </p:nvSpPr>
            <p:spPr bwMode="auto">
              <a:xfrm>
                <a:off x="-558800" y="3533775"/>
                <a:ext cx="295275" cy="295275"/>
              </a:xfrm>
              <a:custGeom>
                <a:avLst/>
                <a:gdLst>
                  <a:gd name="T0" fmla="*/ 38 w 76"/>
                  <a:gd name="T1" fmla="*/ 76 h 76"/>
                  <a:gd name="T2" fmla="*/ 0 w 76"/>
                  <a:gd name="T3" fmla="*/ 38 h 76"/>
                  <a:gd name="T4" fmla="*/ 38 w 76"/>
                  <a:gd name="T5" fmla="*/ 0 h 76"/>
                  <a:gd name="T6" fmla="*/ 76 w 76"/>
                  <a:gd name="T7" fmla="*/ 38 h 76"/>
                  <a:gd name="T8" fmla="*/ 38 w 76"/>
                  <a:gd name="T9" fmla="*/ 76 h 76"/>
                  <a:gd name="T10" fmla="*/ 38 w 76"/>
                  <a:gd name="T11" fmla="*/ 4 h 76"/>
                  <a:gd name="T12" fmla="*/ 4 w 76"/>
                  <a:gd name="T13" fmla="*/ 38 h 76"/>
                  <a:gd name="T14" fmla="*/ 38 w 76"/>
                  <a:gd name="T15" fmla="*/ 72 h 76"/>
                  <a:gd name="T16" fmla="*/ 72 w 76"/>
                  <a:gd name="T17" fmla="*/ 38 h 76"/>
                  <a:gd name="T18" fmla="*/ 38 w 76"/>
                  <a:gd name="T19"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38" y="76"/>
                    </a:moveTo>
                    <a:cubicBezTo>
                      <a:pt x="17" y="76"/>
                      <a:pt x="0" y="59"/>
                      <a:pt x="0" y="38"/>
                    </a:cubicBezTo>
                    <a:cubicBezTo>
                      <a:pt x="0" y="17"/>
                      <a:pt x="17" y="0"/>
                      <a:pt x="38" y="0"/>
                    </a:cubicBezTo>
                    <a:cubicBezTo>
                      <a:pt x="59" y="0"/>
                      <a:pt x="76" y="17"/>
                      <a:pt x="76" y="38"/>
                    </a:cubicBezTo>
                    <a:cubicBezTo>
                      <a:pt x="76" y="59"/>
                      <a:pt x="59" y="76"/>
                      <a:pt x="38" y="76"/>
                    </a:cubicBezTo>
                    <a:close/>
                    <a:moveTo>
                      <a:pt x="38" y="4"/>
                    </a:moveTo>
                    <a:cubicBezTo>
                      <a:pt x="19" y="4"/>
                      <a:pt x="4" y="19"/>
                      <a:pt x="4" y="38"/>
                    </a:cubicBezTo>
                    <a:cubicBezTo>
                      <a:pt x="4" y="57"/>
                      <a:pt x="19" y="72"/>
                      <a:pt x="38" y="72"/>
                    </a:cubicBezTo>
                    <a:cubicBezTo>
                      <a:pt x="57" y="72"/>
                      <a:pt x="72" y="57"/>
                      <a:pt x="72" y="38"/>
                    </a:cubicBezTo>
                    <a:cubicBezTo>
                      <a:pt x="72" y="19"/>
                      <a:pt x="57" y="4"/>
                      <a:pt x="3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89" name="Group 88">
            <a:extLst>
              <a:ext uri="{FF2B5EF4-FFF2-40B4-BE49-F238E27FC236}">
                <a16:creationId xmlns:a16="http://schemas.microsoft.com/office/drawing/2014/main" id="{2E7C12D4-7201-4CCF-9565-9886A4BCC998}"/>
              </a:ext>
            </a:extLst>
          </p:cNvPr>
          <p:cNvGrpSpPr/>
          <p:nvPr/>
        </p:nvGrpSpPr>
        <p:grpSpPr>
          <a:xfrm>
            <a:off x="733158" y="4332257"/>
            <a:ext cx="2089784" cy="215444"/>
            <a:chOff x="694056" y="4001583"/>
            <a:chExt cx="2089784" cy="215444"/>
          </a:xfrm>
        </p:grpSpPr>
        <p:sp>
          <p:nvSpPr>
            <p:cNvPr id="90" name="TextBox 89">
              <a:extLst>
                <a:ext uri="{FF2B5EF4-FFF2-40B4-BE49-F238E27FC236}">
                  <a16:creationId xmlns:a16="http://schemas.microsoft.com/office/drawing/2014/main" id="{CD18401E-C2C3-4D74-BD90-EA9C50BBABF6}"/>
                </a:ext>
              </a:extLst>
            </p:cNvPr>
            <p:cNvSpPr txBox="1"/>
            <p:nvPr/>
          </p:nvSpPr>
          <p:spPr>
            <a:xfrm>
              <a:off x="1022550" y="4001583"/>
              <a:ext cx="1761290" cy="215444"/>
            </a:xfrm>
            <a:prstGeom prst="rect">
              <a:avLst/>
            </a:prstGeom>
            <a:noFill/>
            <a:ln w="6350">
              <a:noFill/>
              <a:prstDash val="dash"/>
            </a:ln>
          </p:spPr>
          <p:txBody>
            <a:bodyPr wrap="square" lIns="0" tIns="0" rIns="0" bIns="0" rtlCol="0" anchor="ctr">
              <a:spAutoFit/>
            </a:bodyPr>
            <a:lstStyle/>
            <a:p>
              <a:r>
                <a:rPr lang="en-US" sz="1400" dirty="0"/>
                <a:t>Trending</a:t>
              </a:r>
            </a:p>
          </p:txBody>
        </p:sp>
        <p:grpSp>
          <p:nvGrpSpPr>
            <p:cNvPr id="91" name="Group 90">
              <a:extLst>
                <a:ext uri="{FF2B5EF4-FFF2-40B4-BE49-F238E27FC236}">
                  <a16:creationId xmlns:a16="http://schemas.microsoft.com/office/drawing/2014/main" id="{ABE05DC8-CEEF-4DD1-89D7-79B882443894}"/>
                </a:ext>
              </a:extLst>
            </p:cNvPr>
            <p:cNvGrpSpPr>
              <a:grpSpLocks noChangeAspect="1"/>
            </p:cNvGrpSpPr>
            <p:nvPr/>
          </p:nvGrpSpPr>
          <p:grpSpPr>
            <a:xfrm>
              <a:off x="694056" y="4012105"/>
              <a:ext cx="161311" cy="194400"/>
              <a:chOff x="-395288" y="3805238"/>
              <a:chExt cx="309563" cy="373062"/>
            </a:xfrm>
            <a:gradFill>
              <a:gsLst>
                <a:gs pos="0">
                  <a:schemeClr val="accent2"/>
                </a:gs>
                <a:gs pos="100000">
                  <a:schemeClr val="accent1"/>
                </a:gs>
              </a:gsLst>
              <a:lin ang="2700000" scaled="0"/>
            </a:gradFill>
          </p:grpSpPr>
          <p:sp>
            <p:nvSpPr>
              <p:cNvPr id="92" name="Freeform 77">
                <a:extLst>
                  <a:ext uri="{FF2B5EF4-FFF2-40B4-BE49-F238E27FC236}">
                    <a16:creationId xmlns:a16="http://schemas.microsoft.com/office/drawing/2014/main" id="{2858E7E9-C716-469E-B836-2C62FBE2749B}"/>
                  </a:ext>
                </a:extLst>
              </p:cNvPr>
              <p:cNvSpPr>
                <a:spLocks noEditPoints="1"/>
              </p:cNvSpPr>
              <p:nvPr/>
            </p:nvSpPr>
            <p:spPr bwMode="auto">
              <a:xfrm>
                <a:off x="-395288" y="3805238"/>
                <a:ext cx="309563" cy="373062"/>
              </a:xfrm>
              <a:custGeom>
                <a:avLst/>
                <a:gdLst>
                  <a:gd name="T0" fmla="*/ 40 w 80"/>
                  <a:gd name="T1" fmla="*/ 96 h 96"/>
                  <a:gd name="T2" fmla="*/ 0 w 80"/>
                  <a:gd name="T3" fmla="*/ 58 h 96"/>
                  <a:gd name="T4" fmla="*/ 0 w 80"/>
                  <a:gd name="T5" fmla="*/ 56 h 96"/>
                  <a:gd name="T6" fmla="*/ 14 w 80"/>
                  <a:gd name="T7" fmla="*/ 25 h 96"/>
                  <a:gd name="T8" fmla="*/ 16 w 80"/>
                  <a:gd name="T9" fmla="*/ 25 h 96"/>
                  <a:gd name="T10" fmla="*/ 18 w 80"/>
                  <a:gd name="T11" fmla="*/ 26 h 96"/>
                  <a:gd name="T12" fmla="*/ 23 w 80"/>
                  <a:gd name="T13" fmla="*/ 37 h 96"/>
                  <a:gd name="T14" fmla="*/ 26 w 80"/>
                  <a:gd name="T15" fmla="*/ 22 h 96"/>
                  <a:gd name="T16" fmla="*/ 26 w 80"/>
                  <a:gd name="T17" fmla="*/ 20 h 96"/>
                  <a:gd name="T18" fmla="*/ 21 w 80"/>
                  <a:gd name="T19" fmla="*/ 4 h 96"/>
                  <a:gd name="T20" fmla="*/ 21 w 80"/>
                  <a:gd name="T21" fmla="*/ 1 h 96"/>
                  <a:gd name="T22" fmla="*/ 23 w 80"/>
                  <a:gd name="T23" fmla="*/ 1 h 96"/>
                  <a:gd name="T24" fmla="*/ 55 w 80"/>
                  <a:gd name="T25" fmla="*/ 19 h 96"/>
                  <a:gd name="T26" fmla="*/ 66 w 80"/>
                  <a:gd name="T27" fmla="*/ 49 h 96"/>
                  <a:gd name="T28" fmla="*/ 75 w 80"/>
                  <a:gd name="T29" fmla="*/ 44 h 96"/>
                  <a:gd name="T30" fmla="*/ 77 w 80"/>
                  <a:gd name="T31" fmla="*/ 43 h 96"/>
                  <a:gd name="T32" fmla="*/ 78 w 80"/>
                  <a:gd name="T33" fmla="*/ 45 h 96"/>
                  <a:gd name="T34" fmla="*/ 80 w 80"/>
                  <a:gd name="T35" fmla="*/ 56 h 96"/>
                  <a:gd name="T36" fmla="*/ 40 w 80"/>
                  <a:gd name="T37" fmla="*/ 96 h 96"/>
                  <a:gd name="T38" fmla="*/ 15 w 80"/>
                  <a:gd name="T39" fmla="*/ 30 h 96"/>
                  <a:gd name="T40" fmla="*/ 4 w 80"/>
                  <a:gd name="T41" fmla="*/ 56 h 96"/>
                  <a:gd name="T42" fmla="*/ 4 w 80"/>
                  <a:gd name="T43" fmla="*/ 58 h 96"/>
                  <a:gd name="T44" fmla="*/ 40 w 80"/>
                  <a:gd name="T45" fmla="*/ 92 h 96"/>
                  <a:gd name="T46" fmla="*/ 76 w 80"/>
                  <a:gd name="T47" fmla="*/ 56 h 96"/>
                  <a:gd name="T48" fmla="*/ 75 w 80"/>
                  <a:gd name="T49" fmla="*/ 49 h 96"/>
                  <a:gd name="T50" fmla="*/ 65 w 80"/>
                  <a:gd name="T51" fmla="*/ 54 h 96"/>
                  <a:gd name="T52" fmla="*/ 63 w 80"/>
                  <a:gd name="T53" fmla="*/ 54 h 96"/>
                  <a:gd name="T54" fmla="*/ 62 w 80"/>
                  <a:gd name="T55" fmla="*/ 52 h 96"/>
                  <a:gd name="T56" fmla="*/ 62 w 80"/>
                  <a:gd name="T57" fmla="*/ 51 h 96"/>
                  <a:gd name="T58" fmla="*/ 52 w 80"/>
                  <a:gd name="T59" fmla="*/ 22 h 96"/>
                  <a:gd name="T60" fmla="*/ 26 w 80"/>
                  <a:gd name="T61" fmla="*/ 5 h 96"/>
                  <a:gd name="T62" fmla="*/ 30 w 80"/>
                  <a:gd name="T63" fmla="*/ 20 h 96"/>
                  <a:gd name="T64" fmla="*/ 30 w 80"/>
                  <a:gd name="T65" fmla="*/ 22 h 96"/>
                  <a:gd name="T66" fmla="*/ 25 w 80"/>
                  <a:gd name="T67" fmla="*/ 42 h 96"/>
                  <a:gd name="T68" fmla="*/ 23 w 80"/>
                  <a:gd name="T69" fmla="*/ 43 h 96"/>
                  <a:gd name="T70" fmla="*/ 22 w 80"/>
                  <a:gd name="T71" fmla="*/ 42 h 96"/>
                  <a:gd name="T72" fmla="*/ 15 w 80"/>
                  <a:gd name="T73" fmla="*/ 3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96">
                    <a:moveTo>
                      <a:pt x="40" y="96"/>
                    </a:moveTo>
                    <a:cubicBezTo>
                      <a:pt x="19" y="96"/>
                      <a:pt x="1" y="79"/>
                      <a:pt x="0" y="58"/>
                    </a:cubicBezTo>
                    <a:cubicBezTo>
                      <a:pt x="0" y="57"/>
                      <a:pt x="0" y="57"/>
                      <a:pt x="0" y="56"/>
                    </a:cubicBezTo>
                    <a:cubicBezTo>
                      <a:pt x="0" y="44"/>
                      <a:pt x="5" y="33"/>
                      <a:pt x="14" y="25"/>
                    </a:cubicBezTo>
                    <a:cubicBezTo>
                      <a:pt x="15" y="25"/>
                      <a:pt x="16" y="25"/>
                      <a:pt x="16" y="25"/>
                    </a:cubicBezTo>
                    <a:cubicBezTo>
                      <a:pt x="17" y="25"/>
                      <a:pt x="17" y="26"/>
                      <a:pt x="18" y="26"/>
                    </a:cubicBezTo>
                    <a:cubicBezTo>
                      <a:pt x="19" y="30"/>
                      <a:pt x="20" y="34"/>
                      <a:pt x="23" y="37"/>
                    </a:cubicBezTo>
                    <a:cubicBezTo>
                      <a:pt x="25" y="32"/>
                      <a:pt x="26" y="27"/>
                      <a:pt x="26" y="22"/>
                    </a:cubicBezTo>
                    <a:cubicBezTo>
                      <a:pt x="26" y="21"/>
                      <a:pt x="26" y="21"/>
                      <a:pt x="26" y="20"/>
                    </a:cubicBezTo>
                    <a:cubicBezTo>
                      <a:pt x="26" y="14"/>
                      <a:pt x="24" y="9"/>
                      <a:pt x="21" y="4"/>
                    </a:cubicBezTo>
                    <a:cubicBezTo>
                      <a:pt x="21" y="3"/>
                      <a:pt x="21" y="2"/>
                      <a:pt x="21" y="1"/>
                    </a:cubicBezTo>
                    <a:cubicBezTo>
                      <a:pt x="22" y="1"/>
                      <a:pt x="22" y="0"/>
                      <a:pt x="23" y="1"/>
                    </a:cubicBezTo>
                    <a:cubicBezTo>
                      <a:pt x="36" y="3"/>
                      <a:pt x="47" y="9"/>
                      <a:pt x="55" y="19"/>
                    </a:cubicBezTo>
                    <a:cubicBezTo>
                      <a:pt x="62" y="28"/>
                      <a:pt x="66" y="38"/>
                      <a:pt x="66" y="49"/>
                    </a:cubicBezTo>
                    <a:cubicBezTo>
                      <a:pt x="69" y="48"/>
                      <a:pt x="72" y="46"/>
                      <a:pt x="75" y="44"/>
                    </a:cubicBezTo>
                    <a:cubicBezTo>
                      <a:pt x="76" y="43"/>
                      <a:pt x="76" y="43"/>
                      <a:pt x="77" y="43"/>
                    </a:cubicBezTo>
                    <a:cubicBezTo>
                      <a:pt x="78" y="43"/>
                      <a:pt x="78" y="44"/>
                      <a:pt x="78" y="45"/>
                    </a:cubicBezTo>
                    <a:cubicBezTo>
                      <a:pt x="79" y="48"/>
                      <a:pt x="80" y="52"/>
                      <a:pt x="80" y="56"/>
                    </a:cubicBezTo>
                    <a:cubicBezTo>
                      <a:pt x="80" y="78"/>
                      <a:pt x="62" y="96"/>
                      <a:pt x="40" y="96"/>
                    </a:cubicBezTo>
                    <a:close/>
                    <a:moveTo>
                      <a:pt x="15" y="30"/>
                    </a:moveTo>
                    <a:cubicBezTo>
                      <a:pt x="8" y="37"/>
                      <a:pt x="4" y="46"/>
                      <a:pt x="4" y="56"/>
                    </a:cubicBezTo>
                    <a:cubicBezTo>
                      <a:pt x="4" y="57"/>
                      <a:pt x="4" y="57"/>
                      <a:pt x="4" y="58"/>
                    </a:cubicBezTo>
                    <a:cubicBezTo>
                      <a:pt x="5" y="77"/>
                      <a:pt x="21" y="92"/>
                      <a:pt x="40" y="92"/>
                    </a:cubicBezTo>
                    <a:cubicBezTo>
                      <a:pt x="60" y="92"/>
                      <a:pt x="76" y="76"/>
                      <a:pt x="76" y="56"/>
                    </a:cubicBezTo>
                    <a:cubicBezTo>
                      <a:pt x="76" y="53"/>
                      <a:pt x="76" y="51"/>
                      <a:pt x="75" y="49"/>
                    </a:cubicBezTo>
                    <a:cubicBezTo>
                      <a:pt x="72" y="51"/>
                      <a:pt x="68" y="53"/>
                      <a:pt x="65" y="54"/>
                    </a:cubicBezTo>
                    <a:cubicBezTo>
                      <a:pt x="64" y="54"/>
                      <a:pt x="63" y="54"/>
                      <a:pt x="63" y="54"/>
                    </a:cubicBezTo>
                    <a:cubicBezTo>
                      <a:pt x="62" y="53"/>
                      <a:pt x="62" y="53"/>
                      <a:pt x="62" y="52"/>
                    </a:cubicBezTo>
                    <a:cubicBezTo>
                      <a:pt x="62" y="52"/>
                      <a:pt x="62" y="51"/>
                      <a:pt x="62" y="51"/>
                    </a:cubicBezTo>
                    <a:cubicBezTo>
                      <a:pt x="62" y="40"/>
                      <a:pt x="58" y="30"/>
                      <a:pt x="52" y="22"/>
                    </a:cubicBezTo>
                    <a:cubicBezTo>
                      <a:pt x="45" y="14"/>
                      <a:pt x="36" y="8"/>
                      <a:pt x="26" y="5"/>
                    </a:cubicBezTo>
                    <a:cubicBezTo>
                      <a:pt x="28" y="10"/>
                      <a:pt x="30" y="15"/>
                      <a:pt x="30" y="20"/>
                    </a:cubicBezTo>
                    <a:cubicBezTo>
                      <a:pt x="30" y="21"/>
                      <a:pt x="30" y="21"/>
                      <a:pt x="30" y="22"/>
                    </a:cubicBezTo>
                    <a:cubicBezTo>
                      <a:pt x="30" y="29"/>
                      <a:pt x="28" y="36"/>
                      <a:pt x="25" y="42"/>
                    </a:cubicBezTo>
                    <a:cubicBezTo>
                      <a:pt x="25" y="42"/>
                      <a:pt x="24" y="43"/>
                      <a:pt x="23" y="43"/>
                    </a:cubicBezTo>
                    <a:cubicBezTo>
                      <a:pt x="23" y="43"/>
                      <a:pt x="22" y="42"/>
                      <a:pt x="22" y="42"/>
                    </a:cubicBezTo>
                    <a:cubicBezTo>
                      <a:pt x="19" y="39"/>
                      <a:pt x="16" y="35"/>
                      <a:pt x="1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78">
                <a:extLst>
                  <a:ext uri="{FF2B5EF4-FFF2-40B4-BE49-F238E27FC236}">
                    <a16:creationId xmlns:a16="http://schemas.microsoft.com/office/drawing/2014/main" id="{63D11790-5C38-4B8C-8441-64F569B3E051}"/>
                  </a:ext>
                </a:extLst>
              </p:cNvPr>
              <p:cNvSpPr>
                <a:spLocks noEditPoints="1"/>
              </p:cNvSpPr>
              <p:nvPr/>
            </p:nvSpPr>
            <p:spPr bwMode="auto">
              <a:xfrm>
                <a:off x="-311150" y="3987800"/>
                <a:ext cx="141288" cy="190500"/>
              </a:xfrm>
              <a:custGeom>
                <a:avLst/>
                <a:gdLst>
                  <a:gd name="T0" fmla="*/ 18 w 36"/>
                  <a:gd name="T1" fmla="*/ 49 h 49"/>
                  <a:gd name="T2" fmla="*/ 0 w 36"/>
                  <a:gd name="T3" fmla="*/ 31 h 49"/>
                  <a:gd name="T4" fmla="*/ 24 w 36"/>
                  <a:gd name="T5" fmla="*/ 0 h 49"/>
                  <a:gd name="T6" fmla="*/ 26 w 36"/>
                  <a:gd name="T7" fmla="*/ 1 h 49"/>
                  <a:gd name="T8" fmla="*/ 26 w 36"/>
                  <a:gd name="T9" fmla="*/ 3 h 49"/>
                  <a:gd name="T10" fmla="*/ 21 w 36"/>
                  <a:gd name="T11" fmla="*/ 19 h 49"/>
                  <a:gd name="T12" fmla="*/ 23 w 36"/>
                  <a:gd name="T13" fmla="*/ 16 h 49"/>
                  <a:gd name="T14" fmla="*/ 24 w 36"/>
                  <a:gd name="T15" fmla="*/ 14 h 49"/>
                  <a:gd name="T16" fmla="*/ 25 w 36"/>
                  <a:gd name="T17" fmla="*/ 14 h 49"/>
                  <a:gd name="T18" fmla="*/ 36 w 36"/>
                  <a:gd name="T19" fmla="*/ 31 h 49"/>
                  <a:gd name="T20" fmla="*/ 18 w 36"/>
                  <a:gd name="T21" fmla="*/ 49 h 49"/>
                  <a:gd name="T22" fmla="*/ 18 w 36"/>
                  <a:gd name="T23" fmla="*/ 6 h 49"/>
                  <a:gd name="T24" fmla="*/ 4 w 36"/>
                  <a:gd name="T25" fmla="*/ 31 h 49"/>
                  <a:gd name="T26" fmla="*/ 18 w 36"/>
                  <a:gd name="T27" fmla="*/ 45 h 49"/>
                  <a:gd name="T28" fmla="*/ 32 w 36"/>
                  <a:gd name="T29" fmla="*/ 31 h 49"/>
                  <a:gd name="T30" fmla="*/ 26 w 36"/>
                  <a:gd name="T31" fmla="*/ 19 h 49"/>
                  <a:gd name="T32" fmla="*/ 22 w 36"/>
                  <a:gd name="T33" fmla="*/ 24 h 49"/>
                  <a:gd name="T34" fmla="*/ 20 w 36"/>
                  <a:gd name="T35" fmla="*/ 24 h 49"/>
                  <a:gd name="T36" fmla="*/ 19 w 36"/>
                  <a:gd name="T37" fmla="*/ 23 h 49"/>
                  <a:gd name="T38" fmla="*/ 18 w 36"/>
                  <a:gd name="T39" fmla="*/ 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49">
                    <a:moveTo>
                      <a:pt x="18" y="49"/>
                    </a:moveTo>
                    <a:cubicBezTo>
                      <a:pt x="8" y="49"/>
                      <a:pt x="0" y="41"/>
                      <a:pt x="0" y="31"/>
                    </a:cubicBezTo>
                    <a:cubicBezTo>
                      <a:pt x="0" y="16"/>
                      <a:pt x="10" y="3"/>
                      <a:pt x="24" y="0"/>
                    </a:cubicBezTo>
                    <a:cubicBezTo>
                      <a:pt x="25" y="0"/>
                      <a:pt x="26" y="0"/>
                      <a:pt x="26" y="1"/>
                    </a:cubicBezTo>
                    <a:cubicBezTo>
                      <a:pt x="27" y="2"/>
                      <a:pt x="27" y="3"/>
                      <a:pt x="26" y="3"/>
                    </a:cubicBezTo>
                    <a:cubicBezTo>
                      <a:pt x="20" y="7"/>
                      <a:pt x="20" y="15"/>
                      <a:pt x="21" y="19"/>
                    </a:cubicBezTo>
                    <a:cubicBezTo>
                      <a:pt x="22" y="18"/>
                      <a:pt x="23" y="17"/>
                      <a:pt x="23" y="16"/>
                    </a:cubicBezTo>
                    <a:cubicBezTo>
                      <a:pt x="23" y="15"/>
                      <a:pt x="23" y="15"/>
                      <a:pt x="24" y="14"/>
                    </a:cubicBezTo>
                    <a:cubicBezTo>
                      <a:pt x="24" y="14"/>
                      <a:pt x="25" y="14"/>
                      <a:pt x="25" y="14"/>
                    </a:cubicBezTo>
                    <a:cubicBezTo>
                      <a:pt x="32" y="17"/>
                      <a:pt x="36" y="23"/>
                      <a:pt x="36" y="31"/>
                    </a:cubicBezTo>
                    <a:cubicBezTo>
                      <a:pt x="36" y="41"/>
                      <a:pt x="28" y="49"/>
                      <a:pt x="18" y="49"/>
                    </a:cubicBezTo>
                    <a:close/>
                    <a:moveTo>
                      <a:pt x="18" y="6"/>
                    </a:moveTo>
                    <a:cubicBezTo>
                      <a:pt x="10" y="11"/>
                      <a:pt x="4" y="20"/>
                      <a:pt x="4" y="31"/>
                    </a:cubicBezTo>
                    <a:cubicBezTo>
                      <a:pt x="4" y="39"/>
                      <a:pt x="10" y="45"/>
                      <a:pt x="18" y="45"/>
                    </a:cubicBezTo>
                    <a:cubicBezTo>
                      <a:pt x="26" y="45"/>
                      <a:pt x="32" y="39"/>
                      <a:pt x="32" y="31"/>
                    </a:cubicBezTo>
                    <a:cubicBezTo>
                      <a:pt x="32" y="27"/>
                      <a:pt x="31" y="22"/>
                      <a:pt x="26" y="19"/>
                    </a:cubicBezTo>
                    <a:cubicBezTo>
                      <a:pt x="25" y="21"/>
                      <a:pt x="23" y="23"/>
                      <a:pt x="22" y="24"/>
                    </a:cubicBezTo>
                    <a:cubicBezTo>
                      <a:pt x="21" y="24"/>
                      <a:pt x="21" y="24"/>
                      <a:pt x="20" y="24"/>
                    </a:cubicBezTo>
                    <a:cubicBezTo>
                      <a:pt x="20" y="24"/>
                      <a:pt x="19" y="24"/>
                      <a:pt x="19" y="23"/>
                    </a:cubicBezTo>
                    <a:cubicBezTo>
                      <a:pt x="16" y="19"/>
                      <a:pt x="16" y="12"/>
                      <a:pt x="1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4" name="Group 93">
            <a:extLst>
              <a:ext uri="{FF2B5EF4-FFF2-40B4-BE49-F238E27FC236}">
                <a16:creationId xmlns:a16="http://schemas.microsoft.com/office/drawing/2014/main" id="{B8D39088-6B2D-46E2-956F-79BD88C16B16}"/>
              </a:ext>
            </a:extLst>
          </p:cNvPr>
          <p:cNvGrpSpPr/>
          <p:nvPr/>
        </p:nvGrpSpPr>
        <p:grpSpPr>
          <a:xfrm>
            <a:off x="716613" y="4834749"/>
            <a:ext cx="2106329" cy="215444"/>
            <a:chOff x="677511" y="4485188"/>
            <a:chExt cx="2106329" cy="215444"/>
          </a:xfrm>
        </p:grpSpPr>
        <p:sp>
          <p:nvSpPr>
            <p:cNvPr id="95" name="TextBox 94">
              <a:extLst>
                <a:ext uri="{FF2B5EF4-FFF2-40B4-BE49-F238E27FC236}">
                  <a16:creationId xmlns:a16="http://schemas.microsoft.com/office/drawing/2014/main" id="{D8DFB559-DC52-4663-B8F9-788D7E280114}"/>
                </a:ext>
              </a:extLst>
            </p:cNvPr>
            <p:cNvSpPr txBox="1"/>
            <p:nvPr/>
          </p:nvSpPr>
          <p:spPr>
            <a:xfrm>
              <a:off x="1022550" y="4485188"/>
              <a:ext cx="1761290" cy="215444"/>
            </a:xfrm>
            <a:prstGeom prst="rect">
              <a:avLst/>
            </a:prstGeom>
            <a:noFill/>
            <a:ln w="6350">
              <a:noFill/>
              <a:prstDash val="dash"/>
            </a:ln>
          </p:spPr>
          <p:txBody>
            <a:bodyPr wrap="square" lIns="0" tIns="0" rIns="0" bIns="0" rtlCol="0" anchor="ctr">
              <a:spAutoFit/>
            </a:bodyPr>
            <a:lstStyle/>
            <a:p>
              <a:r>
                <a:rPr lang="en-US" sz="1400" dirty="0"/>
                <a:t>Help</a:t>
              </a:r>
            </a:p>
          </p:txBody>
        </p:sp>
        <p:grpSp>
          <p:nvGrpSpPr>
            <p:cNvPr id="96" name="Group 95">
              <a:extLst>
                <a:ext uri="{FF2B5EF4-FFF2-40B4-BE49-F238E27FC236}">
                  <a16:creationId xmlns:a16="http://schemas.microsoft.com/office/drawing/2014/main" id="{3ED1CAA4-F37F-4842-AF56-671F074EFD6E}"/>
                </a:ext>
              </a:extLst>
            </p:cNvPr>
            <p:cNvGrpSpPr>
              <a:grpSpLocks noChangeAspect="1"/>
            </p:cNvGrpSpPr>
            <p:nvPr/>
          </p:nvGrpSpPr>
          <p:grpSpPr>
            <a:xfrm>
              <a:off x="677511" y="4495710"/>
              <a:ext cx="194400" cy="194400"/>
              <a:chOff x="-774700" y="4160838"/>
              <a:chExt cx="357187" cy="357187"/>
            </a:xfrm>
            <a:gradFill>
              <a:gsLst>
                <a:gs pos="0">
                  <a:schemeClr val="accent2"/>
                </a:gs>
                <a:gs pos="100000">
                  <a:schemeClr val="accent1"/>
                </a:gs>
              </a:gsLst>
              <a:lin ang="2700000" scaled="0"/>
            </a:gradFill>
          </p:grpSpPr>
          <p:sp>
            <p:nvSpPr>
              <p:cNvPr id="97" name="Freeform 82">
                <a:extLst>
                  <a:ext uri="{FF2B5EF4-FFF2-40B4-BE49-F238E27FC236}">
                    <a16:creationId xmlns:a16="http://schemas.microsoft.com/office/drawing/2014/main" id="{D96807D1-B801-4269-ABBF-83A50574D03A}"/>
                  </a:ext>
                </a:extLst>
              </p:cNvPr>
              <p:cNvSpPr>
                <a:spLocks noEditPoints="1"/>
              </p:cNvSpPr>
              <p:nvPr/>
            </p:nvSpPr>
            <p:spPr bwMode="auto">
              <a:xfrm>
                <a:off x="-774700" y="4160838"/>
                <a:ext cx="357187" cy="357187"/>
              </a:xfrm>
              <a:custGeom>
                <a:avLst/>
                <a:gdLst>
                  <a:gd name="T0" fmla="*/ 46 w 92"/>
                  <a:gd name="T1" fmla="*/ 92 h 92"/>
                  <a:gd name="T2" fmla="*/ 0 w 92"/>
                  <a:gd name="T3" fmla="*/ 46 h 92"/>
                  <a:gd name="T4" fmla="*/ 46 w 92"/>
                  <a:gd name="T5" fmla="*/ 0 h 92"/>
                  <a:gd name="T6" fmla="*/ 92 w 92"/>
                  <a:gd name="T7" fmla="*/ 46 h 92"/>
                  <a:gd name="T8" fmla="*/ 46 w 92"/>
                  <a:gd name="T9" fmla="*/ 92 h 92"/>
                  <a:gd name="T10" fmla="*/ 46 w 92"/>
                  <a:gd name="T11" fmla="*/ 4 h 92"/>
                  <a:gd name="T12" fmla="*/ 4 w 92"/>
                  <a:gd name="T13" fmla="*/ 46 h 92"/>
                  <a:gd name="T14" fmla="*/ 46 w 92"/>
                  <a:gd name="T15" fmla="*/ 88 h 92"/>
                  <a:gd name="T16" fmla="*/ 88 w 92"/>
                  <a:gd name="T17" fmla="*/ 46 h 92"/>
                  <a:gd name="T18" fmla="*/ 46 w 92"/>
                  <a:gd name="T19"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92"/>
                    </a:moveTo>
                    <a:cubicBezTo>
                      <a:pt x="21" y="92"/>
                      <a:pt x="0" y="71"/>
                      <a:pt x="0" y="46"/>
                    </a:cubicBezTo>
                    <a:cubicBezTo>
                      <a:pt x="0" y="21"/>
                      <a:pt x="21" y="0"/>
                      <a:pt x="46" y="0"/>
                    </a:cubicBezTo>
                    <a:cubicBezTo>
                      <a:pt x="71" y="0"/>
                      <a:pt x="92" y="21"/>
                      <a:pt x="92" y="46"/>
                    </a:cubicBezTo>
                    <a:cubicBezTo>
                      <a:pt x="92" y="71"/>
                      <a:pt x="71" y="92"/>
                      <a:pt x="46" y="92"/>
                    </a:cubicBezTo>
                    <a:close/>
                    <a:moveTo>
                      <a:pt x="46" y="4"/>
                    </a:moveTo>
                    <a:cubicBezTo>
                      <a:pt x="23" y="4"/>
                      <a:pt x="4" y="23"/>
                      <a:pt x="4" y="46"/>
                    </a:cubicBezTo>
                    <a:cubicBezTo>
                      <a:pt x="4" y="69"/>
                      <a:pt x="23" y="88"/>
                      <a:pt x="46" y="88"/>
                    </a:cubicBezTo>
                    <a:cubicBezTo>
                      <a:pt x="69" y="88"/>
                      <a:pt x="88" y="69"/>
                      <a:pt x="88" y="46"/>
                    </a:cubicBezTo>
                    <a:cubicBezTo>
                      <a:pt x="88" y="23"/>
                      <a:pt x="69" y="4"/>
                      <a:pt x="4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83">
                <a:extLst>
                  <a:ext uri="{FF2B5EF4-FFF2-40B4-BE49-F238E27FC236}">
                    <a16:creationId xmlns:a16="http://schemas.microsoft.com/office/drawing/2014/main" id="{7AC751F5-100B-44C4-A22D-B5C5EFE29E56}"/>
                  </a:ext>
                </a:extLst>
              </p:cNvPr>
              <p:cNvSpPr>
                <a:spLocks/>
              </p:cNvSpPr>
              <p:nvPr/>
            </p:nvSpPr>
            <p:spPr bwMode="auto">
              <a:xfrm>
                <a:off x="-650875" y="4246563"/>
                <a:ext cx="109537" cy="155575"/>
              </a:xfrm>
              <a:custGeom>
                <a:avLst/>
                <a:gdLst>
                  <a:gd name="T0" fmla="*/ 14 w 28"/>
                  <a:gd name="T1" fmla="*/ 40 h 40"/>
                  <a:gd name="T2" fmla="*/ 12 w 28"/>
                  <a:gd name="T3" fmla="*/ 38 h 40"/>
                  <a:gd name="T4" fmla="*/ 12 w 28"/>
                  <a:gd name="T5" fmla="*/ 26 h 40"/>
                  <a:gd name="T6" fmla="*/ 14 w 28"/>
                  <a:gd name="T7" fmla="*/ 24 h 40"/>
                  <a:gd name="T8" fmla="*/ 24 w 28"/>
                  <a:gd name="T9" fmla="*/ 14 h 40"/>
                  <a:gd name="T10" fmla="*/ 14 w 28"/>
                  <a:gd name="T11" fmla="*/ 4 h 40"/>
                  <a:gd name="T12" fmla="*/ 4 w 28"/>
                  <a:gd name="T13" fmla="*/ 14 h 40"/>
                  <a:gd name="T14" fmla="*/ 2 w 28"/>
                  <a:gd name="T15" fmla="*/ 16 h 40"/>
                  <a:gd name="T16" fmla="*/ 0 w 28"/>
                  <a:gd name="T17" fmla="*/ 14 h 40"/>
                  <a:gd name="T18" fmla="*/ 14 w 28"/>
                  <a:gd name="T19" fmla="*/ 0 h 40"/>
                  <a:gd name="T20" fmla="*/ 28 w 28"/>
                  <a:gd name="T21" fmla="*/ 14 h 40"/>
                  <a:gd name="T22" fmla="*/ 16 w 28"/>
                  <a:gd name="T23" fmla="*/ 28 h 40"/>
                  <a:gd name="T24" fmla="*/ 16 w 28"/>
                  <a:gd name="T25" fmla="*/ 38 h 40"/>
                  <a:gd name="T26" fmla="*/ 14 w 28"/>
                  <a:gd name="T2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40">
                    <a:moveTo>
                      <a:pt x="14" y="40"/>
                    </a:moveTo>
                    <a:cubicBezTo>
                      <a:pt x="13" y="40"/>
                      <a:pt x="12" y="39"/>
                      <a:pt x="12" y="38"/>
                    </a:cubicBezTo>
                    <a:cubicBezTo>
                      <a:pt x="12" y="26"/>
                      <a:pt x="12" y="26"/>
                      <a:pt x="12" y="26"/>
                    </a:cubicBezTo>
                    <a:cubicBezTo>
                      <a:pt x="12" y="25"/>
                      <a:pt x="13" y="24"/>
                      <a:pt x="14" y="24"/>
                    </a:cubicBezTo>
                    <a:cubicBezTo>
                      <a:pt x="20" y="24"/>
                      <a:pt x="24" y="20"/>
                      <a:pt x="24" y="14"/>
                    </a:cubicBezTo>
                    <a:cubicBezTo>
                      <a:pt x="24" y="8"/>
                      <a:pt x="20" y="4"/>
                      <a:pt x="14" y="4"/>
                    </a:cubicBezTo>
                    <a:cubicBezTo>
                      <a:pt x="8" y="4"/>
                      <a:pt x="4" y="8"/>
                      <a:pt x="4" y="14"/>
                    </a:cubicBezTo>
                    <a:cubicBezTo>
                      <a:pt x="4" y="15"/>
                      <a:pt x="3" y="16"/>
                      <a:pt x="2" y="16"/>
                    </a:cubicBezTo>
                    <a:cubicBezTo>
                      <a:pt x="1" y="16"/>
                      <a:pt x="0" y="15"/>
                      <a:pt x="0" y="14"/>
                    </a:cubicBezTo>
                    <a:cubicBezTo>
                      <a:pt x="0" y="6"/>
                      <a:pt x="6" y="0"/>
                      <a:pt x="14" y="0"/>
                    </a:cubicBezTo>
                    <a:cubicBezTo>
                      <a:pt x="22" y="0"/>
                      <a:pt x="28" y="6"/>
                      <a:pt x="28" y="14"/>
                    </a:cubicBezTo>
                    <a:cubicBezTo>
                      <a:pt x="28" y="21"/>
                      <a:pt x="23" y="27"/>
                      <a:pt x="16" y="28"/>
                    </a:cubicBezTo>
                    <a:cubicBezTo>
                      <a:pt x="16" y="38"/>
                      <a:pt x="16" y="38"/>
                      <a:pt x="16" y="38"/>
                    </a:cubicBezTo>
                    <a:cubicBezTo>
                      <a:pt x="16" y="39"/>
                      <a:pt x="15" y="40"/>
                      <a:pt x="1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Oval 84">
                <a:extLst>
                  <a:ext uri="{FF2B5EF4-FFF2-40B4-BE49-F238E27FC236}">
                    <a16:creationId xmlns:a16="http://schemas.microsoft.com/office/drawing/2014/main" id="{7CD3225C-0B5A-4E09-BC3C-6DE0ECE7F5E4}"/>
                  </a:ext>
                </a:extLst>
              </p:cNvPr>
              <p:cNvSpPr>
                <a:spLocks noChangeArrowheads="1"/>
              </p:cNvSpPr>
              <p:nvPr/>
            </p:nvSpPr>
            <p:spPr bwMode="auto">
              <a:xfrm>
                <a:off x="-611188" y="4416425"/>
                <a:ext cx="30162"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12" name="TextBox 111">
            <a:extLst>
              <a:ext uri="{FF2B5EF4-FFF2-40B4-BE49-F238E27FC236}">
                <a16:creationId xmlns:a16="http://schemas.microsoft.com/office/drawing/2014/main" id="{00CD9CB3-1C88-46C7-BB15-BF32D1EDC105}"/>
              </a:ext>
            </a:extLst>
          </p:cNvPr>
          <p:cNvSpPr txBox="1"/>
          <p:nvPr/>
        </p:nvSpPr>
        <p:spPr>
          <a:xfrm>
            <a:off x="107171" y="1153463"/>
            <a:ext cx="2822942" cy="338554"/>
          </a:xfrm>
          <a:prstGeom prst="rect">
            <a:avLst/>
          </a:prstGeom>
          <a:noFill/>
          <a:ln w="6350">
            <a:noFill/>
            <a:prstDash val="dash"/>
          </a:ln>
        </p:spPr>
        <p:txBody>
          <a:bodyPr wrap="square" lIns="0" tIns="0" rIns="0" bIns="0" rtlCol="0">
            <a:spAutoFit/>
          </a:bodyPr>
          <a:lstStyle/>
          <a:p>
            <a:r>
              <a:rPr lang="en-US" sz="2200" spc="600" dirty="0">
                <a:solidFill>
                  <a:schemeClr val="bg1"/>
                </a:solidFill>
                <a:latin typeface="Ailerons" panose="00000500000000000000" pitchFamily="50" charset="0"/>
              </a:rPr>
              <a:t>KB PRESENTS</a:t>
            </a:r>
          </a:p>
        </p:txBody>
      </p:sp>
      <p:pic>
        <p:nvPicPr>
          <p:cNvPr id="114" name="Picture 113">
            <a:hlinkClick r:id="rId2"/>
            <a:extLst>
              <a:ext uri="{FF2B5EF4-FFF2-40B4-BE49-F238E27FC236}">
                <a16:creationId xmlns:a16="http://schemas.microsoft.com/office/drawing/2014/main" id="{1B474D39-130E-4D2B-8E4F-2EA81C6EA4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8553" y="1661658"/>
            <a:ext cx="2939402" cy="2842355"/>
          </a:xfrm>
          <a:prstGeom prst="rect">
            <a:avLst/>
          </a:prstGeom>
        </p:spPr>
      </p:pic>
      <p:sp>
        <p:nvSpPr>
          <p:cNvPr id="117" name="Text Placeholder 116">
            <a:extLst>
              <a:ext uri="{FF2B5EF4-FFF2-40B4-BE49-F238E27FC236}">
                <a16:creationId xmlns:a16="http://schemas.microsoft.com/office/drawing/2014/main" id="{9CFEA092-2692-4003-B7F5-3A5A8550C8C9}"/>
              </a:ext>
            </a:extLst>
          </p:cNvPr>
          <p:cNvSpPr>
            <a:spLocks noGrp="1"/>
          </p:cNvSpPr>
          <p:nvPr>
            <p:ph type="body" idx="1"/>
          </p:nvPr>
        </p:nvSpPr>
        <p:spPr>
          <a:xfrm>
            <a:off x="3209429" y="1654353"/>
            <a:ext cx="5147943" cy="454680"/>
          </a:xfrm>
        </p:spPr>
        <p:txBody>
          <a:bodyPr>
            <a:noAutofit/>
          </a:bodyPr>
          <a:lstStyle/>
          <a:p>
            <a:r>
              <a:rPr lang="en-US" sz="2000" dirty="0">
                <a:solidFill>
                  <a:schemeClr val="tx1"/>
                </a:solidFill>
                <a:effectLst>
                  <a:glow rad="38100">
                    <a:schemeClr val="bg1">
                      <a:lumMod val="65000"/>
                      <a:lumOff val="35000"/>
                      <a:alpha val="40000"/>
                    </a:schemeClr>
                  </a:glow>
                  <a:outerShdw blurRad="38100" dist="38100" dir="2700000" algn="tl">
                    <a:srgbClr val="000000">
                      <a:alpha val="43137"/>
                    </a:srgbClr>
                  </a:outerShdw>
                </a:effectLst>
                <a:latin typeface="Comfortaa" panose="00000500000000000000" pitchFamily="2" charset="0"/>
                <a:cs typeface="Times New Roman" panose="02020603050405020304" pitchFamily="18" charset="0"/>
              </a:rPr>
              <a:t>UNBOXING | REVIEW | TEARDOWN</a:t>
            </a:r>
            <a:endParaRPr lang="en-IN" sz="2000" dirty="0">
              <a:solidFill>
                <a:schemeClr val="tx1"/>
              </a:solidFill>
              <a:effectLst>
                <a:glow rad="38100">
                  <a:schemeClr val="bg1">
                    <a:lumMod val="65000"/>
                    <a:lumOff val="35000"/>
                    <a:alpha val="40000"/>
                  </a:schemeClr>
                </a:glow>
                <a:outerShdw blurRad="38100" dist="38100" dir="2700000" algn="tl">
                  <a:srgbClr val="000000">
                    <a:alpha val="43137"/>
                  </a:srgbClr>
                </a:outerShdw>
              </a:effectLst>
              <a:latin typeface="Comfortaa" panose="00000500000000000000" pitchFamily="2" charset="0"/>
              <a:cs typeface="Times New Roman" panose="02020603050405020304" pitchFamily="18" charset="0"/>
            </a:endParaRPr>
          </a:p>
        </p:txBody>
      </p:sp>
      <p:sp>
        <p:nvSpPr>
          <p:cNvPr id="101" name="Footer Placeholder 15">
            <a:extLst>
              <a:ext uri="{FF2B5EF4-FFF2-40B4-BE49-F238E27FC236}">
                <a16:creationId xmlns:a16="http://schemas.microsoft.com/office/drawing/2014/main" id="{87E94B25-D81F-4FA4-9A5B-21F1093706D5}"/>
              </a:ext>
            </a:extLst>
          </p:cNvPr>
          <p:cNvSpPr>
            <a:spLocks noGrp="1"/>
          </p:cNvSpPr>
          <p:nvPr>
            <p:ph type="ftr" sz="quarter" idx="11"/>
          </p:nvPr>
        </p:nvSpPr>
        <p:spPr>
          <a:xfrm>
            <a:off x="-749740" y="6201692"/>
            <a:ext cx="4114800" cy="169277"/>
          </a:xfrm>
        </p:spPr>
        <p:txBody>
          <a:bodyPr/>
          <a:lstStyle/>
          <a:p>
            <a:r>
              <a:rPr lang="en-US" sz="1200" dirty="0">
                <a:solidFill>
                  <a:schemeClr val="tx1"/>
                </a:solidFill>
              </a:rPr>
              <a:t>www.youtube.com/KaranBakrania</a:t>
            </a:r>
          </a:p>
        </p:txBody>
      </p:sp>
    </p:spTree>
    <p:extLst>
      <p:ext uri="{BB962C8B-B14F-4D97-AF65-F5344CB8AC3E}">
        <p14:creationId xmlns:p14="http://schemas.microsoft.com/office/powerpoint/2010/main" val="211341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06">
            <a:hlinkClick r:id="rId2"/>
            <a:extLst>
              <a:ext uri="{FF2B5EF4-FFF2-40B4-BE49-F238E27FC236}">
                <a16:creationId xmlns:a16="http://schemas.microsoft.com/office/drawing/2014/main" id="{7CA7E87B-DFCB-4FEA-9DC2-07226FB9F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6501" y="413230"/>
            <a:ext cx="7983263" cy="4067333"/>
          </a:xfrm>
          <a:prstGeom prst="rect">
            <a:avLst/>
          </a:prstGeom>
        </p:spPr>
      </p:pic>
      <p:sp>
        <p:nvSpPr>
          <p:cNvPr id="6" name="Rectangle 5">
            <a:extLst>
              <a:ext uri="{FF2B5EF4-FFF2-40B4-BE49-F238E27FC236}">
                <a16:creationId xmlns:a16="http://schemas.microsoft.com/office/drawing/2014/main" id="{545CB97C-9C66-4471-AC03-E1E0FA3E34FD}"/>
              </a:ext>
            </a:extLst>
          </p:cNvPr>
          <p:cNvSpPr/>
          <p:nvPr/>
        </p:nvSpPr>
        <p:spPr>
          <a:xfrm>
            <a:off x="-1" y="0"/>
            <a:ext cx="2842355" cy="6858000"/>
          </a:xfrm>
          <a:prstGeom prst="rect">
            <a:avLst/>
          </a:prstGeom>
          <a:gradFill>
            <a:gsLst>
              <a:gs pos="0">
                <a:srgbClr val="172041"/>
              </a:gs>
              <a:gs pos="100000">
                <a:srgbClr val="17204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 name="Group 6">
            <a:extLst>
              <a:ext uri="{FF2B5EF4-FFF2-40B4-BE49-F238E27FC236}">
                <a16:creationId xmlns:a16="http://schemas.microsoft.com/office/drawing/2014/main" id="{42272B16-C2F4-44CE-9E83-86CE6B1A998E}"/>
              </a:ext>
            </a:extLst>
          </p:cNvPr>
          <p:cNvGrpSpPr/>
          <p:nvPr/>
        </p:nvGrpSpPr>
        <p:grpSpPr>
          <a:xfrm>
            <a:off x="376239" y="2548063"/>
            <a:ext cx="2466116" cy="768879"/>
            <a:chOff x="376239" y="1549789"/>
            <a:chExt cx="2466116" cy="768879"/>
          </a:xfrm>
        </p:grpSpPr>
        <p:sp>
          <p:nvSpPr>
            <p:cNvPr id="8" name="Rectangle: Top Corners Rounded 7">
              <a:extLst>
                <a:ext uri="{FF2B5EF4-FFF2-40B4-BE49-F238E27FC236}">
                  <a16:creationId xmlns:a16="http://schemas.microsoft.com/office/drawing/2014/main" id="{D3261C22-B902-410B-92F8-D9F89A710D94}"/>
                </a:ext>
              </a:extLst>
            </p:cNvPr>
            <p:cNvSpPr/>
            <p:nvPr/>
          </p:nvSpPr>
          <p:spPr>
            <a:xfrm rot="16200000">
              <a:off x="1360019" y="702250"/>
              <a:ext cx="498555" cy="2466116"/>
            </a:xfrm>
            <a:prstGeom prst="round2SameRect">
              <a:avLst>
                <a:gd name="adj1" fmla="val 50000"/>
                <a:gd name="adj2" fmla="val 0"/>
              </a:avLst>
            </a:prstGeom>
            <a:solidFill>
              <a:srgbClr val="09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eeform 95">
              <a:extLst>
                <a:ext uri="{FF2B5EF4-FFF2-40B4-BE49-F238E27FC236}">
                  <a16:creationId xmlns:a16="http://schemas.microsoft.com/office/drawing/2014/main" id="{FA3C0546-78A2-4E04-99BB-2C379F2F08A6}"/>
                </a:ext>
              </a:extLst>
            </p:cNvPr>
            <p:cNvSpPr>
              <a:spLocks/>
            </p:cNvSpPr>
            <p:nvPr/>
          </p:nvSpPr>
          <p:spPr bwMode="auto">
            <a:xfrm>
              <a:off x="2704030" y="1549789"/>
              <a:ext cx="138324" cy="137848"/>
            </a:xfrm>
            <a:custGeom>
              <a:avLst/>
              <a:gdLst>
                <a:gd name="T0" fmla="*/ 610 w 610"/>
                <a:gd name="T1" fmla="*/ 0 h 608"/>
                <a:gd name="T2" fmla="*/ 610 w 610"/>
                <a:gd name="T3" fmla="*/ 608 h 608"/>
                <a:gd name="T4" fmla="*/ 0 w 610"/>
                <a:gd name="T5" fmla="*/ 608 h 608"/>
                <a:gd name="T6" fmla="*/ 0 w 610"/>
                <a:gd name="T7" fmla="*/ 607 h 608"/>
                <a:gd name="T8" fmla="*/ 610 w 610"/>
                <a:gd name="T9" fmla="*/ 0 h 608"/>
              </a:gdLst>
              <a:ahLst/>
              <a:cxnLst>
                <a:cxn ang="0">
                  <a:pos x="T0" y="T1"/>
                </a:cxn>
                <a:cxn ang="0">
                  <a:pos x="T2" y="T3"/>
                </a:cxn>
                <a:cxn ang="0">
                  <a:pos x="T4" y="T5"/>
                </a:cxn>
                <a:cxn ang="0">
                  <a:pos x="T6" y="T7"/>
                </a:cxn>
                <a:cxn ang="0">
                  <a:pos x="T8" y="T9"/>
                </a:cxn>
              </a:cxnLst>
              <a:rect l="0" t="0" r="r" b="b"/>
              <a:pathLst>
                <a:path w="610" h="608">
                  <a:moveTo>
                    <a:pt x="610" y="0"/>
                  </a:moveTo>
                  <a:cubicBezTo>
                    <a:pt x="610" y="608"/>
                    <a:pt x="610" y="608"/>
                    <a:pt x="610" y="608"/>
                  </a:cubicBezTo>
                  <a:cubicBezTo>
                    <a:pt x="0" y="608"/>
                    <a:pt x="0" y="608"/>
                    <a:pt x="0" y="608"/>
                  </a:cubicBezTo>
                  <a:cubicBezTo>
                    <a:pt x="0" y="607"/>
                    <a:pt x="0" y="607"/>
                    <a:pt x="0" y="607"/>
                  </a:cubicBezTo>
                  <a:cubicBezTo>
                    <a:pt x="291" y="519"/>
                    <a:pt x="521" y="290"/>
                    <a:pt x="610" y="0"/>
                  </a:cubicBezTo>
                  <a:close/>
                </a:path>
              </a:pathLst>
            </a:custGeom>
            <a:solidFill>
              <a:srgbClr val="090E21"/>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5">
              <a:extLst>
                <a:ext uri="{FF2B5EF4-FFF2-40B4-BE49-F238E27FC236}">
                  <a16:creationId xmlns:a16="http://schemas.microsoft.com/office/drawing/2014/main" id="{EDF4E228-6E54-478E-80E6-1CB9A6ED73FC}"/>
                </a:ext>
              </a:extLst>
            </p:cNvPr>
            <p:cNvSpPr>
              <a:spLocks/>
            </p:cNvSpPr>
            <p:nvPr/>
          </p:nvSpPr>
          <p:spPr bwMode="auto">
            <a:xfrm flipV="1">
              <a:off x="2704030" y="2180820"/>
              <a:ext cx="138324" cy="137848"/>
            </a:xfrm>
            <a:custGeom>
              <a:avLst/>
              <a:gdLst>
                <a:gd name="T0" fmla="*/ 610 w 610"/>
                <a:gd name="T1" fmla="*/ 0 h 608"/>
                <a:gd name="T2" fmla="*/ 610 w 610"/>
                <a:gd name="T3" fmla="*/ 608 h 608"/>
                <a:gd name="T4" fmla="*/ 0 w 610"/>
                <a:gd name="T5" fmla="*/ 608 h 608"/>
                <a:gd name="T6" fmla="*/ 0 w 610"/>
                <a:gd name="T7" fmla="*/ 607 h 608"/>
                <a:gd name="T8" fmla="*/ 610 w 610"/>
                <a:gd name="T9" fmla="*/ 0 h 608"/>
              </a:gdLst>
              <a:ahLst/>
              <a:cxnLst>
                <a:cxn ang="0">
                  <a:pos x="T0" y="T1"/>
                </a:cxn>
                <a:cxn ang="0">
                  <a:pos x="T2" y="T3"/>
                </a:cxn>
                <a:cxn ang="0">
                  <a:pos x="T4" y="T5"/>
                </a:cxn>
                <a:cxn ang="0">
                  <a:pos x="T6" y="T7"/>
                </a:cxn>
                <a:cxn ang="0">
                  <a:pos x="T8" y="T9"/>
                </a:cxn>
              </a:cxnLst>
              <a:rect l="0" t="0" r="r" b="b"/>
              <a:pathLst>
                <a:path w="610" h="608">
                  <a:moveTo>
                    <a:pt x="610" y="0"/>
                  </a:moveTo>
                  <a:cubicBezTo>
                    <a:pt x="610" y="608"/>
                    <a:pt x="610" y="608"/>
                    <a:pt x="610" y="608"/>
                  </a:cubicBezTo>
                  <a:cubicBezTo>
                    <a:pt x="0" y="608"/>
                    <a:pt x="0" y="608"/>
                    <a:pt x="0" y="608"/>
                  </a:cubicBezTo>
                  <a:cubicBezTo>
                    <a:pt x="0" y="607"/>
                    <a:pt x="0" y="607"/>
                    <a:pt x="0" y="607"/>
                  </a:cubicBezTo>
                  <a:cubicBezTo>
                    <a:pt x="291" y="519"/>
                    <a:pt x="521" y="290"/>
                    <a:pt x="610" y="0"/>
                  </a:cubicBezTo>
                  <a:close/>
                </a:path>
              </a:pathLst>
            </a:custGeom>
            <a:solidFill>
              <a:srgbClr val="090E21"/>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 name="Group 11">
            <a:extLst>
              <a:ext uri="{FF2B5EF4-FFF2-40B4-BE49-F238E27FC236}">
                <a16:creationId xmlns:a16="http://schemas.microsoft.com/office/drawing/2014/main" id="{2F6E2399-FF89-4074-BF75-64F96CF7FBCB}"/>
              </a:ext>
            </a:extLst>
          </p:cNvPr>
          <p:cNvGrpSpPr/>
          <p:nvPr/>
        </p:nvGrpSpPr>
        <p:grpSpPr>
          <a:xfrm>
            <a:off x="708060" y="2824781"/>
            <a:ext cx="2114882" cy="215444"/>
            <a:chOff x="668958" y="2550768"/>
            <a:chExt cx="2114882" cy="215444"/>
          </a:xfrm>
        </p:grpSpPr>
        <p:grpSp>
          <p:nvGrpSpPr>
            <p:cNvPr id="13" name="Group 12">
              <a:extLst>
                <a:ext uri="{FF2B5EF4-FFF2-40B4-BE49-F238E27FC236}">
                  <a16:creationId xmlns:a16="http://schemas.microsoft.com/office/drawing/2014/main" id="{CBCEB3FC-5C24-4E5C-81CD-CFFC4273BE7D}"/>
                </a:ext>
              </a:extLst>
            </p:cNvPr>
            <p:cNvGrpSpPr/>
            <p:nvPr/>
          </p:nvGrpSpPr>
          <p:grpSpPr>
            <a:xfrm>
              <a:off x="668958" y="2560871"/>
              <a:ext cx="211507" cy="195238"/>
              <a:chOff x="519113" y="1628775"/>
              <a:chExt cx="371475" cy="342900"/>
            </a:xfrm>
            <a:gradFill>
              <a:gsLst>
                <a:gs pos="0">
                  <a:schemeClr val="accent2"/>
                </a:gs>
                <a:gs pos="100000">
                  <a:schemeClr val="accent1"/>
                </a:gs>
              </a:gsLst>
              <a:lin ang="2700000" scaled="0"/>
            </a:gradFill>
          </p:grpSpPr>
          <p:sp>
            <p:nvSpPr>
              <p:cNvPr id="15" name="Freeform 28">
                <a:extLst>
                  <a:ext uri="{FF2B5EF4-FFF2-40B4-BE49-F238E27FC236}">
                    <a16:creationId xmlns:a16="http://schemas.microsoft.com/office/drawing/2014/main" id="{030CE442-3865-4B0F-B778-FE70B9BEDA1E}"/>
                  </a:ext>
                </a:extLst>
              </p:cNvPr>
              <p:cNvSpPr>
                <a:spLocks noEditPoints="1"/>
              </p:cNvSpPr>
              <p:nvPr/>
            </p:nvSpPr>
            <p:spPr bwMode="auto">
              <a:xfrm>
                <a:off x="519113" y="1736725"/>
                <a:ext cx="371475" cy="234950"/>
              </a:xfrm>
              <a:custGeom>
                <a:avLst/>
                <a:gdLst>
                  <a:gd name="T0" fmla="*/ 88 w 96"/>
                  <a:gd name="T1" fmla="*/ 60 h 60"/>
                  <a:gd name="T2" fmla="*/ 8 w 96"/>
                  <a:gd name="T3" fmla="*/ 60 h 60"/>
                  <a:gd name="T4" fmla="*/ 0 w 96"/>
                  <a:gd name="T5" fmla="*/ 52 h 60"/>
                  <a:gd name="T6" fmla="*/ 0 w 96"/>
                  <a:gd name="T7" fmla="*/ 2 h 60"/>
                  <a:gd name="T8" fmla="*/ 2 w 96"/>
                  <a:gd name="T9" fmla="*/ 0 h 60"/>
                  <a:gd name="T10" fmla="*/ 94 w 96"/>
                  <a:gd name="T11" fmla="*/ 0 h 60"/>
                  <a:gd name="T12" fmla="*/ 96 w 96"/>
                  <a:gd name="T13" fmla="*/ 2 h 60"/>
                  <a:gd name="T14" fmla="*/ 96 w 96"/>
                  <a:gd name="T15" fmla="*/ 52 h 60"/>
                  <a:gd name="T16" fmla="*/ 88 w 96"/>
                  <a:gd name="T17" fmla="*/ 60 h 60"/>
                  <a:gd name="T18" fmla="*/ 4 w 96"/>
                  <a:gd name="T19" fmla="*/ 4 h 60"/>
                  <a:gd name="T20" fmla="*/ 4 w 96"/>
                  <a:gd name="T21" fmla="*/ 52 h 60"/>
                  <a:gd name="T22" fmla="*/ 8 w 96"/>
                  <a:gd name="T23" fmla="*/ 56 h 60"/>
                  <a:gd name="T24" fmla="*/ 88 w 96"/>
                  <a:gd name="T25" fmla="*/ 56 h 60"/>
                  <a:gd name="T26" fmla="*/ 92 w 96"/>
                  <a:gd name="T27" fmla="*/ 52 h 60"/>
                  <a:gd name="T28" fmla="*/ 92 w 96"/>
                  <a:gd name="T29" fmla="*/ 4 h 60"/>
                  <a:gd name="T30" fmla="*/ 4 w 96"/>
                  <a:gd name="T31"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60">
                    <a:moveTo>
                      <a:pt x="88" y="60"/>
                    </a:moveTo>
                    <a:cubicBezTo>
                      <a:pt x="8" y="60"/>
                      <a:pt x="8" y="60"/>
                      <a:pt x="8" y="60"/>
                    </a:cubicBezTo>
                    <a:cubicBezTo>
                      <a:pt x="3" y="60"/>
                      <a:pt x="0" y="57"/>
                      <a:pt x="0" y="52"/>
                    </a:cubicBezTo>
                    <a:cubicBezTo>
                      <a:pt x="0" y="2"/>
                      <a:pt x="0" y="2"/>
                      <a:pt x="0" y="2"/>
                    </a:cubicBezTo>
                    <a:cubicBezTo>
                      <a:pt x="0" y="1"/>
                      <a:pt x="1" y="0"/>
                      <a:pt x="2" y="0"/>
                    </a:cubicBezTo>
                    <a:cubicBezTo>
                      <a:pt x="94" y="0"/>
                      <a:pt x="94" y="0"/>
                      <a:pt x="94" y="0"/>
                    </a:cubicBezTo>
                    <a:cubicBezTo>
                      <a:pt x="95" y="0"/>
                      <a:pt x="96" y="1"/>
                      <a:pt x="96" y="2"/>
                    </a:cubicBezTo>
                    <a:cubicBezTo>
                      <a:pt x="96" y="52"/>
                      <a:pt x="96" y="52"/>
                      <a:pt x="96" y="52"/>
                    </a:cubicBezTo>
                    <a:cubicBezTo>
                      <a:pt x="96" y="57"/>
                      <a:pt x="93" y="60"/>
                      <a:pt x="88" y="60"/>
                    </a:cubicBezTo>
                    <a:close/>
                    <a:moveTo>
                      <a:pt x="4" y="4"/>
                    </a:moveTo>
                    <a:cubicBezTo>
                      <a:pt x="4" y="52"/>
                      <a:pt x="4" y="52"/>
                      <a:pt x="4" y="52"/>
                    </a:cubicBezTo>
                    <a:cubicBezTo>
                      <a:pt x="4" y="54"/>
                      <a:pt x="6" y="56"/>
                      <a:pt x="8" y="56"/>
                    </a:cubicBezTo>
                    <a:cubicBezTo>
                      <a:pt x="88" y="56"/>
                      <a:pt x="88" y="56"/>
                      <a:pt x="88" y="56"/>
                    </a:cubicBezTo>
                    <a:cubicBezTo>
                      <a:pt x="90" y="56"/>
                      <a:pt x="92" y="54"/>
                      <a:pt x="92" y="52"/>
                    </a:cubicBezTo>
                    <a:cubicBezTo>
                      <a:pt x="92" y="4"/>
                      <a:pt x="92" y="4"/>
                      <a:pt x="92" y="4"/>
                    </a:cubicBez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6" name="Freeform 29">
                <a:extLst>
                  <a:ext uri="{FF2B5EF4-FFF2-40B4-BE49-F238E27FC236}">
                    <a16:creationId xmlns:a16="http://schemas.microsoft.com/office/drawing/2014/main" id="{612196CE-AA7C-4D3A-880F-34C060CFA1FD}"/>
                  </a:ext>
                </a:extLst>
              </p:cNvPr>
              <p:cNvSpPr>
                <a:spLocks noEditPoints="1"/>
              </p:cNvSpPr>
              <p:nvPr/>
            </p:nvSpPr>
            <p:spPr bwMode="auto">
              <a:xfrm>
                <a:off x="642938" y="1784350"/>
                <a:ext cx="139700" cy="139700"/>
              </a:xfrm>
              <a:custGeom>
                <a:avLst/>
                <a:gdLst>
                  <a:gd name="T0" fmla="*/ 2 w 36"/>
                  <a:gd name="T1" fmla="*/ 36 h 36"/>
                  <a:gd name="T2" fmla="*/ 1 w 36"/>
                  <a:gd name="T3" fmla="*/ 36 h 36"/>
                  <a:gd name="T4" fmla="*/ 0 w 36"/>
                  <a:gd name="T5" fmla="*/ 34 h 36"/>
                  <a:gd name="T6" fmla="*/ 0 w 36"/>
                  <a:gd name="T7" fmla="*/ 2 h 36"/>
                  <a:gd name="T8" fmla="*/ 1 w 36"/>
                  <a:gd name="T9" fmla="*/ 0 h 36"/>
                  <a:gd name="T10" fmla="*/ 3 w 36"/>
                  <a:gd name="T11" fmla="*/ 0 h 36"/>
                  <a:gd name="T12" fmla="*/ 35 w 36"/>
                  <a:gd name="T13" fmla="*/ 16 h 36"/>
                  <a:gd name="T14" fmla="*/ 36 w 36"/>
                  <a:gd name="T15" fmla="*/ 18 h 36"/>
                  <a:gd name="T16" fmla="*/ 35 w 36"/>
                  <a:gd name="T17" fmla="*/ 20 h 36"/>
                  <a:gd name="T18" fmla="*/ 3 w 36"/>
                  <a:gd name="T19" fmla="*/ 36 h 36"/>
                  <a:gd name="T20" fmla="*/ 2 w 36"/>
                  <a:gd name="T21" fmla="*/ 36 h 36"/>
                  <a:gd name="T22" fmla="*/ 4 w 36"/>
                  <a:gd name="T23" fmla="*/ 5 h 36"/>
                  <a:gd name="T24" fmla="*/ 4 w 36"/>
                  <a:gd name="T25" fmla="*/ 31 h 36"/>
                  <a:gd name="T26" fmla="*/ 30 w 36"/>
                  <a:gd name="T27" fmla="*/ 18 h 36"/>
                  <a:gd name="T28" fmla="*/ 4 w 36"/>
                  <a:gd name="T29"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6">
                    <a:moveTo>
                      <a:pt x="2" y="36"/>
                    </a:moveTo>
                    <a:cubicBezTo>
                      <a:pt x="2" y="36"/>
                      <a:pt x="1" y="36"/>
                      <a:pt x="1" y="36"/>
                    </a:cubicBezTo>
                    <a:cubicBezTo>
                      <a:pt x="0" y="35"/>
                      <a:pt x="0" y="35"/>
                      <a:pt x="0" y="34"/>
                    </a:cubicBezTo>
                    <a:cubicBezTo>
                      <a:pt x="0" y="2"/>
                      <a:pt x="0" y="2"/>
                      <a:pt x="0" y="2"/>
                    </a:cubicBezTo>
                    <a:cubicBezTo>
                      <a:pt x="0" y="1"/>
                      <a:pt x="0" y="1"/>
                      <a:pt x="1" y="0"/>
                    </a:cubicBezTo>
                    <a:cubicBezTo>
                      <a:pt x="2" y="0"/>
                      <a:pt x="2" y="0"/>
                      <a:pt x="3" y="0"/>
                    </a:cubicBezTo>
                    <a:cubicBezTo>
                      <a:pt x="35" y="16"/>
                      <a:pt x="35" y="16"/>
                      <a:pt x="35" y="16"/>
                    </a:cubicBezTo>
                    <a:cubicBezTo>
                      <a:pt x="36" y="17"/>
                      <a:pt x="36" y="17"/>
                      <a:pt x="36" y="18"/>
                    </a:cubicBezTo>
                    <a:cubicBezTo>
                      <a:pt x="36" y="19"/>
                      <a:pt x="36" y="19"/>
                      <a:pt x="35" y="20"/>
                    </a:cubicBezTo>
                    <a:cubicBezTo>
                      <a:pt x="3" y="36"/>
                      <a:pt x="3" y="36"/>
                      <a:pt x="3" y="36"/>
                    </a:cubicBezTo>
                    <a:cubicBezTo>
                      <a:pt x="3" y="36"/>
                      <a:pt x="2" y="36"/>
                      <a:pt x="2" y="36"/>
                    </a:cubicBezTo>
                    <a:close/>
                    <a:moveTo>
                      <a:pt x="4" y="5"/>
                    </a:moveTo>
                    <a:cubicBezTo>
                      <a:pt x="4" y="31"/>
                      <a:pt x="4" y="31"/>
                      <a:pt x="4" y="31"/>
                    </a:cubicBezTo>
                    <a:cubicBezTo>
                      <a:pt x="30" y="18"/>
                      <a:pt x="30" y="18"/>
                      <a:pt x="30" y="18"/>
                    </a:cubicBezTo>
                    <a:lnTo>
                      <a:pt x="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7" name="Freeform 30">
                <a:extLst>
                  <a:ext uri="{FF2B5EF4-FFF2-40B4-BE49-F238E27FC236}">
                    <a16:creationId xmlns:a16="http://schemas.microsoft.com/office/drawing/2014/main" id="{DD1B8E14-7915-4C07-BA95-21658D673F1B}"/>
                  </a:ext>
                </a:extLst>
              </p:cNvPr>
              <p:cNvSpPr>
                <a:spLocks noEditPoints="1"/>
              </p:cNvSpPr>
              <p:nvPr/>
            </p:nvSpPr>
            <p:spPr bwMode="auto">
              <a:xfrm>
                <a:off x="519113" y="1628775"/>
                <a:ext cx="371475" cy="92075"/>
              </a:xfrm>
              <a:custGeom>
                <a:avLst/>
                <a:gdLst>
                  <a:gd name="T0" fmla="*/ 94 w 96"/>
                  <a:gd name="T1" fmla="*/ 24 h 24"/>
                  <a:gd name="T2" fmla="*/ 2 w 96"/>
                  <a:gd name="T3" fmla="*/ 24 h 24"/>
                  <a:gd name="T4" fmla="*/ 0 w 96"/>
                  <a:gd name="T5" fmla="*/ 22 h 24"/>
                  <a:gd name="T6" fmla="*/ 0 w 96"/>
                  <a:gd name="T7" fmla="*/ 6 h 24"/>
                  <a:gd name="T8" fmla="*/ 6 w 96"/>
                  <a:gd name="T9" fmla="*/ 0 h 24"/>
                  <a:gd name="T10" fmla="*/ 90 w 96"/>
                  <a:gd name="T11" fmla="*/ 0 h 24"/>
                  <a:gd name="T12" fmla="*/ 96 w 96"/>
                  <a:gd name="T13" fmla="*/ 6 h 24"/>
                  <a:gd name="T14" fmla="*/ 96 w 96"/>
                  <a:gd name="T15" fmla="*/ 22 h 24"/>
                  <a:gd name="T16" fmla="*/ 94 w 96"/>
                  <a:gd name="T17" fmla="*/ 24 h 24"/>
                  <a:gd name="T18" fmla="*/ 4 w 96"/>
                  <a:gd name="T19" fmla="*/ 20 h 24"/>
                  <a:gd name="T20" fmla="*/ 92 w 96"/>
                  <a:gd name="T21" fmla="*/ 20 h 24"/>
                  <a:gd name="T22" fmla="*/ 92 w 96"/>
                  <a:gd name="T23" fmla="*/ 6 h 24"/>
                  <a:gd name="T24" fmla="*/ 90 w 96"/>
                  <a:gd name="T25" fmla="*/ 4 h 24"/>
                  <a:gd name="T26" fmla="*/ 6 w 96"/>
                  <a:gd name="T27" fmla="*/ 4 h 24"/>
                  <a:gd name="T28" fmla="*/ 4 w 96"/>
                  <a:gd name="T29" fmla="*/ 6 h 24"/>
                  <a:gd name="T30" fmla="*/ 4 w 96"/>
                  <a:gd name="T3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24">
                    <a:moveTo>
                      <a:pt x="94" y="24"/>
                    </a:moveTo>
                    <a:cubicBezTo>
                      <a:pt x="2" y="24"/>
                      <a:pt x="2" y="24"/>
                      <a:pt x="2" y="24"/>
                    </a:cubicBezTo>
                    <a:cubicBezTo>
                      <a:pt x="1" y="24"/>
                      <a:pt x="0" y="23"/>
                      <a:pt x="0" y="22"/>
                    </a:cubicBezTo>
                    <a:cubicBezTo>
                      <a:pt x="0" y="6"/>
                      <a:pt x="0" y="6"/>
                      <a:pt x="0" y="6"/>
                    </a:cubicBezTo>
                    <a:cubicBezTo>
                      <a:pt x="0" y="3"/>
                      <a:pt x="3" y="0"/>
                      <a:pt x="6" y="0"/>
                    </a:cubicBezTo>
                    <a:cubicBezTo>
                      <a:pt x="90" y="0"/>
                      <a:pt x="90" y="0"/>
                      <a:pt x="90" y="0"/>
                    </a:cubicBezTo>
                    <a:cubicBezTo>
                      <a:pt x="93" y="0"/>
                      <a:pt x="96" y="3"/>
                      <a:pt x="96" y="6"/>
                    </a:cubicBezTo>
                    <a:cubicBezTo>
                      <a:pt x="96" y="22"/>
                      <a:pt x="96" y="22"/>
                      <a:pt x="96" y="22"/>
                    </a:cubicBezTo>
                    <a:cubicBezTo>
                      <a:pt x="96" y="23"/>
                      <a:pt x="95" y="24"/>
                      <a:pt x="94" y="24"/>
                    </a:cubicBezTo>
                    <a:close/>
                    <a:moveTo>
                      <a:pt x="4" y="20"/>
                    </a:moveTo>
                    <a:cubicBezTo>
                      <a:pt x="92" y="20"/>
                      <a:pt x="92" y="20"/>
                      <a:pt x="92" y="20"/>
                    </a:cubicBezTo>
                    <a:cubicBezTo>
                      <a:pt x="92" y="6"/>
                      <a:pt x="92" y="6"/>
                      <a:pt x="92" y="6"/>
                    </a:cubicBezTo>
                    <a:cubicBezTo>
                      <a:pt x="92" y="5"/>
                      <a:pt x="91" y="4"/>
                      <a:pt x="90" y="4"/>
                    </a:cubicBezTo>
                    <a:cubicBezTo>
                      <a:pt x="6" y="4"/>
                      <a:pt x="6" y="4"/>
                      <a:pt x="6" y="4"/>
                    </a:cubicBezTo>
                    <a:cubicBezTo>
                      <a:pt x="5" y="4"/>
                      <a:pt x="4" y="5"/>
                      <a:pt x="4" y="6"/>
                    </a:cubicBezTo>
                    <a:lnTo>
                      <a:pt x="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8" name="Freeform 31">
                <a:extLst>
                  <a:ext uri="{FF2B5EF4-FFF2-40B4-BE49-F238E27FC236}">
                    <a16:creationId xmlns:a16="http://schemas.microsoft.com/office/drawing/2014/main" id="{8BBA5604-D57F-4685-AD09-02771F73B2E4}"/>
                  </a:ext>
                </a:extLst>
              </p:cNvPr>
              <p:cNvSpPr>
                <a:spLocks/>
              </p:cNvSpPr>
              <p:nvPr/>
            </p:nvSpPr>
            <p:spPr bwMode="auto">
              <a:xfrm>
                <a:off x="522288" y="1631950"/>
                <a:ext cx="77788" cy="77787"/>
              </a:xfrm>
              <a:custGeom>
                <a:avLst/>
                <a:gdLst>
                  <a:gd name="T0" fmla="*/ 5 w 49"/>
                  <a:gd name="T1" fmla="*/ 49 h 49"/>
                  <a:gd name="T2" fmla="*/ 0 w 49"/>
                  <a:gd name="T3" fmla="*/ 44 h 49"/>
                  <a:gd name="T4" fmla="*/ 44 w 49"/>
                  <a:gd name="T5" fmla="*/ 0 h 49"/>
                  <a:gd name="T6" fmla="*/ 49 w 49"/>
                  <a:gd name="T7" fmla="*/ 5 h 49"/>
                  <a:gd name="T8" fmla="*/ 5 w 49"/>
                  <a:gd name="T9" fmla="*/ 49 h 49"/>
                </a:gdLst>
                <a:ahLst/>
                <a:cxnLst>
                  <a:cxn ang="0">
                    <a:pos x="T0" y="T1"/>
                  </a:cxn>
                  <a:cxn ang="0">
                    <a:pos x="T2" y="T3"/>
                  </a:cxn>
                  <a:cxn ang="0">
                    <a:pos x="T4" y="T5"/>
                  </a:cxn>
                  <a:cxn ang="0">
                    <a:pos x="T6" y="T7"/>
                  </a:cxn>
                  <a:cxn ang="0">
                    <a:pos x="T8" y="T9"/>
                  </a:cxn>
                </a:cxnLst>
                <a:rect l="0" t="0" r="r" b="b"/>
                <a:pathLst>
                  <a:path w="49" h="49">
                    <a:moveTo>
                      <a:pt x="5" y="49"/>
                    </a:moveTo>
                    <a:lnTo>
                      <a:pt x="0" y="44"/>
                    </a:lnTo>
                    <a:lnTo>
                      <a:pt x="44" y="0"/>
                    </a:lnTo>
                    <a:lnTo>
                      <a:pt x="49" y="5"/>
                    </a:lnTo>
                    <a:lnTo>
                      <a:pt x="5"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9" name="Freeform 32">
                <a:extLst>
                  <a:ext uri="{FF2B5EF4-FFF2-40B4-BE49-F238E27FC236}">
                    <a16:creationId xmlns:a16="http://schemas.microsoft.com/office/drawing/2014/main" id="{6724CFD1-AD2E-423E-8C6A-81D6752E6144}"/>
                  </a:ext>
                </a:extLst>
              </p:cNvPr>
              <p:cNvSpPr>
                <a:spLocks/>
              </p:cNvSpPr>
              <p:nvPr/>
            </p:nvSpPr>
            <p:spPr bwMode="auto">
              <a:xfrm>
                <a:off x="569913" y="1631950"/>
                <a:ext cx="84138" cy="85725"/>
              </a:xfrm>
              <a:custGeom>
                <a:avLst/>
                <a:gdLst>
                  <a:gd name="T0" fmla="*/ 5 w 53"/>
                  <a:gd name="T1" fmla="*/ 54 h 54"/>
                  <a:gd name="T2" fmla="*/ 0 w 53"/>
                  <a:gd name="T3" fmla="*/ 49 h 54"/>
                  <a:gd name="T4" fmla="*/ 48 w 53"/>
                  <a:gd name="T5" fmla="*/ 0 h 54"/>
                  <a:gd name="T6" fmla="*/ 53 w 53"/>
                  <a:gd name="T7" fmla="*/ 5 h 54"/>
                  <a:gd name="T8" fmla="*/ 5 w 53"/>
                  <a:gd name="T9" fmla="*/ 54 h 54"/>
                </a:gdLst>
                <a:ahLst/>
                <a:cxnLst>
                  <a:cxn ang="0">
                    <a:pos x="T0" y="T1"/>
                  </a:cxn>
                  <a:cxn ang="0">
                    <a:pos x="T2" y="T3"/>
                  </a:cxn>
                  <a:cxn ang="0">
                    <a:pos x="T4" y="T5"/>
                  </a:cxn>
                  <a:cxn ang="0">
                    <a:pos x="T6" y="T7"/>
                  </a:cxn>
                  <a:cxn ang="0">
                    <a:pos x="T8" y="T9"/>
                  </a:cxn>
                </a:cxnLst>
                <a:rect l="0" t="0" r="r" b="b"/>
                <a:pathLst>
                  <a:path w="53" h="54">
                    <a:moveTo>
                      <a:pt x="5" y="54"/>
                    </a:moveTo>
                    <a:lnTo>
                      <a:pt x="0" y="49"/>
                    </a:lnTo>
                    <a:lnTo>
                      <a:pt x="48" y="0"/>
                    </a:lnTo>
                    <a:lnTo>
                      <a:pt x="53" y="5"/>
                    </a:lnTo>
                    <a:lnTo>
                      <a:pt x="5"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0" name="Freeform 33">
                <a:extLst>
                  <a:ext uri="{FF2B5EF4-FFF2-40B4-BE49-F238E27FC236}">
                    <a16:creationId xmlns:a16="http://schemas.microsoft.com/office/drawing/2014/main" id="{7AE914FD-7628-45B4-8CF3-75264C7F1DFE}"/>
                  </a:ext>
                </a:extLst>
              </p:cNvPr>
              <p:cNvSpPr>
                <a:spLocks/>
              </p:cNvSpPr>
              <p:nvPr/>
            </p:nvSpPr>
            <p:spPr bwMode="auto">
              <a:xfrm>
                <a:off x="631826" y="1631950"/>
                <a:ext cx="84138" cy="85725"/>
              </a:xfrm>
              <a:custGeom>
                <a:avLst/>
                <a:gdLst>
                  <a:gd name="T0" fmla="*/ 5 w 53"/>
                  <a:gd name="T1" fmla="*/ 54 h 54"/>
                  <a:gd name="T2" fmla="*/ 0 w 53"/>
                  <a:gd name="T3" fmla="*/ 49 h 54"/>
                  <a:gd name="T4" fmla="*/ 48 w 53"/>
                  <a:gd name="T5" fmla="*/ 0 h 54"/>
                  <a:gd name="T6" fmla="*/ 53 w 53"/>
                  <a:gd name="T7" fmla="*/ 5 h 54"/>
                  <a:gd name="T8" fmla="*/ 5 w 53"/>
                  <a:gd name="T9" fmla="*/ 54 h 54"/>
                </a:gdLst>
                <a:ahLst/>
                <a:cxnLst>
                  <a:cxn ang="0">
                    <a:pos x="T0" y="T1"/>
                  </a:cxn>
                  <a:cxn ang="0">
                    <a:pos x="T2" y="T3"/>
                  </a:cxn>
                  <a:cxn ang="0">
                    <a:pos x="T4" y="T5"/>
                  </a:cxn>
                  <a:cxn ang="0">
                    <a:pos x="T6" y="T7"/>
                  </a:cxn>
                  <a:cxn ang="0">
                    <a:pos x="T8" y="T9"/>
                  </a:cxn>
                </a:cxnLst>
                <a:rect l="0" t="0" r="r" b="b"/>
                <a:pathLst>
                  <a:path w="53" h="54">
                    <a:moveTo>
                      <a:pt x="5" y="54"/>
                    </a:moveTo>
                    <a:lnTo>
                      <a:pt x="0" y="49"/>
                    </a:lnTo>
                    <a:lnTo>
                      <a:pt x="48" y="0"/>
                    </a:lnTo>
                    <a:lnTo>
                      <a:pt x="53" y="5"/>
                    </a:lnTo>
                    <a:lnTo>
                      <a:pt x="5"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1" name="Freeform 34">
                <a:extLst>
                  <a:ext uri="{FF2B5EF4-FFF2-40B4-BE49-F238E27FC236}">
                    <a16:creationId xmlns:a16="http://schemas.microsoft.com/office/drawing/2014/main" id="{D5F40E41-2508-4789-8B21-96E9DD561333}"/>
                  </a:ext>
                </a:extLst>
              </p:cNvPr>
              <p:cNvSpPr>
                <a:spLocks/>
              </p:cNvSpPr>
              <p:nvPr/>
            </p:nvSpPr>
            <p:spPr bwMode="auto">
              <a:xfrm>
                <a:off x="693738" y="1631950"/>
                <a:ext cx="84138" cy="85725"/>
              </a:xfrm>
              <a:custGeom>
                <a:avLst/>
                <a:gdLst>
                  <a:gd name="T0" fmla="*/ 5 w 53"/>
                  <a:gd name="T1" fmla="*/ 54 h 54"/>
                  <a:gd name="T2" fmla="*/ 0 w 53"/>
                  <a:gd name="T3" fmla="*/ 49 h 54"/>
                  <a:gd name="T4" fmla="*/ 48 w 53"/>
                  <a:gd name="T5" fmla="*/ 0 h 54"/>
                  <a:gd name="T6" fmla="*/ 53 w 53"/>
                  <a:gd name="T7" fmla="*/ 5 h 54"/>
                  <a:gd name="T8" fmla="*/ 5 w 53"/>
                  <a:gd name="T9" fmla="*/ 54 h 54"/>
                </a:gdLst>
                <a:ahLst/>
                <a:cxnLst>
                  <a:cxn ang="0">
                    <a:pos x="T0" y="T1"/>
                  </a:cxn>
                  <a:cxn ang="0">
                    <a:pos x="T2" y="T3"/>
                  </a:cxn>
                  <a:cxn ang="0">
                    <a:pos x="T4" y="T5"/>
                  </a:cxn>
                  <a:cxn ang="0">
                    <a:pos x="T6" y="T7"/>
                  </a:cxn>
                  <a:cxn ang="0">
                    <a:pos x="T8" y="T9"/>
                  </a:cxn>
                </a:cxnLst>
                <a:rect l="0" t="0" r="r" b="b"/>
                <a:pathLst>
                  <a:path w="53" h="54">
                    <a:moveTo>
                      <a:pt x="5" y="54"/>
                    </a:moveTo>
                    <a:lnTo>
                      <a:pt x="0" y="49"/>
                    </a:lnTo>
                    <a:lnTo>
                      <a:pt x="48" y="0"/>
                    </a:lnTo>
                    <a:lnTo>
                      <a:pt x="53" y="5"/>
                    </a:lnTo>
                    <a:lnTo>
                      <a:pt x="5"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2" name="Freeform 35">
                <a:extLst>
                  <a:ext uri="{FF2B5EF4-FFF2-40B4-BE49-F238E27FC236}">
                    <a16:creationId xmlns:a16="http://schemas.microsoft.com/office/drawing/2014/main" id="{B223E3F0-54B3-4D04-B55C-3FCC847DBAB4}"/>
                  </a:ext>
                </a:extLst>
              </p:cNvPr>
              <p:cNvSpPr>
                <a:spLocks/>
              </p:cNvSpPr>
              <p:nvPr/>
            </p:nvSpPr>
            <p:spPr bwMode="auto">
              <a:xfrm>
                <a:off x="755651" y="1631950"/>
                <a:ext cx="84138" cy="85725"/>
              </a:xfrm>
              <a:custGeom>
                <a:avLst/>
                <a:gdLst>
                  <a:gd name="T0" fmla="*/ 5 w 53"/>
                  <a:gd name="T1" fmla="*/ 54 h 54"/>
                  <a:gd name="T2" fmla="*/ 0 w 53"/>
                  <a:gd name="T3" fmla="*/ 49 h 54"/>
                  <a:gd name="T4" fmla="*/ 48 w 53"/>
                  <a:gd name="T5" fmla="*/ 0 h 54"/>
                  <a:gd name="T6" fmla="*/ 53 w 53"/>
                  <a:gd name="T7" fmla="*/ 5 h 54"/>
                  <a:gd name="T8" fmla="*/ 5 w 53"/>
                  <a:gd name="T9" fmla="*/ 54 h 54"/>
                </a:gdLst>
                <a:ahLst/>
                <a:cxnLst>
                  <a:cxn ang="0">
                    <a:pos x="T0" y="T1"/>
                  </a:cxn>
                  <a:cxn ang="0">
                    <a:pos x="T2" y="T3"/>
                  </a:cxn>
                  <a:cxn ang="0">
                    <a:pos x="T4" y="T5"/>
                  </a:cxn>
                  <a:cxn ang="0">
                    <a:pos x="T6" y="T7"/>
                  </a:cxn>
                  <a:cxn ang="0">
                    <a:pos x="T8" y="T9"/>
                  </a:cxn>
                </a:cxnLst>
                <a:rect l="0" t="0" r="r" b="b"/>
                <a:pathLst>
                  <a:path w="53" h="54">
                    <a:moveTo>
                      <a:pt x="5" y="54"/>
                    </a:moveTo>
                    <a:lnTo>
                      <a:pt x="0" y="49"/>
                    </a:lnTo>
                    <a:lnTo>
                      <a:pt x="48" y="0"/>
                    </a:lnTo>
                    <a:lnTo>
                      <a:pt x="53" y="5"/>
                    </a:lnTo>
                    <a:lnTo>
                      <a:pt x="5"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3" name="Freeform 36">
                <a:extLst>
                  <a:ext uri="{FF2B5EF4-FFF2-40B4-BE49-F238E27FC236}">
                    <a16:creationId xmlns:a16="http://schemas.microsoft.com/office/drawing/2014/main" id="{11207C26-E06C-49B0-A9DC-004F8E32DE93}"/>
                  </a:ext>
                </a:extLst>
              </p:cNvPr>
              <p:cNvSpPr>
                <a:spLocks/>
              </p:cNvSpPr>
              <p:nvPr/>
            </p:nvSpPr>
            <p:spPr bwMode="auto">
              <a:xfrm>
                <a:off x="817563" y="1647825"/>
                <a:ext cx="69850" cy="69850"/>
              </a:xfrm>
              <a:custGeom>
                <a:avLst/>
                <a:gdLst>
                  <a:gd name="T0" fmla="*/ 5 w 44"/>
                  <a:gd name="T1" fmla="*/ 44 h 44"/>
                  <a:gd name="T2" fmla="*/ 0 w 44"/>
                  <a:gd name="T3" fmla="*/ 39 h 44"/>
                  <a:gd name="T4" fmla="*/ 39 w 44"/>
                  <a:gd name="T5" fmla="*/ 0 h 44"/>
                  <a:gd name="T6" fmla="*/ 44 w 44"/>
                  <a:gd name="T7" fmla="*/ 5 h 44"/>
                  <a:gd name="T8" fmla="*/ 5 w 44"/>
                  <a:gd name="T9" fmla="*/ 44 h 44"/>
                </a:gdLst>
                <a:ahLst/>
                <a:cxnLst>
                  <a:cxn ang="0">
                    <a:pos x="T0" y="T1"/>
                  </a:cxn>
                  <a:cxn ang="0">
                    <a:pos x="T2" y="T3"/>
                  </a:cxn>
                  <a:cxn ang="0">
                    <a:pos x="T4" y="T5"/>
                  </a:cxn>
                  <a:cxn ang="0">
                    <a:pos x="T6" y="T7"/>
                  </a:cxn>
                  <a:cxn ang="0">
                    <a:pos x="T8" y="T9"/>
                  </a:cxn>
                </a:cxnLst>
                <a:rect l="0" t="0" r="r" b="b"/>
                <a:pathLst>
                  <a:path w="44" h="44">
                    <a:moveTo>
                      <a:pt x="5" y="44"/>
                    </a:moveTo>
                    <a:lnTo>
                      <a:pt x="0" y="39"/>
                    </a:lnTo>
                    <a:lnTo>
                      <a:pt x="39" y="0"/>
                    </a:lnTo>
                    <a:lnTo>
                      <a:pt x="44" y="5"/>
                    </a:lnTo>
                    <a:lnTo>
                      <a:pt x="5"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4" name="TextBox 13">
              <a:extLst>
                <a:ext uri="{FF2B5EF4-FFF2-40B4-BE49-F238E27FC236}">
                  <a16:creationId xmlns:a16="http://schemas.microsoft.com/office/drawing/2014/main" id="{039BC827-4FFE-4C2E-A381-163277CD6483}"/>
                </a:ext>
              </a:extLst>
            </p:cNvPr>
            <p:cNvSpPr txBox="1"/>
            <p:nvPr/>
          </p:nvSpPr>
          <p:spPr>
            <a:xfrm>
              <a:off x="1022550" y="2550768"/>
              <a:ext cx="1761290" cy="215444"/>
            </a:xfrm>
            <a:prstGeom prst="rect">
              <a:avLst/>
            </a:prstGeom>
            <a:noFill/>
            <a:ln w="6350">
              <a:noFill/>
              <a:prstDash val="dash"/>
            </a:ln>
          </p:spPr>
          <p:txBody>
            <a:bodyPr wrap="square" lIns="0" tIns="0" rIns="0" bIns="0" rtlCol="0" anchor="ctr">
              <a:spAutoFit/>
            </a:bodyPr>
            <a:lstStyle>
              <a:defPPr>
                <a:defRPr lang="en-US"/>
              </a:defPPr>
              <a:lvl1pPr>
                <a:defRPr sz="1400" b="1">
                  <a:solidFill>
                    <a:schemeClr val="accent1"/>
                  </a:solidFill>
                  <a:latin typeface="+mj-lt"/>
                </a:defRPr>
              </a:lvl1pPr>
            </a:lstStyle>
            <a:p>
              <a:r>
                <a:rPr lang="en-US" dirty="0">
                  <a:solidFill>
                    <a:srgbClr val="FF0000"/>
                  </a:solidFill>
                </a:rPr>
                <a:t>Most Viewed video</a:t>
              </a:r>
            </a:p>
          </p:txBody>
        </p:sp>
      </p:grpSp>
      <p:grpSp>
        <p:nvGrpSpPr>
          <p:cNvPr id="24" name="Group 23">
            <a:extLst>
              <a:ext uri="{FF2B5EF4-FFF2-40B4-BE49-F238E27FC236}">
                <a16:creationId xmlns:a16="http://schemas.microsoft.com/office/drawing/2014/main" id="{45CDFBA2-1C8B-4642-9F4D-17E6CE3FDC4E}"/>
              </a:ext>
            </a:extLst>
          </p:cNvPr>
          <p:cNvGrpSpPr/>
          <p:nvPr/>
        </p:nvGrpSpPr>
        <p:grpSpPr>
          <a:xfrm>
            <a:off x="712293" y="1819797"/>
            <a:ext cx="2110649" cy="215444"/>
            <a:chOff x="673191" y="1583558"/>
            <a:chExt cx="2110649" cy="215444"/>
          </a:xfrm>
        </p:grpSpPr>
        <p:sp>
          <p:nvSpPr>
            <p:cNvPr id="25" name="TextBox 24">
              <a:extLst>
                <a:ext uri="{FF2B5EF4-FFF2-40B4-BE49-F238E27FC236}">
                  <a16:creationId xmlns:a16="http://schemas.microsoft.com/office/drawing/2014/main" id="{35C7F89E-1DF1-4982-8652-40CA58FA74E6}"/>
                </a:ext>
              </a:extLst>
            </p:cNvPr>
            <p:cNvSpPr txBox="1"/>
            <p:nvPr/>
          </p:nvSpPr>
          <p:spPr>
            <a:xfrm>
              <a:off x="1022550" y="1583558"/>
              <a:ext cx="1761290" cy="215444"/>
            </a:xfrm>
            <a:prstGeom prst="rect">
              <a:avLst/>
            </a:prstGeom>
            <a:noFill/>
            <a:ln w="6350">
              <a:noFill/>
              <a:prstDash val="dash"/>
            </a:ln>
          </p:spPr>
          <p:txBody>
            <a:bodyPr wrap="square" lIns="0" tIns="0" rIns="0" bIns="0" rtlCol="0" anchor="ctr">
              <a:spAutoFit/>
            </a:bodyPr>
            <a:lstStyle>
              <a:defPPr>
                <a:defRPr lang="en-US"/>
              </a:defPPr>
              <a:lvl1pPr>
                <a:defRPr sz="1400">
                  <a:solidFill>
                    <a:schemeClr val="bg1"/>
                  </a:solidFill>
                </a:defRPr>
              </a:lvl1pPr>
            </a:lstStyle>
            <a:p>
              <a:r>
                <a:rPr lang="en-US" dirty="0">
                  <a:solidFill>
                    <a:schemeClr val="tx1"/>
                  </a:solidFill>
                </a:rPr>
                <a:t>Home</a:t>
              </a:r>
            </a:p>
          </p:txBody>
        </p:sp>
        <p:grpSp>
          <p:nvGrpSpPr>
            <p:cNvPr id="26" name="Group 25">
              <a:extLst>
                <a:ext uri="{FF2B5EF4-FFF2-40B4-BE49-F238E27FC236}">
                  <a16:creationId xmlns:a16="http://schemas.microsoft.com/office/drawing/2014/main" id="{AF7E7196-4F5E-44A3-A279-20235F874184}"/>
                </a:ext>
              </a:extLst>
            </p:cNvPr>
            <p:cNvGrpSpPr>
              <a:grpSpLocks noChangeAspect="1"/>
            </p:cNvGrpSpPr>
            <p:nvPr/>
          </p:nvGrpSpPr>
          <p:grpSpPr>
            <a:xfrm>
              <a:off x="673191" y="1593661"/>
              <a:ext cx="203040" cy="194400"/>
              <a:chOff x="-638175" y="3963988"/>
              <a:chExt cx="373062" cy="357187"/>
            </a:xfrm>
            <a:gradFill>
              <a:gsLst>
                <a:gs pos="0">
                  <a:schemeClr val="accent2"/>
                </a:gs>
                <a:gs pos="100000">
                  <a:schemeClr val="accent1"/>
                </a:gs>
              </a:gsLst>
              <a:lin ang="2700000" scaled="0"/>
            </a:gradFill>
          </p:grpSpPr>
          <p:sp>
            <p:nvSpPr>
              <p:cNvPr id="27" name="Freeform 40">
                <a:extLst>
                  <a:ext uri="{FF2B5EF4-FFF2-40B4-BE49-F238E27FC236}">
                    <a16:creationId xmlns:a16="http://schemas.microsoft.com/office/drawing/2014/main" id="{C31CB725-3505-4638-9A23-759A19B423C2}"/>
                  </a:ext>
                </a:extLst>
              </p:cNvPr>
              <p:cNvSpPr>
                <a:spLocks/>
              </p:cNvSpPr>
              <p:nvPr/>
            </p:nvSpPr>
            <p:spPr bwMode="auto">
              <a:xfrm>
                <a:off x="-592138" y="4149725"/>
                <a:ext cx="280987" cy="171450"/>
              </a:xfrm>
              <a:custGeom>
                <a:avLst/>
                <a:gdLst>
                  <a:gd name="T0" fmla="*/ 70 w 72"/>
                  <a:gd name="T1" fmla="*/ 44 h 44"/>
                  <a:gd name="T2" fmla="*/ 46 w 72"/>
                  <a:gd name="T3" fmla="*/ 44 h 44"/>
                  <a:gd name="T4" fmla="*/ 44 w 72"/>
                  <a:gd name="T5" fmla="*/ 42 h 44"/>
                  <a:gd name="T6" fmla="*/ 44 w 72"/>
                  <a:gd name="T7" fmla="*/ 16 h 44"/>
                  <a:gd name="T8" fmla="*/ 28 w 72"/>
                  <a:gd name="T9" fmla="*/ 16 h 44"/>
                  <a:gd name="T10" fmla="*/ 28 w 72"/>
                  <a:gd name="T11" fmla="*/ 42 h 44"/>
                  <a:gd name="T12" fmla="*/ 26 w 72"/>
                  <a:gd name="T13" fmla="*/ 44 h 44"/>
                  <a:gd name="T14" fmla="*/ 2 w 72"/>
                  <a:gd name="T15" fmla="*/ 44 h 44"/>
                  <a:gd name="T16" fmla="*/ 0 w 72"/>
                  <a:gd name="T17" fmla="*/ 42 h 44"/>
                  <a:gd name="T18" fmla="*/ 0 w 72"/>
                  <a:gd name="T19" fmla="*/ 2 h 44"/>
                  <a:gd name="T20" fmla="*/ 2 w 72"/>
                  <a:gd name="T21" fmla="*/ 0 h 44"/>
                  <a:gd name="T22" fmla="*/ 4 w 72"/>
                  <a:gd name="T23" fmla="*/ 2 h 44"/>
                  <a:gd name="T24" fmla="*/ 4 w 72"/>
                  <a:gd name="T25" fmla="*/ 40 h 44"/>
                  <a:gd name="T26" fmla="*/ 24 w 72"/>
                  <a:gd name="T27" fmla="*/ 40 h 44"/>
                  <a:gd name="T28" fmla="*/ 24 w 72"/>
                  <a:gd name="T29" fmla="*/ 14 h 44"/>
                  <a:gd name="T30" fmla="*/ 26 w 72"/>
                  <a:gd name="T31" fmla="*/ 12 h 44"/>
                  <a:gd name="T32" fmla="*/ 46 w 72"/>
                  <a:gd name="T33" fmla="*/ 12 h 44"/>
                  <a:gd name="T34" fmla="*/ 48 w 72"/>
                  <a:gd name="T35" fmla="*/ 14 h 44"/>
                  <a:gd name="T36" fmla="*/ 48 w 72"/>
                  <a:gd name="T37" fmla="*/ 40 h 44"/>
                  <a:gd name="T38" fmla="*/ 68 w 72"/>
                  <a:gd name="T39" fmla="*/ 40 h 44"/>
                  <a:gd name="T40" fmla="*/ 68 w 72"/>
                  <a:gd name="T41" fmla="*/ 4 h 44"/>
                  <a:gd name="T42" fmla="*/ 70 w 72"/>
                  <a:gd name="T43" fmla="*/ 2 h 44"/>
                  <a:gd name="T44" fmla="*/ 72 w 72"/>
                  <a:gd name="T45" fmla="*/ 4 h 44"/>
                  <a:gd name="T46" fmla="*/ 72 w 72"/>
                  <a:gd name="T47" fmla="*/ 42 h 44"/>
                  <a:gd name="T48" fmla="*/ 70 w 72"/>
                  <a:gd name="T4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44">
                    <a:moveTo>
                      <a:pt x="70" y="44"/>
                    </a:moveTo>
                    <a:cubicBezTo>
                      <a:pt x="46" y="44"/>
                      <a:pt x="46" y="44"/>
                      <a:pt x="46" y="44"/>
                    </a:cubicBezTo>
                    <a:cubicBezTo>
                      <a:pt x="45" y="44"/>
                      <a:pt x="44" y="43"/>
                      <a:pt x="44" y="42"/>
                    </a:cubicBezTo>
                    <a:cubicBezTo>
                      <a:pt x="44" y="16"/>
                      <a:pt x="44" y="16"/>
                      <a:pt x="44" y="16"/>
                    </a:cubicBezTo>
                    <a:cubicBezTo>
                      <a:pt x="28" y="16"/>
                      <a:pt x="28" y="16"/>
                      <a:pt x="28" y="16"/>
                    </a:cubicBezTo>
                    <a:cubicBezTo>
                      <a:pt x="28" y="42"/>
                      <a:pt x="28" y="42"/>
                      <a:pt x="28" y="42"/>
                    </a:cubicBezTo>
                    <a:cubicBezTo>
                      <a:pt x="28" y="43"/>
                      <a:pt x="27" y="44"/>
                      <a:pt x="26" y="44"/>
                    </a:cubicBezTo>
                    <a:cubicBezTo>
                      <a:pt x="2" y="44"/>
                      <a:pt x="2" y="44"/>
                      <a:pt x="2" y="44"/>
                    </a:cubicBezTo>
                    <a:cubicBezTo>
                      <a:pt x="1" y="44"/>
                      <a:pt x="0" y="43"/>
                      <a:pt x="0" y="42"/>
                    </a:cubicBezTo>
                    <a:cubicBezTo>
                      <a:pt x="0" y="2"/>
                      <a:pt x="0" y="2"/>
                      <a:pt x="0" y="2"/>
                    </a:cubicBezTo>
                    <a:cubicBezTo>
                      <a:pt x="0" y="1"/>
                      <a:pt x="1" y="0"/>
                      <a:pt x="2" y="0"/>
                    </a:cubicBezTo>
                    <a:cubicBezTo>
                      <a:pt x="3" y="0"/>
                      <a:pt x="4" y="1"/>
                      <a:pt x="4" y="2"/>
                    </a:cubicBezTo>
                    <a:cubicBezTo>
                      <a:pt x="4" y="40"/>
                      <a:pt x="4" y="40"/>
                      <a:pt x="4" y="40"/>
                    </a:cubicBezTo>
                    <a:cubicBezTo>
                      <a:pt x="24" y="40"/>
                      <a:pt x="24" y="40"/>
                      <a:pt x="24" y="40"/>
                    </a:cubicBezTo>
                    <a:cubicBezTo>
                      <a:pt x="24" y="14"/>
                      <a:pt x="24" y="14"/>
                      <a:pt x="24" y="14"/>
                    </a:cubicBezTo>
                    <a:cubicBezTo>
                      <a:pt x="24" y="13"/>
                      <a:pt x="25" y="12"/>
                      <a:pt x="26" y="12"/>
                    </a:cubicBezTo>
                    <a:cubicBezTo>
                      <a:pt x="46" y="12"/>
                      <a:pt x="46" y="12"/>
                      <a:pt x="46" y="12"/>
                    </a:cubicBezTo>
                    <a:cubicBezTo>
                      <a:pt x="47" y="12"/>
                      <a:pt x="48" y="13"/>
                      <a:pt x="48" y="14"/>
                    </a:cubicBezTo>
                    <a:cubicBezTo>
                      <a:pt x="48" y="40"/>
                      <a:pt x="48" y="40"/>
                      <a:pt x="48" y="40"/>
                    </a:cubicBezTo>
                    <a:cubicBezTo>
                      <a:pt x="68" y="40"/>
                      <a:pt x="68" y="40"/>
                      <a:pt x="68" y="40"/>
                    </a:cubicBezTo>
                    <a:cubicBezTo>
                      <a:pt x="68" y="4"/>
                      <a:pt x="68" y="4"/>
                      <a:pt x="68" y="4"/>
                    </a:cubicBezTo>
                    <a:cubicBezTo>
                      <a:pt x="68" y="3"/>
                      <a:pt x="69" y="2"/>
                      <a:pt x="70" y="2"/>
                    </a:cubicBezTo>
                    <a:cubicBezTo>
                      <a:pt x="71" y="2"/>
                      <a:pt x="72" y="3"/>
                      <a:pt x="72" y="4"/>
                    </a:cubicBezTo>
                    <a:cubicBezTo>
                      <a:pt x="72" y="42"/>
                      <a:pt x="72" y="42"/>
                      <a:pt x="72" y="42"/>
                    </a:cubicBezTo>
                    <a:cubicBezTo>
                      <a:pt x="72" y="43"/>
                      <a:pt x="71" y="44"/>
                      <a:pt x="70"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41">
                <a:extLst>
                  <a:ext uri="{FF2B5EF4-FFF2-40B4-BE49-F238E27FC236}">
                    <a16:creationId xmlns:a16="http://schemas.microsoft.com/office/drawing/2014/main" id="{ACC86500-85C5-467E-BCE5-3E4B7F6CFF8B}"/>
                  </a:ext>
                </a:extLst>
              </p:cNvPr>
              <p:cNvSpPr>
                <a:spLocks/>
              </p:cNvSpPr>
              <p:nvPr/>
            </p:nvSpPr>
            <p:spPr bwMode="auto">
              <a:xfrm>
                <a:off x="-638175" y="3963988"/>
                <a:ext cx="373062" cy="193675"/>
              </a:xfrm>
              <a:custGeom>
                <a:avLst/>
                <a:gdLst>
                  <a:gd name="T0" fmla="*/ 94 w 96"/>
                  <a:gd name="T1" fmla="*/ 50 h 50"/>
                  <a:gd name="T2" fmla="*/ 93 w 96"/>
                  <a:gd name="T3" fmla="*/ 49 h 50"/>
                  <a:gd name="T4" fmla="*/ 48 w 96"/>
                  <a:gd name="T5" fmla="*/ 5 h 50"/>
                  <a:gd name="T6" fmla="*/ 3 w 96"/>
                  <a:gd name="T7" fmla="*/ 49 h 50"/>
                  <a:gd name="T8" fmla="*/ 1 w 96"/>
                  <a:gd name="T9" fmla="*/ 49 h 50"/>
                  <a:gd name="T10" fmla="*/ 1 w 96"/>
                  <a:gd name="T11" fmla="*/ 47 h 50"/>
                  <a:gd name="T12" fmla="*/ 47 w 96"/>
                  <a:gd name="T13" fmla="*/ 1 h 50"/>
                  <a:gd name="T14" fmla="*/ 49 w 96"/>
                  <a:gd name="T15" fmla="*/ 1 h 50"/>
                  <a:gd name="T16" fmla="*/ 95 w 96"/>
                  <a:gd name="T17" fmla="*/ 47 h 50"/>
                  <a:gd name="T18" fmla="*/ 95 w 96"/>
                  <a:gd name="T19" fmla="*/ 49 h 50"/>
                  <a:gd name="T20" fmla="*/ 94 w 96"/>
                  <a:gd name="T2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50">
                    <a:moveTo>
                      <a:pt x="94" y="50"/>
                    </a:moveTo>
                    <a:cubicBezTo>
                      <a:pt x="93" y="50"/>
                      <a:pt x="93" y="50"/>
                      <a:pt x="93" y="49"/>
                    </a:cubicBezTo>
                    <a:cubicBezTo>
                      <a:pt x="48" y="5"/>
                      <a:pt x="48" y="5"/>
                      <a:pt x="48" y="5"/>
                    </a:cubicBezTo>
                    <a:cubicBezTo>
                      <a:pt x="3" y="49"/>
                      <a:pt x="3" y="49"/>
                      <a:pt x="3" y="49"/>
                    </a:cubicBezTo>
                    <a:cubicBezTo>
                      <a:pt x="3" y="50"/>
                      <a:pt x="1" y="50"/>
                      <a:pt x="1" y="49"/>
                    </a:cubicBezTo>
                    <a:cubicBezTo>
                      <a:pt x="0" y="49"/>
                      <a:pt x="0" y="47"/>
                      <a:pt x="1" y="47"/>
                    </a:cubicBezTo>
                    <a:cubicBezTo>
                      <a:pt x="47" y="1"/>
                      <a:pt x="47" y="1"/>
                      <a:pt x="47" y="1"/>
                    </a:cubicBezTo>
                    <a:cubicBezTo>
                      <a:pt x="47" y="0"/>
                      <a:pt x="49" y="0"/>
                      <a:pt x="49" y="1"/>
                    </a:cubicBezTo>
                    <a:cubicBezTo>
                      <a:pt x="95" y="47"/>
                      <a:pt x="95" y="47"/>
                      <a:pt x="95" y="47"/>
                    </a:cubicBezTo>
                    <a:cubicBezTo>
                      <a:pt x="96" y="47"/>
                      <a:pt x="96" y="49"/>
                      <a:pt x="95" y="49"/>
                    </a:cubicBezTo>
                    <a:cubicBezTo>
                      <a:pt x="95" y="50"/>
                      <a:pt x="95" y="50"/>
                      <a:pt x="94"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42">
                <a:extLst>
                  <a:ext uri="{FF2B5EF4-FFF2-40B4-BE49-F238E27FC236}">
                    <a16:creationId xmlns:a16="http://schemas.microsoft.com/office/drawing/2014/main" id="{EAC5855B-14D2-4CD2-865F-223973EC792A}"/>
                  </a:ext>
                </a:extLst>
              </p:cNvPr>
              <p:cNvSpPr>
                <a:spLocks/>
              </p:cNvSpPr>
              <p:nvPr/>
            </p:nvSpPr>
            <p:spPr bwMode="auto">
              <a:xfrm>
                <a:off x="-396875" y="3979863"/>
                <a:ext cx="69850" cy="69850"/>
              </a:xfrm>
              <a:custGeom>
                <a:avLst/>
                <a:gdLst>
                  <a:gd name="T0" fmla="*/ 16 w 18"/>
                  <a:gd name="T1" fmla="*/ 18 h 18"/>
                  <a:gd name="T2" fmla="*/ 14 w 18"/>
                  <a:gd name="T3" fmla="*/ 16 h 18"/>
                  <a:gd name="T4" fmla="*/ 14 w 18"/>
                  <a:gd name="T5" fmla="*/ 4 h 18"/>
                  <a:gd name="T6" fmla="*/ 2 w 18"/>
                  <a:gd name="T7" fmla="*/ 4 h 18"/>
                  <a:gd name="T8" fmla="*/ 0 w 18"/>
                  <a:gd name="T9" fmla="*/ 2 h 18"/>
                  <a:gd name="T10" fmla="*/ 2 w 18"/>
                  <a:gd name="T11" fmla="*/ 0 h 18"/>
                  <a:gd name="T12" fmla="*/ 16 w 18"/>
                  <a:gd name="T13" fmla="*/ 0 h 18"/>
                  <a:gd name="T14" fmla="*/ 18 w 18"/>
                  <a:gd name="T15" fmla="*/ 2 h 18"/>
                  <a:gd name="T16" fmla="*/ 18 w 18"/>
                  <a:gd name="T17" fmla="*/ 16 h 18"/>
                  <a:gd name="T18" fmla="*/ 16 w 18"/>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16" y="18"/>
                    </a:moveTo>
                    <a:cubicBezTo>
                      <a:pt x="15" y="18"/>
                      <a:pt x="14" y="17"/>
                      <a:pt x="14" y="16"/>
                    </a:cubicBezTo>
                    <a:cubicBezTo>
                      <a:pt x="14" y="4"/>
                      <a:pt x="14" y="4"/>
                      <a:pt x="14" y="4"/>
                    </a:cubicBezTo>
                    <a:cubicBezTo>
                      <a:pt x="2" y="4"/>
                      <a:pt x="2" y="4"/>
                      <a:pt x="2" y="4"/>
                    </a:cubicBezTo>
                    <a:cubicBezTo>
                      <a:pt x="1" y="4"/>
                      <a:pt x="0" y="3"/>
                      <a:pt x="0" y="2"/>
                    </a:cubicBezTo>
                    <a:cubicBezTo>
                      <a:pt x="0" y="1"/>
                      <a:pt x="1" y="0"/>
                      <a:pt x="2" y="0"/>
                    </a:cubicBezTo>
                    <a:cubicBezTo>
                      <a:pt x="16" y="0"/>
                      <a:pt x="16" y="0"/>
                      <a:pt x="16" y="0"/>
                    </a:cubicBezTo>
                    <a:cubicBezTo>
                      <a:pt x="17" y="0"/>
                      <a:pt x="18" y="1"/>
                      <a:pt x="18" y="2"/>
                    </a:cubicBezTo>
                    <a:cubicBezTo>
                      <a:pt x="18" y="16"/>
                      <a:pt x="18" y="16"/>
                      <a:pt x="18" y="16"/>
                    </a:cubicBezTo>
                    <a:cubicBezTo>
                      <a:pt x="18" y="17"/>
                      <a:pt x="17" y="18"/>
                      <a:pt x="1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0" name="Group 29">
            <a:extLst>
              <a:ext uri="{FF2B5EF4-FFF2-40B4-BE49-F238E27FC236}">
                <a16:creationId xmlns:a16="http://schemas.microsoft.com/office/drawing/2014/main" id="{DC9CE3EB-E24D-4064-96C3-AB22EF660E43}"/>
              </a:ext>
            </a:extLst>
          </p:cNvPr>
          <p:cNvGrpSpPr/>
          <p:nvPr/>
        </p:nvGrpSpPr>
        <p:grpSpPr>
          <a:xfrm>
            <a:off x="706437" y="2322289"/>
            <a:ext cx="2116505" cy="215444"/>
            <a:chOff x="667335" y="2067163"/>
            <a:chExt cx="2116505" cy="215444"/>
          </a:xfrm>
        </p:grpSpPr>
        <p:sp>
          <p:nvSpPr>
            <p:cNvPr id="31" name="TextBox 30">
              <a:extLst>
                <a:ext uri="{FF2B5EF4-FFF2-40B4-BE49-F238E27FC236}">
                  <a16:creationId xmlns:a16="http://schemas.microsoft.com/office/drawing/2014/main" id="{B8CCF9EB-F82D-46C4-9E5C-15E7A0A3EA25}"/>
                </a:ext>
              </a:extLst>
            </p:cNvPr>
            <p:cNvSpPr txBox="1"/>
            <p:nvPr/>
          </p:nvSpPr>
          <p:spPr>
            <a:xfrm>
              <a:off x="1022550" y="2067163"/>
              <a:ext cx="1761290" cy="215444"/>
            </a:xfrm>
            <a:prstGeom prst="rect">
              <a:avLst/>
            </a:prstGeom>
            <a:noFill/>
            <a:ln w="6350">
              <a:noFill/>
              <a:prstDash val="dash"/>
            </a:ln>
          </p:spPr>
          <p:txBody>
            <a:bodyPr wrap="square" lIns="0" tIns="0" rIns="0" bIns="0" rtlCol="0" anchor="ctr">
              <a:spAutoFit/>
            </a:bodyPr>
            <a:lstStyle>
              <a:defPPr>
                <a:defRPr lang="en-US"/>
              </a:defPPr>
              <a:lvl1pPr>
                <a:defRPr sz="1400">
                  <a:solidFill>
                    <a:schemeClr val="bg1"/>
                  </a:solidFill>
                </a:defRPr>
              </a:lvl1pPr>
            </a:lstStyle>
            <a:p>
              <a:r>
                <a:rPr lang="en-US" dirty="0">
                  <a:solidFill>
                    <a:schemeClr val="tx1"/>
                  </a:solidFill>
                </a:rPr>
                <a:t>Profile</a:t>
              </a:r>
            </a:p>
          </p:txBody>
        </p:sp>
        <p:grpSp>
          <p:nvGrpSpPr>
            <p:cNvPr id="32" name="Group 31">
              <a:extLst>
                <a:ext uri="{FF2B5EF4-FFF2-40B4-BE49-F238E27FC236}">
                  <a16:creationId xmlns:a16="http://schemas.microsoft.com/office/drawing/2014/main" id="{A579AFA1-B692-4463-A798-CD5F034D0B1F}"/>
                </a:ext>
              </a:extLst>
            </p:cNvPr>
            <p:cNvGrpSpPr>
              <a:grpSpLocks noChangeAspect="1"/>
            </p:cNvGrpSpPr>
            <p:nvPr/>
          </p:nvGrpSpPr>
          <p:grpSpPr>
            <a:xfrm>
              <a:off x="667335" y="2067546"/>
              <a:ext cx="214753" cy="213840"/>
              <a:chOff x="-523875" y="3440113"/>
              <a:chExt cx="373062" cy="371476"/>
            </a:xfrm>
            <a:gradFill>
              <a:gsLst>
                <a:gs pos="0">
                  <a:schemeClr val="accent2"/>
                </a:gs>
                <a:gs pos="100000">
                  <a:schemeClr val="accent1"/>
                </a:gs>
              </a:gsLst>
              <a:lin ang="2700000" scaled="0"/>
            </a:gradFill>
          </p:grpSpPr>
          <p:sp>
            <p:nvSpPr>
              <p:cNvPr id="33" name="Freeform 46">
                <a:extLst>
                  <a:ext uri="{FF2B5EF4-FFF2-40B4-BE49-F238E27FC236}">
                    <a16:creationId xmlns:a16="http://schemas.microsoft.com/office/drawing/2014/main" id="{A816A5FC-773A-47DD-8B6C-51A2E861EA95}"/>
                  </a:ext>
                </a:extLst>
              </p:cNvPr>
              <p:cNvSpPr>
                <a:spLocks noEditPoints="1"/>
              </p:cNvSpPr>
              <p:nvPr/>
            </p:nvSpPr>
            <p:spPr bwMode="auto">
              <a:xfrm>
                <a:off x="-523875" y="3440113"/>
                <a:ext cx="373062" cy="317500"/>
              </a:xfrm>
              <a:custGeom>
                <a:avLst/>
                <a:gdLst>
                  <a:gd name="T0" fmla="*/ 15 w 96"/>
                  <a:gd name="T1" fmla="*/ 82 h 82"/>
                  <a:gd name="T2" fmla="*/ 14 w 96"/>
                  <a:gd name="T3" fmla="*/ 82 h 82"/>
                  <a:gd name="T4" fmla="*/ 0 w 96"/>
                  <a:gd name="T5" fmla="*/ 48 h 82"/>
                  <a:gd name="T6" fmla="*/ 48 w 96"/>
                  <a:gd name="T7" fmla="*/ 0 h 82"/>
                  <a:gd name="T8" fmla="*/ 96 w 96"/>
                  <a:gd name="T9" fmla="*/ 48 h 82"/>
                  <a:gd name="T10" fmla="*/ 82 w 96"/>
                  <a:gd name="T11" fmla="*/ 82 h 82"/>
                  <a:gd name="T12" fmla="*/ 80 w 96"/>
                  <a:gd name="T13" fmla="*/ 82 h 82"/>
                  <a:gd name="T14" fmla="*/ 62 w 96"/>
                  <a:gd name="T15" fmla="*/ 74 h 82"/>
                  <a:gd name="T16" fmla="*/ 55 w 96"/>
                  <a:gd name="T17" fmla="*/ 72 h 82"/>
                  <a:gd name="T18" fmla="*/ 54 w 96"/>
                  <a:gd name="T19" fmla="*/ 70 h 82"/>
                  <a:gd name="T20" fmla="*/ 54 w 96"/>
                  <a:gd name="T21" fmla="*/ 60 h 82"/>
                  <a:gd name="T22" fmla="*/ 55 w 96"/>
                  <a:gd name="T23" fmla="*/ 58 h 82"/>
                  <a:gd name="T24" fmla="*/ 60 w 96"/>
                  <a:gd name="T25" fmla="*/ 48 h 82"/>
                  <a:gd name="T26" fmla="*/ 62 w 96"/>
                  <a:gd name="T27" fmla="*/ 46 h 82"/>
                  <a:gd name="T28" fmla="*/ 62 w 96"/>
                  <a:gd name="T29" fmla="*/ 44 h 82"/>
                  <a:gd name="T30" fmla="*/ 62 w 96"/>
                  <a:gd name="T31" fmla="*/ 42 h 82"/>
                  <a:gd name="T32" fmla="*/ 60 w 96"/>
                  <a:gd name="T33" fmla="*/ 40 h 82"/>
                  <a:gd name="T34" fmla="*/ 61 w 96"/>
                  <a:gd name="T35" fmla="*/ 38 h 82"/>
                  <a:gd name="T36" fmla="*/ 62 w 96"/>
                  <a:gd name="T37" fmla="*/ 26 h 82"/>
                  <a:gd name="T38" fmla="*/ 51 w 96"/>
                  <a:gd name="T39" fmla="*/ 22 h 82"/>
                  <a:gd name="T40" fmla="*/ 40 w 96"/>
                  <a:gd name="T41" fmla="*/ 26 h 82"/>
                  <a:gd name="T42" fmla="*/ 38 w 96"/>
                  <a:gd name="T43" fmla="*/ 28 h 82"/>
                  <a:gd name="T44" fmla="*/ 35 w 96"/>
                  <a:gd name="T45" fmla="*/ 28 h 82"/>
                  <a:gd name="T46" fmla="*/ 36 w 96"/>
                  <a:gd name="T47" fmla="*/ 38 h 82"/>
                  <a:gd name="T48" fmla="*/ 36 w 96"/>
                  <a:gd name="T49" fmla="*/ 40 h 82"/>
                  <a:gd name="T50" fmla="*/ 34 w 96"/>
                  <a:gd name="T51" fmla="*/ 42 h 82"/>
                  <a:gd name="T52" fmla="*/ 34 w 96"/>
                  <a:gd name="T53" fmla="*/ 44 h 82"/>
                  <a:gd name="T54" fmla="*/ 34 w 96"/>
                  <a:gd name="T55" fmla="*/ 46 h 82"/>
                  <a:gd name="T56" fmla="*/ 36 w 96"/>
                  <a:gd name="T57" fmla="*/ 48 h 82"/>
                  <a:gd name="T58" fmla="*/ 41 w 96"/>
                  <a:gd name="T59" fmla="*/ 58 h 82"/>
                  <a:gd name="T60" fmla="*/ 42 w 96"/>
                  <a:gd name="T61" fmla="*/ 60 h 82"/>
                  <a:gd name="T62" fmla="*/ 42 w 96"/>
                  <a:gd name="T63" fmla="*/ 70 h 82"/>
                  <a:gd name="T64" fmla="*/ 41 w 96"/>
                  <a:gd name="T65" fmla="*/ 72 h 82"/>
                  <a:gd name="T66" fmla="*/ 35 w 96"/>
                  <a:gd name="T67" fmla="*/ 74 h 82"/>
                  <a:gd name="T68" fmla="*/ 16 w 96"/>
                  <a:gd name="T69" fmla="*/ 82 h 82"/>
                  <a:gd name="T70" fmla="*/ 15 w 96"/>
                  <a:gd name="T71" fmla="*/ 82 h 82"/>
                  <a:gd name="T72" fmla="*/ 48 w 96"/>
                  <a:gd name="T73" fmla="*/ 4 h 82"/>
                  <a:gd name="T74" fmla="*/ 4 w 96"/>
                  <a:gd name="T75" fmla="*/ 48 h 82"/>
                  <a:gd name="T76" fmla="*/ 16 w 96"/>
                  <a:gd name="T77" fmla="*/ 78 h 82"/>
                  <a:gd name="T78" fmla="*/ 33 w 96"/>
                  <a:gd name="T79" fmla="*/ 70 h 82"/>
                  <a:gd name="T80" fmla="*/ 38 w 96"/>
                  <a:gd name="T81" fmla="*/ 69 h 82"/>
                  <a:gd name="T82" fmla="*/ 38 w 96"/>
                  <a:gd name="T83" fmla="*/ 61 h 82"/>
                  <a:gd name="T84" fmla="*/ 32 w 96"/>
                  <a:gd name="T85" fmla="*/ 49 h 82"/>
                  <a:gd name="T86" fmla="*/ 30 w 96"/>
                  <a:gd name="T87" fmla="*/ 44 h 82"/>
                  <a:gd name="T88" fmla="*/ 32 w 96"/>
                  <a:gd name="T89" fmla="*/ 39 h 82"/>
                  <a:gd name="T90" fmla="*/ 32 w 96"/>
                  <a:gd name="T91" fmla="*/ 26 h 82"/>
                  <a:gd name="T92" fmla="*/ 37 w 96"/>
                  <a:gd name="T93" fmla="*/ 24 h 82"/>
                  <a:gd name="T94" fmla="*/ 51 w 96"/>
                  <a:gd name="T95" fmla="*/ 18 h 82"/>
                  <a:gd name="T96" fmla="*/ 66 w 96"/>
                  <a:gd name="T97" fmla="*/ 26 h 82"/>
                  <a:gd name="T98" fmla="*/ 64 w 96"/>
                  <a:gd name="T99" fmla="*/ 39 h 82"/>
                  <a:gd name="T100" fmla="*/ 66 w 96"/>
                  <a:gd name="T101" fmla="*/ 44 h 82"/>
                  <a:gd name="T102" fmla="*/ 64 w 96"/>
                  <a:gd name="T103" fmla="*/ 49 h 82"/>
                  <a:gd name="T104" fmla="*/ 58 w 96"/>
                  <a:gd name="T105" fmla="*/ 61 h 82"/>
                  <a:gd name="T106" fmla="*/ 58 w 96"/>
                  <a:gd name="T107" fmla="*/ 69 h 82"/>
                  <a:gd name="T108" fmla="*/ 63 w 96"/>
                  <a:gd name="T109" fmla="*/ 70 h 82"/>
                  <a:gd name="T110" fmla="*/ 80 w 96"/>
                  <a:gd name="T111" fmla="*/ 78 h 82"/>
                  <a:gd name="T112" fmla="*/ 92 w 96"/>
                  <a:gd name="T113" fmla="*/ 48 h 82"/>
                  <a:gd name="T114" fmla="*/ 48 w 96"/>
                  <a:gd name="T115"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 h="82">
                    <a:moveTo>
                      <a:pt x="15" y="82"/>
                    </a:moveTo>
                    <a:cubicBezTo>
                      <a:pt x="15" y="82"/>
                      <a:pt x="14" y="82"/>
                      <a:pt x="14" y="82"/>
                    </a:cubicBezTo>
                    <a:cubicBezTo>
                      <a:pt x="5" y="73"/>
                      <a:pt x="0" y="61"/>
                      <a:pt x="0" y="48"/>
                    </a:cubicBezTo>
                    <a:cubicBezTo>
                      <a:pt x="0" y="22"/>
                      <a:pt x="22" y="0"/>
                      <a:pt x="48" y="0"/>
                    </a:cubicBezTo>
                    <a:cubicBezTo>
                      <a:pt x="74" y="0"/>
                      <a:pt x="96" y="22"/>
                      <a:pt x="96" y="48"/>
                    </a:cubicBezTo>
                    <a:cubicBezTo>
                      <a:pt x="96" y="61"/>
                      <a:pt x="91" y="73"/>
                      <a:pt x="82" y="82"/>
                    </a:cubicBezTo>
                    <a:cubicBezTo>
                      <a:pt x="81" y="82"/>
                      <a:pt x="80" y="82"/>
                      <a:pt x="80" y="82"/>
                    </a:cubicBezTo>
                    <a:cubicBezTo>
                      <a:pt x="76" y="79"/>
                      <a:pt x="69" y="77"/>
                      <a:pt x="62" y="74"/>
                    </a:cubicBezTo>
                    <a:cubicBezTo>
                      <a:pt x="60" y="73"/>
                      <a:pt x="57" y="73"/>
                      <a:pt x="55" y="72"/>
                    </a:cubicBezTo>
                    <a:cubicBezTo>
                      <a:pt x="55" y="72"/>
                      <a:pt x="54" y="71"/>
                      <a:pt x="54" y="70"/>
                    </a:cubicBezTo>
                    <a:cubicBezTo>
                      <a:pt x="54" y="60"/>
                      <a:pt x="54" y="60"/>
                      <a:pt x="54" y="60"/>
                    </a:cubicBezTo>
                    <a:cubicBezTo>
                      <a:pt x="54" y="59"/>
                      <a:pt x="55" y="58"/>
                      <a:pt x="55" y="58"/>
                    </a:cubicBezTo>
                    <a:cubicBezTo>
                      <a:pt x="56" y="58"/>
                      <a:pt x="60" y="56"/>
                      <a:pt x="60" y="48"/>
                    </a:cubicBezTo>
                    <a:cubicBezTo>
                      <a:pt x="60" y="47"/>
                      <a:pt x="61" y="46"/>
                      <a:pt x="62" y="46"/>
                    </a:cubicBezTo>
                    <a:cubicBezTo>
                      <a:pt x="62" y="46"/>
                      <a:pt x="62" y="45"/>
                      <a:pt x="62" y="44"/>
                    </a:cubicBezTo>
                    <a:cubicBezTo>
                      <a:pt x="62" y="43"/>
                      <a:pt x="62" y="42"/>
                      <a:pt x="62" y="42"/>
                    </a:cubicBezTo>
                    <a:cubicBezTo>
                      <a:pt x="61" y="42"/>
                      <a:pt x="60" y="41"/>
                      <a:pt x="60" y="40"/>
                    </a:cubicBezTo>
                    <a:cubicBezTo>
                      <a:pt x="60" y="39"/>
                      <a:pt x="60" y="39"/>
                      <a:pt x="61" y="38"/>
                    </a:cubicBezTo>
                    <a:cubicBezTo>
                      <a:pt x="61" y="35"/>
                      <a:pt x="63" y="30"/>
                      <a:pt x="62" y="26"/>
                    </a:cubicBezTo>
                    <a:cubicBezTo>
                      <a:pt x="61" y="24"/>
                      <a:pt x="57" y="22"/>
                      <a:pt x="51" y="22"/>
                    </a:cubicBezTo>
                    <a:cubicBezTo>
                      <a:pt x="45" y="22"/>
                      <a:pt x="41" y="24"/>
                      <a:pt x="40" y="26"/>
                    </a:cubicBezTo>
                    <a:cubicBezTo>
                      <a:pt x="40" y="28"/>
                      <a:pt x="39" y="28"/>
                      <a:pt x="38" y="28"/>
                    </a:cubicBezTo>
                    <a:cubicBezTo>
                      <a:pt x="37" y="28"/>
                      <a:pt x="35" y="28"/>
                      <a:pt x="35" y="28"/>
                    </a:cubicBezTo>
                    <a:cubicBezTo>
                      <a:pt x="33" y="30"/>
                      <a:pt x="35" y="36"/>
                      <a:pt x="36" y="38"/>
                    </a:cubicBezTo>
                    <a:cubicBezTo>
                      <a:pt x="36" y="39"/>
                      <a:pt x="36" y="40"/>
                      <a:pt x="36" y="40"/>
                    </a:cubicBezTo>
                    <a:cubicBezTo>
                      <a:pt x="36" y="41"/>
                      <a:pt x="35" y="42"/>
                      <a:pt x="34" y="42"/>
                    </a:cubicBezTo>
                    <a:cubicBezTo>
                      <a:pt x="34" y="42"/>
                      <a:pt x="34" y="43"/>
                      <a:pt x="34" y="44"/>
                    </a:cubicBezTo>
                    <a:cubicBezTo>
                      <a:pt x="34" y="45"/>
                      <a:pt x="34" y="46"/>
                      <a:pt x="34" y="46"/>
                    </a:cubicBezTo>
                    <a:cubicBezTo>
                      <a:pt x="35" y="46"/>
                      <a:pt x="36" y="47"/>
                      <a:pt x="36" y="48"/>
                    </a:cubicBezTo>
                    <a:cubicBezTo>
                      <a:pt x="36" y="56"/>
                      <a:pt x="40" y="58"/>
                      <a:pt x="41" y="58"/>
                    </a:cubicBezTo>
                    <a:cubicBezTo>
                      <a:pt x="41" y="58"/>
                      <a:pt x="42" y="59"/>
                      <a:pt x="42" y="60"/>
                    </a:cubicBezTo>
                    <a:cubicBezTo>
                      <a:pt x="42" y="70"/>
                      <a:pt x="42" y="70"/>
                      <a:pt x="42" y="70"/>
                    </a:cubicBezTo>
                    <a:cubicBezTo>
                      <a:pt x="42" y="71"/>
                      <a:pt x="41" y="72"/>
                      <a:pt x="41" y="72"/>
                    </a:cubicBezTo>
                    <a:cubicBezTo>
                      <a:pt x="39" y="73"/>
                      <a:pt x="37" y="73"/>
                      <a:pt x="35" y="74"/>
                    </a:cubicBezTo>
                    <a:cubicBezTo>
                      <a:pt x="28" y="77"/>
                      <a:pt x="20" y="79"/>
                      <a:pt x="16" y="82"/>
                    </a:cubicBezTo>
                    <a:cubicBezTo>
                      <a:pt x="16" y="82"/>
                      <a:pt x="16" y="82"/>
                      <a:pt x="15" y="82"/>
                    </a:cubicBezTo>
                    <a:close/>
                    <a:moveTo>
                      <a:pt x="48" y="4"/>
                    </a:moveTo>
                    <a:cubicBezTo>
                      <a:pt x="24" y="4"/>
                      <a:pt x="4" y="24"/>
                      <a:pt x="4" y="48"/>
                    </a:cubicBezTo>
                    <a:cubicBezTo>
                      <a:pt x="4" y="59"/>
                      <a:pt x="8" y="70"/>
                      <a:pt x="16" y="78"/>
                    </a:cubicBezTo>
                    <a:cubicBezTo>
                      <a:pt x="20" y="75"/>
                      <a:pt x="27" y="73"/>
                      <a:pt x="33" y="70"/>
                    </a:cubicBezTo>
                    <a:cubicBezTo>
                      <a:pt x="35" y="70"/>
                      <a:pt x="36" y="69"/>
                      <a:pt x="38" y="69"/>
                    </a:cubicBezTo>
                    <a:cubicBezTo>
                      <a:pt x="38" y="61"/>
                      <a:pt x="38" y="61"/>
                      <a:pt x="38" y="61"/>
                    </a:cubicBezTo>
                    <a:cubicBezTo>
                      <a:pt x="36" y="60"/>
                      <a:pt x="32" y="57"/>
                      <a:pt x="32" y="49"/>
                    </a:cubicBezTo>
                    <a:cubicBezTo>
                      <a:pt x="30" y="49"/>
                      <a:pt x="30" y="47"/>
                      <a:pt x="30" y="44"/>
                    </a:cubicBezTo>
                    <a:cubicBezTo>
                      <a:pt x="30" y="42"/>
                      <a:pt x="30" y="40"/>
                      <a:pt x="32" y="39"/>
                    </a:cubicBezTo>
                    <a:cubicBezTo>
                      <a:pt x="31" y="35"/>
                      <a:pt x="29" y="29"/>
                      <a:pt x="32" y="26"/>
                    </a:cubicBezTo>
                    <a:cubicBezTo>
                      <a:pt x="33" y="24"/>
                      <a:pt x="35" y="24"/>
                      <a:pt x="37" y="24"/>
                    </a:cubicBezTo>
                    <a:cubicBezTo>
                      <a:pt x="39" y="20"/>
                      <a:pt x="46" y="18"/>
                      <a:pt x="51" y="18"/>
                    </a:cubicBezTo>
                    <a:cubicBezTo>
                      <a:pt x="57" y="18"/>
                      <a:pt x="65" y="20"/>
                      <a:pt x="66" y="26"/>
                    </a:cubicBezTo>
                    <a:cubicBezTo>
                      <a:pt x="67" y="30"/>
                      <a:pt x="65" y="36"/>
                      <a:pt x="64" y="39"/>
                    </a:cubicBezTo>
                    <a:cubicBezTo>
                      <a:pt x="66" y="40"/>
                      <a:pt x="66" y="42"/>
                      <a:pt x="66" y="44"/>
                    </a:cubicBezTo>
                    <a:cubicBezTo>
                      <a:pt x="66" y="47"/>
                      <a:pt x="66" y="49"/>
                      <a:pt x="64" y="49"/>
                    </a:cubicBezTo>
                    <a:cubicBezTo>
                      <a:pt x="64" y="57"/>
                      <a:pt x="60" y="60"/>
                      <a:pt x="58" y="61"/>
                    </a:cubicBezTo>
                    <a:cubicBezTo>
                      <a:pt x="58" y="69"/>
                      <a:pt x="58" y="69"/>
                      <a:pt x="58" y="69"/>
                    </a:cubicBezTo>
                    <a:cubicBezTo>
                      <a:pt x="60" y="69"/>
                      <a:pt x="61" y="70"/>
                      <a:pt x="63" y="70"/>
                    </a:cubicBezTo>
                    <a:cubicBezTo>
                      <a:pt x="70" y="73"/>
                      <a:pt x="76" y="75"/>
                      <a:pt x="80" y="78"/>
                    </a:cubicBezTo>
                    <a:cubicBezTo>
                      <a:pt x="88" y="70"/>
                      <a:pt x="92" y="59"/>
                      <a:pt x="92" y="48"/>
                    </a:cubicBezTo>
                    <a:cubicBezTo>
                      <a:pt x="92" y="24"/>
                      <a:pt x="72" y="4"/>
                      <a:pt x="4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47">
                <a:extLst>
                  <a:ext uri="{FF2B5EF4-FFF2-40B4-BE49-F238E27FC236}">
                    <a16:creationId xmlns:a16="http://schemas.microsoft.com/office/drawing/2014/main" id="{08EB0C64-EC84-41BE-9993-B5850C797378}"/>
                  </a:ext>
                </a:extLst>
              </p:cNvPr>
              <p:cNvSpPr>
                <a:spLocks/>
              </p:cNvSpPr>
              <p:nvPr/>
            </p:nvSpPr>
            <p:spPr bwMode="auto">
              <a:xfrm>
                <a:off x="-469900" y="3746501"/>
                <a:ext cx="265112" cy="65088"/>
              </a:xfrm>
              <a:custGeom>
                <a:avLst/>
                <a:gdLst>
                  <a:gd name="T0" fmla="*/ 34 w 68"/>
                  <a:gd name="T1" fmla="*/ 17 h 17"/>
                  <a:gd name="T2" fmla="*/ 0 w 68"/>
                  <a:gd name="T3" fmla="*/ 3 h 17"/>
                  <a:gd name="T4" fmla="*/ 3 w 68"/>
                  <a:gd name="T5" fmla="*/ 0 h 17"/>
                  <a:gd name="T6" fmla="*/ 34 w 68"/>
                  <a:gd name="T7" fmla="*/ 13 h 17"/>
                  <a:gd name="T8" fmla="*/ 65 w 68"/>
                  <a:gd name="T9" fmla="*/ 0 h 17"/>
                  <a:gd name="T10" fmla="*/ 68 w 68"/>
                  <a:gd name="T11" fmla="*/ 3 h 17"/>
                  <a:gd name="T12" fmla="*/ 34 w 68"/>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68" h="17">
                    <a:moveTo>
                      <a:pt x="34" y="17"/>
                    </a:moveTo>
                    <a:cubicBezTo>
                      <a:pt x="21" y="17"/>
                      <a:pt x="9" y="12"/>
                      <a:pt x="0" y="3"/>
                    </a:cubicBezTo>
                    <a:cubicBezTo>
                      <a:pt x="3" y="0"/>
                      <a:pt x="3" y="0"/>
                      <a:pt x="3" y="0"/>
                    </a:cubicBezTo>
                    <a:cubicBezTo>
                      <a:pt x="11" y="8"/>
                      <a:pt x="22" y="13"/>
                      <a:pt x="34" y="13"/>
                    </a:cubicBezTo>
                    <a:cubicBezTo>
                      <a:pt x="46" y="13"/>
                      <a:pt x="57" y="8"/>
                      <a:pt x="65" y="0"/>
                    </a:cubicBezTo>
                    <a:cubicBezTo>
                      <a:pt x="68" y="3"/>
                      <a:pt x="68" y="3"/>
                      <a:pt x="68" y="3"/>
                    </a:cubicBezTo>
                    <a:cubicBezTo>
                      <a:pt x="59" y="12"/>
                      <a:pt x="47" y="17"/>
                      <a:pt x="3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5" name="Group 34">
            <a:extLst>
              <a:ext uri="{FF2B5EF4-FFF2-40B4-BE49-F238E27FC236}">
                <a16:creationId xmlns:a16="http://schemas.microsoft.com/office/drawing/2014/main" id="{506E8812-2994-4936-84F9-3BE06FB107B7}"/>
              </a:ext>
            </a:extLst>
          </p:cNvPr>
          <p:cNvGrpSpPr/>
          <p:nvPr/>
        </p:nvGrpSpPr>
        <p:grpSpPr>
          <a:xfrm>
            <a:off x="737463" y="3327273"/>
            <a:ext cx="2085479" cy="215444"/>
            <a:chOff x="698361" y="3034373"/>
            <a:chExt cx="2085479" cy="215444"/>
          </a:xfrm>
        </p:grpSpPr>
        <p:sp>
          <p:nvSpPr>
            <p:cNvPr id="36" name="TextBox 35">
              <a:extLst>
                <a:ext uri="{FF2B5EF4-FFF2-40B4-BE49-F238E27FC236}">
                  <a16:creationId xmlns:a16="http://schemas.microsoft.com/office/drawing/2014/main" id="{B23AACAB-E639-4F31-8EB2-FD6B8E2C4542}"/>
                </a:ext>
              </a:extLst>
            </p:cNvPr>
            <p:cNvSpPr txBox="1"/>
            <p:nvPr/>
          </p:nvSpPr>
          <p:spPr>
            <a:xfrm>
              <a:off x="1022550" y="3034373"/>
              <a:ext cx="1761290" cy="215444"/>
            </a:xfrm>
            <a:prstGeom prst="rect">
              <a:avLst/>
            </a:prstGeom>
            <a:noFill/>
            <a:ln w="6350">
              <a:noFill/>
              <a:prstDash val="dash"/>
            </a:ln>
          </p:spPr>
          <p:txBody>
            <a:bodyPr wrap="square" lIns="0" tIns="0" rIns="0" bIns="0" rtlCol="0" anchor="ctr">
              <a:spAutoFit/>
            </a:bodyPr>
            <a:lstStyle/>
            <a:p>
              <a:r>
                <a:rPr lang="en-US" sz="1400" dirty="0"/>
                <a:t>Library</a:t>
              </a:r>
            </a:p>
          </p:txBody>
        </p:sp>
        <p:grpSp>
          <p:nvGrpSpPr>
            <p:cNvPr id="37" name="Group 36">
              <a:extLst>
                <a:ext uri="{FF2B5EF4-FFF2-40B4-BE49-F238E27FC236}">
                  <a16:creationId xmlns:a16="http://schemas.microsoft.com/office/drawing/2014/main" id="{0D162A54-2F8F-47DD-9DD1-FF9DFA4A2629}"/>
                </a:ext>
              </a:extLst>
            </p:cNvPr>
            <p:cNvGrpSpPr>
              <a:grpSpLocks noChangeAspect="1"/>
            </p:cNvGrpSpPr>
            <p:nvPr/>
          </p:nvGrpSpPr>
          <p:grpSpPr>
            <a:xfrm>
              <a:off x="698361" y="3041295"/>
              <a:ext cx="152701" cy="201600"/>
              <a:chOff x="-582613" y="3649663"/>
              <a:chExt cx="282575" cy="373062"/>
            </a:xfrm>
            <a:gradFill>
              <a:gsLst>
                <a:gs pos="0">
                  <a:schemeClr val="accent2"/>
                </a:gs>
                <a:gs pos="100000">
                  <a:schemeClr val="accent1"/>
                </a:gs>
              </a:gsLst>
              <a:lin ang="2700000" scaled="0"/>
            </a:gradFill>
          </p:grpSpPr>
          <p:sp>
            <p:nvSpPr>
              <p:cNvPr id="38" name="Freeform 51">
                <a:extLst>
                  <a:ext uri="{FF2B5EF4-FFF2-40B4-BE49-F238E27FC236}">
                    <a16:creationId xmlns:a16="http://schemas.microsoft.com/office/drawing/2014/main" id="{5D11A0FD-158B-4B49-A081-9006F88D4304}"/>
                  </a:ext>
                </a:extLst>
              </p:cNvPr>
              <p:cNvSpPr>
                <a:spLocks noEditPoints="1"/>
              </p:cNvSpPr>
              <p:nvPr/>
            </p:nvSpPr>
            <p:spPr bwMode="auto">
              <a:xfrm>
                <a:off x="-582613" y="3649663"/>
                <a:ext cx="282575" cy="373062"/>
              </a:xfrm>
              <a:custGeom>
                <a:avLst/>
                <a:gdLst>
                  <a:gd name="T0" fmla="*/ 70 w 72"/>
                  <a:gd name="T1" fmla="*/ 96 h 96"/>
                  <a:gd name="T2" fmla="*/ 2 w 72"/>
                  <a:gd name="T3" fmla="*/ 96 h 96"/>
                  <a:gd name="T4" fmla="*/ 0 w 72"/>
                  <a:gd name="T5" fmla="*/ 94 h 96"/>
                  <a:gd name="T6" fmla="*/ 0 w 72"/>
                  <a:gd name="T7" fmla="*/ 2 h 96"/>
                  <a:gd name="T8" fmla="*/ 2 w 72"/>
                  <a:gd name="T9" fmla="*/ 0 h 96"/>
                  <a:gd name="T10" fmla="*/ 70 w 72"/>
                  <a:gd name="T11" fmla="*/ 0 h 96"/>
                  <a:gd name="T12" fmla="*/ 72 w 72"/>
                  <a:gd name="T13" fmla="*/ 2 h 96"/>
                  <a:gd name="T14" fmla="*/ 72 w 72"/>
                  <a:gd name="T15" fmla="*/ 94 h 96"/>
                  <a:gd name="T16" fmla="*/ 70 w 72"/>
                  <a:gd name="T17" fmla="*/ 96 h 96"/>
                  <a:gd name="T18" fmla="*/ 4 w 72"/>
                  <a:gd name="T19" fmla="*/ 92 h 96"/>
                  <a:gd name="T20" fmla="*/ 68 w 72"/>
                  <a:gd name="T21" fmla="*/ 92 h 96"/>
                  <a:gd name="T22" fmla="*/ 68 w 72"/>
                  <a:gd name="T23" fmla="*/ 4 h 96"/>
                  <a:gd name="T24" fmla="*/ 4 w 72"/>
                  <a:gd name="T25" fmla="*/ 4 h 96"/>
                  <a:gd name="T26" fmla="*/ 4 w 72"/>
                  <a:gd name="T2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96">
                    <a:moveTo>
                      <a:pt x="70" y="96"/>
                    </a:moveTo>
                    <a:cubicBezTo>
                      <a:pt x="2" y="96"/>
                      <a:pt x="2" y="96"/>
                      <a:pt x="2" y="96"/>
                    </a:cubicBezTo>
                    <a:cubicBezTo>
                      <a:pt x="1" y="96"/>
                      <a:pt x="0" y="95"/>
                      <a:pt x="0" y="94"/>
                    </a:cubicBezTo>
                    <a:cubicBezTo>
                      <a:pt x="0" y="2"/>
                      <a:pt x="0" y="2"/>
                      <a:pt x="0" y="2"/>
                    </a:cubicBezTo>
                    <a:cubicBezTo>
                      <a:pt x="0" y="1"/>
                      <a:pt x="1" y="0"/>
                      <a:pt x="2" y="0"/>
                    </a:cubicBezTo>
                    <a:cubicBezTo>
                      <a:pt x="70" y="0"/>
                      <a:pt x="70" y="0"/>
                      <a:pt x="70" y="0"/>
                    </a:cubicBezTo>
                    <a:cubicBezTo>
                      <a:pt x="71" y="0"/>
                      <a:pt x="72" y="1"/>
                      <a:pt x="72" y="2"/>
                    </a:cubicBezTo>
                    <a:cubicBezTo>
                      <a:pt x="72" y="94"/>
                      <a:pt x="72" y="94"/>
                      <a:pt x="72" y="94"/>
                    </a:cubicBezTo>
                    <a:cubicBezTo>
                      <a:pt x="72" y="95"/>
                      <a:pt x="71" y="96"/>
                      <a:pt x="70" y="96"/>
                    </a:cubicBezTo>
                    <a:close/>
                    <a:moveTo>
                      <a:pt x="4" y="92"/>
                    </a:moveTo>
                    <a:cubicBezTo>
                      <a:pt x="68" y="92"/>
                      <a:pt x="68" y="92"/>
                      <a:pt x="68" y="92"/>
                    </a:cubicBezTo>
                    <a:cubicBezTo>
                      <a:pt x="68" y="4"/>
                      <a:pt x="68" y="4"/>
                      <a:pt x="68" y="4"/>
                    </a:cubicBezTo>
                    <a:cubicBezTo>
                      <a:pt x="4" y="4"/>
                      <a:pt x="4" y="4"/>
                      <a:pt x="4" y="4"/>
                    </a:cubicBezTo>
                    <a:lnTo>
                      <a:pt x="4"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52">
                <a:extLst>
                  <a:ext uri="{FF2B5EF4-FFF2-40B4-BE49-F238E27FC236}">
                    <a16:creationId xmlns:a16="http://schemas.microsoft.com/office/drawing/2014/main" id="{74B482E0-5437-4607-AA02-462E3B70C9E4}"/>
                  </a:ext>
                </a:extLst>
              </p:cNvPr>
              <p:cNvSpPr>
                <a:spLocks noEditPoints="1"/>
              </p:cNvSpPr>
              <p:nvPr/>
            </p:nvSpPr>
            <p:spPr bwMode="auto">
              <a:xfrm>
                <a:off x="-504826" y="3681413"/>
                <a:ext cx="127000" cy="92075"/>
              </a:xfrm>
              <a:custGeom>
                <a:avLst/>
                <a:gdLst>
                  <a:gd name="T0" fmla="*/ 30 w 32"/>
                  <a:gd name="T1" fmla="*/ 24 h 24"/>
                  <a:gd name="T2" fmla="*/ 2 w 32"/>
                  <a:gd name="T3" fmla="*/ 24 h 24"/>
                  <a:gd name="T4" fmla="*/ 0 w 32"/>
                  <a:gd name="T5" fmla="*/ 22 h 24"/>
                  <a:gd name="T6" fmla="*/ 0 w 32"/>
                  <a:gd name="T7" fmla="*/ 2 h 24"/>
                  <a:gd name="T8" fmla="*/ 2 w 32"/>
                  <a:gd name="T9" fmla="*/ 0 h 24"/>
                  <a:gd name="T10" fmla="*/ 30 w 32"/>
                  <a:gd name="T11" fmla="*/ 0 h 24"/>
                  <a:gd name="T12" fmla="*/ 32 w 32"/>
                  <a:gd name="T13" fmla="*/ 2 h 24"/>
                  <a:gd name="T14" fmla="*/ 32 w 32"/>
                  <a:gd name="T15" fmla="*/ 22 h 24"/>
                  <a:gd name="T16" fmla="*/ 30 w 32"/>
                  <a:gd name="T17" fmla="*/ 24 h 24"/>
                  <a:gd name="T18" fmla="*/ 4 w 32"/>
                  <a:gd name="T19" fmla="*/ 20 h 24"/>
                  <a:gd name="T20" fmla="*/ 28 w 32"/>
                  <a:gd name="T21" fmla="*/ 20 h 24"/>
                  <a:gd name="T22" fmla="*/ 28 w 32"/>
                  <a:gd name="T23" fmla="*/ 4 h 24"/>
                  <a:gd name="T24" fmla="*/ 4 w 32"/>
                  <a:gd name="T25" fmla="*/ 4 h 24"/>
                  <a:gd name="T26" fmla="*/ 4 w 32"/>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24">
                    <a:moveTo>
                      <a:pt x="30" y="24"/>
                    </a:moveTo>
                    <a:cubicBezTo>
                      <a:pt x="2" y="24"/>
                      <a:pt x="2" y="24"/>
                      <a:pt x="2" y="24"/>
                    </a:cubicBezTo>
                    <a:cubicBezTo>
                      <a:pt x="1" y="24"/>
                      <a:pt x="0" y="23"/>
                      <a:pt x="0" y="22"/>
                    </a:cubicBezTo>
                    <a:cubicBezTo>
                      <a:pt x="0" y="2"/>
                      <a:pt x="0" y="2"/>
                      <a:pt x="0" y="2"/>
                    </a:cubicBezTo>
                    <a:cubicBezTo>
                      <a:pt x="0" y="1"/>
                      <a:pt x="1" y="0"/>
                      <a:pt x="2" y="0"/>
                    </a:cubicBezTo>
                    <a:cubicBezTo>
                      <a:pt x="30" y="0"/>
                      <a:pt x="30" y="0"/>
                      <a:pt x="30" y="0"/>
                    </a:cubicBezTo>
                    <a:cubicBezTo>
                      <a:pt x="31" y="0"/>
                      <a:pt x="32" y="1"/>
                      <a:pt x="32" y="2"/>
                    </a:cubicBezTo>
                    <a:cubicBezTo>
                      <a:pt x="32" y="22"/>
                      <a:pt x="32" y="22"/>
                      <a:pt x="32" y="22"/>
                    </a:cubicBezTo>
                    <a:cubicBezTo>
                      <a:pt x="32" y="23"/>
                      <a:pt x="31" y="24"/>
                      <a:pt x="30" y="24"/>
                    </a:cubicBezTo>
                    <a:close/>
                    <a:moveTo>
                      <a:pt x="4" y="20"/>
                    </a:moveTo>
                    <a:cubicBezTo>
                      <a:pt x="28" y="20"/>
                      <a:pt x="28" y="20"/>
                      <a:pt x="28" y="20"/>
                    </a:cubicBezTo>
                    <a:cubicBezTo>
                      <a:pt x="28" y="4"/>
                      <a:pt x="28" y="4"/>
                      <a:pt x="28" y="4"/>
                    </a:cubicBezTo>
                    <a:cubicBezTo>
                      <a:pt x="4" y="4"/>
                      <a:pt x="4" y="4"/>
                      <a:pt x="4" y="4"/>
                    </a:cubicBezTo>
                    <a:lnTo>
                      <a:pt x="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53">
                <a:extLst>
                  <a:ext uri="{FF2B5EF4-FFF2-40B4-BE49-F238E27FC236}">
                    <a16:creationId xmlns:a16="http://schemas.microsoft.com/office/drawing/2014/main" id="{65CA8E97-EBC0-4A63-B398-E41B933B1A0D}"/>
                  </a:ext>
                </a:extLst>
              </p:cNvPr>
              <p:cNvSpPr>
                <a:spLocks noEditPoints="1"/>
              </p:cNvSpPr>
              <p:nvPr/>
            </p:nvSpPr>
            <p:spPr bwMode="auto">
              <a:xfrm>
                <a:off x="-504826" y="3789363"/>
                <a:ext cx="127000" cy="93662"/>
              </a:xfrm>
              <a:custGeom>
                <a:avLst/>
                <a:gdLst>
                  <a:gd name="T0" fmla="*/ 30 w 32"/>
                  <a:gd name="T1" fmla="*/ 24 h 24"/>
                  <a:gd name="T2" fmla="*/ 2 w 32"/>
                  <a:gd name="T3" fmla="*/ 24 h 24"/>
                  <a:gd name="T4" fmla="*/ 0 w 32"/>
                  <a:gd name="T5" fmla="*/ 22 h 24"/>
                  <a:gd name="T6" fmla="*/ 0 w 32"/>
                  <a:gd name="T7" fmla="*/ 2 h 24"/>
                  <a:gd name="T8" fmla="*/ 2 w 32"/>
                  <a:gd name="T9" fmla="*/ 0 h 24"/>
                  <a:gd name="T10" fmla="*/ 30 w 32"/>
                  <a:gd name="T11" fmla="*/ 0 h 24"/>
                  <a:gd name="T12" fmla="*/ 32 w 32"/>
                  <a:gd name="T13" fmla="*/ 2 h 24"/>
                  <a:gd name="T14" fmla="*/ 32 w 32"/>
                  <a:gd name="T15" fmla="*/ 22 h 24"/>
                  <a:gd name="T16" fmla="*/ 30 w 32"/>
                  <a:gd name="T17" fmla="*/ 24 h 24"/>
                  <a:gd name="T18" fmla="*/ 4 w 32"/>
                  <a:gd name="T19" fmla="*/ 20 h 24"/>
                  <a:gd name="T20" fmla="*/ 28 w 32"/>
                  <a:gd name="T21" fmla="*/ 20 h 24"/>
                  <a:gd name="T22" fmla="*/ 28 w 32"/>
                  <a:gd name="T23" fmla="*/ 4 h 24"/>
                  <a:gd name="T24" fmla="*/ 4 w 32"/>
                  <a:gd name="T25" fmla="*/ 4 h 24"/>
                  <a:gd name="T26" fmla="*/ 4 w 32"/>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24">
                    <a:moveTo>
                      <a:pt x="30" y="24"/>
                    </a:moveTo>
                    <a:cubicBezTo>
                      <a:pt x="2" y="24"/>
                      <a:pt x="2" y="24"/>
                      <a:pt x="2" y="24"/>
                    </a:cubicBezTo>
                    <a:cubicBezTo>
                      <a:pt x="1" y="24"/>
                      <a:pt x="0" y="23"/>
                      <a:pt x="0" y="22"/>
                    </a:cubicBezTo>
                    <a:cubicBezTo>
                      <a:pt x="0" y="2"/>
                      <a:pt x="0" y="2"/>
                      <a:pt x="0" y="2"/>
                    </a:cubicBezTo>
                    <a:cubicBezTo>
                      <a:pt x="0" y="1"/>
                      <a:pt x="1" y="0"/>
                      <a:pt x="2" y="0"/>
                    </a:cubicBezTo>
                    <a:cubicBezTo>
                      <a:pt x="30" y="0"/>
                      <a:pt x="30" y="0"/>
                      <a:pt x="30" y="0"/>
                    </a:cubicBezTo>
                    <a:cubicBezTo>
                      <a:pt x="31" y="0"/>
                      <a:pt x="32" y="1"/>
                      <a:pt x="32" y="2"/>
                    </a:cubicBezTo>
                    <a:cubicBezTo>
                      <a:pt x="32" y="22"/>
                      <a:pt x="32" y="22"/>
                      <a:pt x="32" y="22"/>
                    </a:cubicBezTo>
                    <a:cubicBezTo>
                      <a:pt x="32" y="23"/>
                      <a:pt x="31" y="24"/>
                      <a:pt x="30" y="24"/>
                    </a:cubicBezTo>
                    <a:close/>
                    <a:moveTo>
                      <a:pt x="4" y="20"/>
                    </a:moveTo>
                    <a:cubicBezTo>
                      <a:pt x="28" y="20"/>
                      <a:pt x="28" y="20"/>
                      <a:pt x="28" y="20"/>
                    </a:cubicBezTo>
                    <a:cubicBezTo>
                      <a:pt x="28" y="4"/>
                      <a:pt x="28" y="4"/>
                      <a:pt x="28" y="4"/>
                    </a:cubicBezTo>
                    <a:cubicBezTo>
                      <a:pt x="4" y="4"/>
                      <a:pt x="4" y="4"/>
                      <a:pt x="4" y="4"/>
                    </a:cubicBezTo>
                    <a:lnTo>
                      <a:pt x="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54">
                <a:extLst>
                  <a:ext uri="{FF2B5EF4-FFF2-40B4-BE49-F238E27FC236}">
                    <a16:creationId xmlns:a16="http://schemas.microsoft.com/office/drawing/2014/main" id="{93FC489A-4B1E-4C18-B8DA-EC0D39CECDD5}"/>
                  </a:ext>
                </a:extLst>
              </p:cNvPr>
              <p:cNvSpPr>
                <a:spLocks noEditPoints="1"/>
              </p:cNvSpPr>
              <p:nvPr/>
            </p:nvSpPr>
            <p:spPr bwMode="auto">
              <a:xfrm>
                <a:off x="-504826" y="3898900"/>
                <a:ext cx="127000" cy="92075"/>
              </a:xfrm>
              <a:custGeom>
                <a:avLst/>
                <a:gdLst>
                  <a:gd name="T0" fmla="*/ 30 w 32"/>
                  <a:gd name="T1" fmla="*/ 24 h 24"/>
                  <a:gd name="T2" fmla="*/ 2 w 32"/>
                  <a:gd name="T3" fmla="*/ 24 h 24"/>
                  <a:gd name="T4" fmla="*/ 0 w 32"/>
                  <a:gd name="T5" fmla="*/ 22 h 24"/>
                  <a:gd name="T6" fmla="*/ 0 w 32"/>
                  <a:gd name="T7" fmla="*/ 2 h 24"/>
                  <a:gd name="T8" fmla="*/ 2 w 32"/>
                  <a:gd name="T9" fmla="*/ 0 h 24"/>
                  <a:gd name="T10" fmla="*/ 30 w 32"/>
                  <a:gd name="T11" fmla="*/ 0 h 24"/>
                  <a:gd name="T12" fmla="*/ 32 w 32"/>
                  <a:gd name="T13" fmla="*/ 2 h 24"/>
                  <a:gd name="T14" fmla="*/ 32 w 32"/>
                  <a:gd name="T15" fmla="*/ 22 h 24"/>
                  <a:gd name="T16" fmla="*/ 30 w 32"/>
                  <a:gd name="T17" fmla="*/ 24 h 24"/>
                  <a:gd name="T18" fmla="*/ 4 w 32"/>
                  <a:gd name="T19" fmla="*/ 20 h 24"/>
                  <a:gd name="T20" fmla="*/ 28 w 32"/>
                  <a:gd name="T21" fmla="*/ 20 h 24"/>
                  <a:gd name="T22" fmla="*/ 28 w 32"/>
                  <a:gd name="T23" fmla="*/ 4 h 24"/>
                  <a:gd name="T24" fmla="*/ 4 w 32"/>
                  <a:gd name="T25" fmla="*/ 4 h 24"/>
                  <a:gd name="T26" fmla="*/ 4 w 32"/>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24">
                    <a:moveTo>
                      <a:pt x="30" y="24"/>
                    </a:moveTo>
                    <a:cubicBezTo>
                      <a:pt x="2" y="24"/>
                      <a:pt x="2" y="24"/>
                      <a:pt x="2" y="24"/>
                    </a:cubicBezTo>
                    <a:cubicBezTo>
                      <a:pt x="1" y="24"/>
                      <a:pt x="0" y="23"/>
                      <a:pt x="0" y="22"/>
                    </a:cubicBezTo>
                    <a:cubicBezTo>
                      <a:pt x="0" y="2"/>
                      <a:pt x="0" y="2"/>
                      <a:pt x="0" y="2"/>
                    </a:cubicBezTo>
                    <a:cubicBezTo>
                      <a:pt x="0" y="1"/>
                      <a:pt x="1" y="0"/>
                      <a:pt x="2" y="0"/>
                    </a:cubicBezTo>
                    <a:cubicBezTo>
                      <a:pt x="30" y="0"/>
                      <a:pt x="30" y="0"/>
                      <a:pt x="30" y="0"/>
                    </a:cubicBezTo>
                    <a:cubicBezTo>
                      <a:pt x="31" y="0"/>
                      <a:pt x="32" y="1"/>
                      <a:pt x="32" y="2"/>
                    </a:cubicBezTo>
                    <a:cubicBezTo>
                      <a:pt x="32" y="22"/>
                      <a:pt x="32" y="22"/>
                      <a:pt x="32" y="22"/>
                    </a:cubicBezTo>
                    <a:cubicBezTo>
                      <a:pt x="32" y="23"/>
                      <a:pt x="31" y="24"/>
                      <a:pt x="30" y="24"/>
                    </a:cubicBezTo>
                    <a:close/>
                    <a:moveTo>
                      <a:pt x="4" y="20"/>
                    </a:moveTo>
                    <a:cubicBezTo>
                      <a:pt x="28" y="20"/>
                      <a:pt x="28" y="20"/>
                      <a:pt x="28" y="20"/>
                    </a:cubicBezTo>
                    <a:cubicBezTo>
                      <a:pt x="28" y="4"/>
                      <a:pt x="28" y="4"/>
                      <a:pt x="28" y="4"/>
                    </a:cubicBezTo>
                    <a:cubicBezTo>
                      <a:pt x="4" y="4"/>
                      <a:pt x="4" y="4"/>
                      <a:pt x="4" y="4"/>
                    </a:cubicBezTo>
                    <a:lnTo>
                      <a:pt x="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55">
                <a:extLst>
                  <a:ext uri="{FF2B5EF4-FFF2-40B4-BE49-F238E27FC236}">
                    <a16:creationId xmlns:a16="http://schemas.microsoft.com/office/drawing/2014/main" id="{9AA65973-6BCA-40B0-AC25-0C250C42F8F3}"/>
                  </a:ext>
                </a:extLst>
              </p:cNvPr>
              <p:cNvSpPr>
                <a:spLocks/>
              </p:cNvSpPr>
              <p:nvPr/>
            </p:nvSpPr>
            <p:spPr bwMode="auto">
              <a:xfrm>
                <a:off x="-550863" y="3681413"/>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56">
                <a:extLst>
                  <a:ext uri="{FF2B5EF4-FFF2-40B4-BE49-F238E27FC236}">
                    <a16:creationId xmlns:a16="http://schemas.microsoft.com/office/drawing/2014/main" id="{186D4BAE-8F26-4574-8318-2C1645EF52BA}"/>
                  </a:ext>
                </a:extLst>
              </p:cNvPr>
              <p:cNvSpPr>
                <a:spLocks/>
              </p:cNvSpPr>
              <p:nvPr/>
            </p:nvSpPr>
            <p:spPr bwMode="auto">
              <a:xfrm>
                <a:off x="-550863" y="3743325"/>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57">
                <a:extLst>
                  <a:ext uri="{FF2B5EF4-FFF2-40B4-BE49-F238E27FC236}">
                    <a16:creationId xmlns:a16="http://schemas.microsoft.com/office/drawing/2014/main" id="{F707822D-37B8-436E-B85D-484FDDEFF997}"/>
                  </a:ext>
                </a:extLst>
              </p:cNvPr>
              <p:cNvSpPr>
                <a:spLocks/>
              </p:cNvSpPr>
              <p:nvPr/>
            </p:nvSpPr>
            <p:spPr bwMode="auto">
              <a:xfrm>
                <a:off x="-550863" y="3789363"/>
                <a:ext cx="31750" cy="31750"/>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58">
                <a:extLst>
                  <a:ext uri="{FF2B5EF4-FFF2-40B4-BE49-F238E27FC236}">
                    <a16:creationId xmlns:a16="http://schemas.microsoft.com/office/drawing/2014/main" id="{22542286-70BA-4513-92F2-C39509546E15}"/>
                  </a:ext>
                </a:extLst>
              </p:cNvPr>
              <p:cNvSpPr>
                <a:spLocks/>
              </p:cNvSpPr>
              <p:nvPr/>
            </p:nvSpPr>
            <p:spPr bwMode="auto">
              <a:xfrm>
                <a:off x="-550863" y="3851275"/>
                <a:ext cx="31750" cy="31750"/>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9">
                <a:extLst>
                  <a:ext uri="{FF2B5EF4-FFF2-40B4-BE49-F238E27FC236}">
                    <a16:creationId xmlns:a16="http://schemas.microsoft.com/office/drawing/2014/main" id="{1BBBC79E-7657-4DC7-BA7A-552EF228897A}"/>
                  </a:ext>
                </a:extLst>
              </p:cNvPr>
              <p:cNvSpPr>
                <a:spLocks/>
              </p:cNvSpPr>
              <p:nvPr/>
            </p:nvSpPr>
            <p:spPr bwMode="auto">
              <a:xfrm>
                <a:off x="-550863" y="3898900"/>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60">
                <a:extLst>
                  <a:ext uri="{FF2B5EF4-FFF2-40B4-BE49-F238E27FC236}">
                    <a16:creationId xmlns:a16="http://schemas.microsoft.com/office/drawing/2014/main" id="{2830FB0C-C830-4182-93E6-95133EEBBBCE}"/>
                  </a:ext>
                </a:extLst>
              </p:cNvPr>
              <p:cNvSpPr>
                <a:spLocks/>
              </p:cNvSpPr>
              <p:nvPr/>
            </p:nvSpPr>
            <p:spPr bwMode="auto">
              <a:xfrm>
                <a:off x="-550863" y="3960813"/>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61">
                <a:extLst>
                  <a:ext uri="{FF2B5EF4-FFF2-40B4-BE49-F238E27FC236}">
                    <a16:creationId xmlns:a16="http://schemas.microsoft.com/office/drawing/2014/main" id="{52BA9E3B-039D-49DE-B394-EDA3C0816BA5}"/>
                  </a:ext>
                </a:extLst>
              </p:cNvPr>
              <p:cNvSpPr>
                <a:spLocks/>
              </p:cNvSpPr>
              <p:nvPr/>
            </p:nvSpPr>
            <p:spPr bwMode="auto">
              <a:xfrm>
                <a:off x="-363538" y="3681413"/>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62">
                <a:extLst>
                  <a:ext uri="{FF2B5EF4-FFF2-40B4-BE49-F238E27FC236}">
                    <a16:creationId xmlns:a16="http://schemas.microsoft.com/office/drawing/2014/main" id="{8BD5CFE6-C425-44F8-88E0-364C29EA4959}"/>
                  </a:ext>
                </a:extLst>
              </p:cNvPr>
              <p:cNvSpPr>
                <a:spLocks/>
              </p:cNvSpPr>
              <p:nvPr/>
            </p:nvSpPr>
            <p:spPr bwMode="auto">
              <a:xfrm>
                <a:off x="-363538" y="3743325"/>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63">
                <a:extLst>
                  <a:ext uri="{FF2B5EF4-FFF2-40B4-BE49-F238E27FC236}">
                    <a16:creationId xmlns:a16="http://schemas.microsoft.com/office/drawing/2014/main" id="{5E559CC4-3FB9-4308-97C9-EB5F9BCEBD53}"/>
                  </a:ext>
                </a:extLst>
              </p:cNvPr>
              <p:cNvSpPr>
                <a:spLocks/>
              </p:cNvSpPr>
              <p:nvPr/>
            </p:nvSpPr>
            <p:spPr bwMode="auto">
              <a:xfrm>
                <a:off x="-363538" y="3789363"/>
                <a:ext cx="31750" cy="31750"/>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64">
                <a:extLst>
                  <a:ext uri="{FF2B5EF4-FFF2-40B4-BE49-F238E27FC236}">
                    <a16:creationId xmlns:a16="http://schemas.microsoft.com/office/drawing/2014/main" id="{B1A671E3-7F13-47FF-ADAB-5DED4F68EEB8}"/>
                  </a:ext>
                </a:extLst>
              </p:cNvPr>
              <p:cNvSpPr>
                <a:spLocks/>
              </p:cNvSpPr>
              <p:nvPr/>
            </p:nvSpPr>
            <p:spPr bwMode="auto">
              <a:xfrm>
                <a:off x="-363538" y="3851275"/>
                <a:ext cx="31750" cy="31750"/>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65">
                <a:extLst>
                  <a:ext uri="{FF2B5EF4-FFF2-40B4-BE49-F238E27FC236}">
                    <a16:creationId xmlns:a16="http://schemas.microsoft.com/office/drawing/2014/main" id="{9DD8551D-616B-4D15-8EBD-D6570D8D1584}"/>
                  </a:ext>
                </a:extLst>
              </p:cNvPr>
              <p:cNvSpPr>
                <a:spLocks/>
              </p:cNvSpPr>
              <p:nvPr/>
            </p:nvSpPr>
            <p:spPr bwMode="auto">
              <a:xfrm>
                <a:off x="-363538" y="3898900"/>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66">
                <a:extLst>
                  <a:ext uri="{FF2B5EF4-FFF2-40B4-BE49-F238E27FC236}">
                    <a16:creationId xmlns:a16="http://schemas.microsoft.com/office/drawing/2014/main" id="{2CA89B7B-73EF-4314-AB1F-F5458957BDA8}"/>
                  </a:ext>
                </a:extLst>
              </p:cNvPr>
              <p:cNvSpPr>
                <a:spLocks/>
              </p:cNvSpPr>
              <p:nvPr/>
            </p:nvSpPr>
            <p:spPr bwMode="auto">
              <a:xfrm>
                <a:off x="-363538" y="3960813"/>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4" name="Group 53">
            <a:extLst>
              <a:ext uri="{FF2B5EF4-FFF2-40B4-BE49-F238E27FC236}">
                <a16:creationId xmlns:a16="http://schemas.microsoft.com/office/drawing/2014/main" id="{8437A079-E1E6-4832-A23A-1399736C5EA4}"/>
              </a:ext>
            </a:extLst>
          </p:cNvPr>
          <p:cNvGrpSpPr/>
          <p:nvPr/>
        </p:nvGrpSpPr>
        <p:grpSpPr>
          <a:xfrm>
            <a:off x="707348" y="3829765"/>
            <a:ext cx="2115594" cy="215444"/>
            <a:chOff x="668246" y="3522227"/>
            <a:chExt cx="2115594" cy="215444"/>
          </a:xfrm>
        </p:grpSpPr>
        <p:sp>
          <p:nvSpPr>
            <p:cNvPr id="55" name="TextBox 54">
              <a:extLst>
                <a:ext uri="{FF2B5EF4-FFF2-40B4-BE49-F238E27FC236}">
                  <a16:creationId xmlns:a16="http://schemas.microsoft.com/office/drawing/2014/main" id="{60D2FDF5-3274-4E7D-9C51-357D2AD87AC6}"/>
                </a:ext>
              </a:extLst>
            </p:cNvPr>
            <p:cNvSpPr txBox="1"/>
            <p:nvPr/>
          </p:nvSpPr>
          <p:spPr>
            <a:xfrm>
              <a:off x="1022550" y="3522227"/>
              <a:ext cx="1761290" cy="215444"/>
            </a:xfrm>
            <a:prstGeom prst="rect">
              <a:avLst/>
            </a:prstGeom>
            <a:noFill/>
            <a:ln w="6350">
              <a:noFill/>
              <a:prstDash val="dash"/>
            </a:ln>
          </p:spPr>
          <p:txBody>
            <a:bodyPr wrap="square" lIns="0" tIns="0" rIns="0" bIns="0" rtlCol="0" anchor="ctr">
              <a:spAutoFit/>
            </a:bodyPr>
            <a:lstStyle/>
            <a:p>
              <a:r>
                <a:rPr lang="en-US" sz="1400" dirty="0"/>
                <a:t>Subscriptions</a:t>
              </a:r>
            </a:p>
          </p:txBody>
        </p:sp>
        <p:grpSp>
          <p:nvGrpSpPr>
            <p:cNvPr id="56" name="Group 55">
              <a:extLst>
                <a:ext uri="{FF2B5EF4-FFF2-40B4-BE49-F238E27FC236}">
                  <a16:creationId xmlns:a16="http://schemas.microsoft.com/office/drawing/2014/main" id="{42E69808-6AA9-43D7-B8EE-D15D48BE826C}"/>
                </a:ext>
              </a:extLst>
            </p:cNvPr>
            <p:cNvGrpSpPr>
              <a:grpSpLocks noChangeAspect="1"/>
            </p:cNvGrpSpPr>
            <p:nvPr/>
          </p:nvGrpSpPr>
          <p:grpSpPr>
            <a:xfrm>
              <a:off x="668246" y="3523029"/>
              <a:ext cx="212930" cy="213840"/>
              <a:chOff x="-596900" y="3533775"/>
              <a:chExt cx="371475" cy="373063"/>
            </a:xfrm>
            <a:gradFill>
              <a:gsLst>
                <a:gs pos="0">
                  <a:schemeClr val="accent2"/>
                </a:gs>
                <a:gs pos="100000">
                  <a:schemeClr val="accent1"/>
                </a:gs>
              </a:gsLst>
              <a:lin ang="2700000" scaled="0"/>
            </a:gradFill>
          </p:grpSpPr>
          <p:sp>
            <p:nvSpPr>
              <p:cNvPr id="57" name="Freeform 70">
                <a:extLst>
                  <a:ext uri="{FF2B5EF4-FFF2-40B4-BE49-F238E27FC236}">
                    <a16:creationId xmlns:a16="http://schemas.microsoft.com/office/drawing/2014/main" id="{0E209EE6-F37C-4306-A605-87761C3436B6}"/>
                  </a:ext>
                </a:extLst>
              </p:cNvPr>
              <p:cNvSpPr>
                <a:spLocks/>
              </p:cNvSpPr>
              <p:nvPr/>
            </p:nvSpPr>
            <p:spPr bwMode="auto">
              <a:xfrm>
                <a:off x="-476250" y="3622675"/>
                <a:ext cx="130175" cy="117475"/>
              </a:xfrm>
              <a:custGeom>
                <a:avLst/>
                <a:gdLst>
                  <a:gd name="T0" fmla="*/ 12 w 34"/>
                  <a:gd name="T1" fmla="*/ 30 h 30"/>
                  <a:gd name="T2" fmla="*/ 11 w 34"/>
                  <a:gd name="T3" fmla="*/ 29 h 30"/>
                  <a:gd name="T4" fmla="*/ 0 w 34"/>
                  <a:gd name="T5" fmla="*/ 18 h 30"/>
                  <a:gd name="T6" fmla="*/ 0 w 34"/>
                  <a:gd name="T7" fmla="*/ 16 h 30"/>
                  <a:gd name="T8" fmla="*/ 3 w 34"/>
                  <a:gd name="T9" fmla="*/ 16 h 30"/>
                  <a:gd name="T10" fmla="*/ 12 w 34"/>
                  <a:gd name="T11" fmla="*/ 25 h 30"/>
                  <a:gd name="T12" fmla="*/ 31 w 34"/>
                  <a:gd name="T13" fmla="*/ 1 h 30"/>
                  <a:gd name="T14" fmla="*/ 33 w 34"/>
                  <a:gd name="T15" fmla="*/ 1 h 30"/>
                  <a:gd name="T16" fmla="*/ 34 w 34"/>
                  <a:gd name="T17" fmla="*/ 4 h 30"/>
                  <a:gd name="T18" fmla="*/ 14 w 34"/>
                  <a:gd name="T19" fmla="*/ 29 h 30"/>
                  <a:gd name="T20" fmla="*/ 13 w 34"/>
                  <a:gd name="T21" fmla="*/ 30 h 30"/>
                  <a:gd name="T22" fmla="*/ 12 w 34"/>
                  <a:gd name="T2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0">
                    <a:moveTo>
                      <a:pt x="12" y="30"/>
                    </a:moveTo>
                    <a:cubicBezTo>
                      <a:pt x="12" y="30"/>
                      <a:pt x="11" y="29"/>
                      <a:pt x="11" y="29"/>
                    </a:cubicBezTo>
                    <a:cubicBezTo>
                      <a:pt x="0" y="18"/>
                      <a:pt x="0" y="18"/>
                      <a:pt x="0" y="18"/>
                    </a:cubicBezTo>
                    <a:cubicBezTo>
                      <a:pt x="0" y="18"/>
                      <a:pt x="0" y="16"/>
                      <a:pt x="0" y="16"/>
                    </a:cubicBezTo>
                    <a:cubicBezTo>
                      <a:pt x="1" y="15"/>
                      <a:pt x="2" y="15"/>
                      <a:pt x="3" y="16"/>
                    </a:cubicBezTo>
                    <a:cubicBezTo>
                      <a:pt x="12" y="25"/>
                      <a:pt x="12" y="25"/>
                      <a:pt x="12" y="25"/>
                    </a:cubicBezTo>
                    <a:cubicBezTo>
                      <a:pt x="31" y="1"/>
                      <a:pt x="31" y="1"/>
                      <a:pt x="31" y="1"/>
                    </a:cubicBezTo>
                    <a:cubicBezTo>
                      <a:pt x="31" y="0"/>
                      <a:pt x="33" y="0"/>
                      <a:pt x="33" y="1"/>
                    </a:cubicBezTo>
                    <a:cubicBezTo>
                      <a:pt x="34" y="2"/>
                      <a:pt x="34" y="3"/>
                      <a:pt x="34" y="4"/>
                    </a:cubicBezTo>
                    <a:cubicBezTo>
                      <a:pt x="14" y="29"/>
                      <a:pt x="14" y="29"/>
                      <a:pt x="14" y="29"/>
                    </a:cubicBezTo>
                    <a:cubicBezTo>
                      <a:pt x="14" y="29"/>
                      <a:pt x="13" y="30"/>
                      <a:pt x="13" y="30"/>
                    </a:cubicBezTo>
                    <a:cubicBezTo>
                      <a:pt x="12" y="30"/>
                      <a:pt x="12" y="30"/>
                      <a:pt x="1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71">
                <a:extLst>
                  <a:ext uri="{FF2B5EF4-FFF2-40B4-BE49-F238E27FC236}">
                    <a16:creationId xmlns:a16="http://schemas.microsoft.com/office/drawing/2014/main" id="{F961F38F-6076-4525-8057-1CD107F2A8E9}"/>
                  </a:ext>
                </a:extLst>
              </p:cNvPr>
              <p:cNvSpPr>
                <a:spLocks/>
              </p:cNvSpPr>
              <p:nvPr/>
            </p:nvSpPr>
            <p:spPr bwMode="auto">
              <a:xfrm>
                <a:off x="-596900" y="3748088"/>
                <a:ext cx="147638" cy="158750"/>
              </a:xfrm>
              <a:custGeom>
                <a:avLst/>
                <a:gdLst>
                  <a:gd name="T0" fmla="*/ 23 w 38"/>
                  <a:gd name="T1" fmla="*/ 41 h 41"/>
                  <a:gd name="T2" fmla="*/ 23 w 38"/>
                  <a:gd name="T3" fmla="*/ 41 h 41"/>
                  <a:gd name="T4" fmla="*/ 21 w 38"/>
                  <a:gd name="T5" fmla="*/ 40 h 41"/>
                  <a:gd name="T6" fmla="*/ 16 w 38"/>
                  <a:gd name="T7" fmla="*/ 27 h 41"/>
                  <a:gd name="T8" fmla="*/ 2 w 38"/>
                  <a:gd name="T9" fmla="*/ 29 h 41"/>
                  <a:gd name="T10" fmla="*/ 0 w 38"/>
                  <a:gd name="T11" fmla="*/ 28 h 41"/>
                  <a:gd name="T12" fmla="*/ 0 w 38"/>
                  <a:gd name="T13" fmla="*/ 26 h 41"/>
                  <a:gd name="T14" fmla="*/ 15 w 38"/>
                  <a:gd name="T15" fmla="*/ 0 h 41"/>
                  <a:gd name="T16" fmla="*/ 19 w 38"/>
                  <a:gd name="T17" fmla="*/ 2 h 41"/>
                  <a:gd name="T18" fmla="*/ 6 w 38"/>
                  <a:gd name="T19" fmla="*/ 24 h 41"/>
                  <a:gd name="T20" fmla="*/ 17 w 38"/>
                  <a:gd name="T21" fmla="*/ 22 h 41"/>
                  <a:gd name="T22" fmla="*/ 19 w 38"/>
                  <a:gd name="T23" fmla="*/ 24 h 41"/>
                  <a:gd name="T24" fmla="*/ 23 w 38"/>
                  <a:gd name="T25" fmla="*/ 34 h 41"/>
                  <a:gd name="T26" fmla="*/ 34 w 38"/>
                  <a:gd name="T27" fmla="*/ 16 h 41"/>
                  <a:gd name="T28" fmla="*/ 38 w 38"/>
                  <a:gd name="T29" fmla="*/ 18 h 41"/>
                  <a:gd name="T30" fmla="*/ 24 w 38"/>
                  <a:gd name="T31" fmla="*/ 40 h 41"/>
                  <a:gd name="T32" fmla="*/ 23 w 38"/>
                  <a:gd name="T33"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1">
                    <a:moveTo>
                      <a:pt x="23" y="41"/>
                    </a:moveTo>
                    <a:cubicBezTo>
                      <a:pt x="23" y="41"/>
                      <a:pt x="23" y="41"/>
                      <a:pt x="23" y="41"/>
                    </a:cubicBezTo>
                    <a:cubicBezTo>
                      <a:pt x="22" y="41"/>
                      <a:pt x="21" y="40"/>
                      <a:pt x="21" y="40"/>
                    </a:cubicBezTo>
                    <a:cubicBezTo>
                      <a:pt x="16" y="27"/>
                      <a:pt x="16" y="27"/>
                      <a:pt x="16" y="27"/>
                    </a:cubicBezTo>
                    <a:cubicBezTo>
                      <a:pt x="2" y="29"/>
                      <a:pt x="2" y="29"/>
                      <a:pt x="2" y="29"/>
                    </a:cubicBezTo>
                    <a:cubicBezTo>
                      <a:pt x="2" y="29"/>
                      <a:pt x="1" y="29"/>
                      <a:pt x="0" y="28"/>
                    </a:cubicBezTo>
                    <a:cubicBezTo>
                      <a:pt x="0" y="27"/>
                      <a:pt x="0" y="27"/>
                      <a:pt x="0" y="26"/>
                    </a:cubicBezTo>
                    <a:cubicBezTo>
                      <a:pt x="15" y="0"/>
                      <a:pt x="15" y="0"/>
                      <a:pt x="15" y="0"/>
                    </a:cubicBezTo>
                    <a:cubicBezTo>
                      <a:pt x="19" y="2"/>
                      <a:pt x="19" y="2"/>
                      <a:pt x="19" y="2"/>
                    </a:cubicBezTo>
                    <a:cubicBezTo>
                      <a:pt x="6" y="24"/>
                      <a:pt x="6" y="24"/>
                      <a:pt x="6" y="24"/>
                    </a:cubicBezTo>
                    <a:cubicBezTo>
                      <a:pt x="17" y="22"/>
                      <a:pt x="17" y="22"/>
                      <a:pt x="17" y="22"/>
                    </a:cubicBezTo>
                    <a:cubicBezTo>
                      <a:pt x="18" y="22"/>
                      <a:pt x="19" y="23"/>
                      <a:pt x="19" y="24"/>
                    </a:cubicBezTo>
                    <a:cubicBezTo>
                      <a:pt x="23" y="34"/>
                      <a:pt x="23" y="34"/>
                      <a:pt x="23" y="34"/>
                    </a:cubicBezTo>
                    <a:cubicBezTo>
                      <a:pt x="34" y="16"/>
                      <a:pt x="34" y="16"/>
                      <a:pt x="34" y="16"/>
                    </a:cubicBezTo>
                    <a:cubicBezTo>
                      <a:pt x="38" y="18"/>
                      <a:pt x="38" y="18"/>
                      <a:pt x="38" y="18"/>
                    </a:cubicBezTo>
                    <a:cubicBezTo>
                      <a:pt x="24" y="40"/>
                      <a:pt x="24" y="40"/>
                      <a:pt x="24" y="40"/>
                    </a:cubicBezTo>
                    <a:cubicBezTo>
                      <a:pt x="24" y="41"/>
                      <a:pt x="23" y="41"/>
                      <a:pt x="2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72">
                <a:extLst>
                  <a:ext uri="{FF2B5EF4-FFF2-40B4-BE49-F238E27FC236}">
                    <a16:creationId xmlns:a16="http://schemas.microsoft.com/office/drawing/2014/main" id="{5A4B98EA-C317-4707-B5CA-BC0C4EC4BFA8}"/>
                  </a:ext>
                </a:extLst>
              </p:cNvPr>
              <p:cNvSpPr>
                <a:spLocks/>
              </p:cNvSpPr>
              <p:nvPr/>
            </p:nvSpPr>
            <p:spPr bwMode="auto">
              <a:xfrm>
                <a:off x="-373063" y="3748088"/>
                <a:ext cx="147638" cy="158750"/>
              </a:xfrm>
              <a:custGeom>
                <a:avLst/>
                <a:gdLst>
                  <a:gd name="T0" fmla="*/ 15 w 38"/>
                  <a:gd name="T1" fmla="*/ 41 h 41"/>
                  <a:gd name="T2" fmla="*/ 14 w 38"/>
                  <a:gd name="T3" fmla="*/ 40 h 41"/>
                  <a:gd name="T4" fmla="*/ 0 w 38"/>
                  <a:gd name="T5" fmla="*/ 18 h 41"/>
                  <a:gd name="T6" fmla="*/ 4 w 38"/>
                  <a:gd name="T7" fmla="*/ 16 h 41"/>
                  <a:gd name="T8" fmla="*/ 15 w 38"/>
                  <a:gd name="T9" fmla="*/ 34 h 41"/>
                  <a:gd name="T10" fmla="*/ 19 w 38"/>
                  <a:gd name="T11" fmla="*/ 24 h 41"/>
                  <a:gd name="T12" fmla="*/ 21 w 38"/>
                  <a:gd name="T13" fmla="*/ 22 h 41"/>
                  <a:gd name="T14" fmla="*/ 32 w 38"/>
                  <a:gd name="T15" fmla="*/ 24 h 41"/>
                  <a:gd name="T16" fmla="*/ 19 w 38"/>
                  <a:gd name="T17" fmla="*/ 2 h 41"/>
                  <a:gd name="T18" fmla="*/ 23 w 38"/>
                  <a:gd name="T19" fmla="*/ 0 h 41"/>
                  <a:gd name="T20" fmla="*/ 38 w 38"/>
                  <a:gd name="T21" fmla="*/ 26 h 41"/>
                  <a:gd name="T22" fmla="*/ 38 w 38"/>
                  <a:gd name="T23" fmla="*/ 28 h 41"/>
                  <a:gd name="T24" fmla="*/ 36 w 38"/>
                  <a:gd name="T25" fmla="*/ 29 h 41"/>
                  <a:gd name="T26" fmla="*/ 22 w 38"/>
                  <a:gd name="T27" fmla="*/ 27 h 41"/>
                  <a:gd name="T28" fmla="*/ 17 w 38"/>
                  <a:gd name="T29" fmla="*/ 40 h 41"/>
                  <a:gd name="T30" fmla="*/ 15 w 38"/>
                  <a:gd name="T31" fmla="*/ 41 h 41"/>
                  <a:gd name="T32" fmla="*/ 15 w 38"/>
                  <a:gd name="T33"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1">
                    <a:moveTo>
                      <a:pt x="15" y="41"/>
                    </a:moveTo>
                    <a:cubicBezTo>
                      <a:pt x="15" y="41"/>
                      <a:pt x="14" y="41"/>
                      <a:pt x="14" y="40"/>
                    </a:cubicBezTo>
                    <a:cubicBezTo>
                      <a:pt x="0" y="18"/>
                      <a:pt x="0" y="18"/>
                      <a:pt x="0" y="18"/>
                    </a:cubicBezTo>
                    <a:cubicBezTo>
                      <a:pt x="4" y="16"/>
                      <a:pt x="4" y="16"/>
                      <a:pt x="4" y="16"/>
                    </a:cubicBezTo>
                    <a:cubicBezTo>
                      <a:pt x="15" y="34"/>
                      <a:pt x="15" y="34"/>
                      <a:pt x="15" y="34"/>
                    </a:cubicBezTo>
                    <a:cubicBezTo>
                      <a:pt x="19" y="24"/>
                      <a:pt x="19" y="24"/>
                      <a:pt x="19" y="24"/>
                    </a:cubicBezTo>
                    <a:cubicBezTo>
                      <a:pt x="19" y="23"/>
                      <a:pt x="20" y="22"/>
                      <a:pt x="21" y="22"/>
                    </a:cubicBezTo>
                    <a:cubicBezTo>
                      <a:pt x="32" y="24"/>
                      <a:pt x="32" y="24"/>
                      <a:pt x="32" y="24"/>
                    </a:cubicBezTo>
                    <a:cubicBezTo>
                      <a:pt x="19" y="2"/>
                      <a:pt x="19" y="2"/>
                      <a:pt x="19" y="2"/>
                    </a:cubicBezTo>
                    <a:cubicBezTo>
                      <a:pt x="23" y="0"/>
                      <a:pt x="23" y="0"/>
                      <a:pt x="23" y="0"/>
                    </a:cubicBezTo>
                    <a:cubicBezTo>
                      <a:pt x="38" y="26"/>
                      <a:pt x="38" y="26"/>
                      <a:pt x="38" y="26"/>
                    </a:cubicBezTo>
                    <a:cubicBezTo>
                      <a:pt x="38" y="27"/>
                      <a:pt x="38" y="27"/>
                      <a:pt x="38" y="28"/>
                    </a:cubicBezTo>
                    <a:cubicBezTo>
                      <a:pt x="37" y="29"/>
                      <a:pt x="36" y="29"/>
                      <a:pt x="36" y="29"/>
                    </a:cubicBezTo>
                    <a:cubicBezTo>
                      <a:pt x="22" y="27"/>
                      <a:pt x="22" y="27"/>
                      <a:pt x="22" y="27"/>
                    </a:cubicBezTo>
                    <a:cubicBezTo>
                      <a:pt x="17" y="40"/>
                      <a:pt x="17" y="40"/>
                      <a:pt x="17" y="40"/>
                    </a:cubicBezTo>
                    <a:cubicBezTo>
                      <a:pt x="17" y="40"/>
                      <a:pt x="16" y="41"/>
                      <a:pt x="15" y="41"/>
                    </a:cubicBezTo>
                    <a:cubicBezTo>
                      <a:pt x="15" y="41"/>
                      <a:pt x="15" y="41"/>
                      <a:pt x="1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73">
                <a:extLst>
                  <a:ext uri="{FF2B5EF4-FFF2-40B4-BE49-F238E27FC236}">
                    <a16:creationId xmlns:a16="http://schemas.microsoft.com/office/drawing/2014/main" id="{18DAFF88-3301-4EDA-B248-B5F424EF937B}"/>
                  </a:ext>
                </a:extLst>
              </p:cNvPr>
              <p:cNvSpPr>
                <a:spLocks noEditPoints="1"/>
              </p:cNvSpPr>
              <p:nvPr/>
            </p:nvSpPr>
            <p:spPr bwMode="auto">
              <a:xfrm>
                <a:off x="-558800" y="3533775"/>
                <a:ext cx="295275" cy="295275"/>
              </a:xfrm>
              <a:custGeom>
                <a:avLst/>
                <a:gdLst>
                  <a:gd name="T0" fmla="*/ 38 w 76"/>
                  <a:gd name="T1" fmla="*/ 76 h 76"/>
                  <a:gd name="T2" fmla="*/ 0 w 76"/>
                  <a:gd name="T3" fmla="*/ 38 h 76"/>
                  <a:gd name="T4" fmla="*/ 38 w 76"/>
                  <a:gd name="T5" fmla="*/ 0 h 76"/>
                  <a:gd name="T6" fmla="*/ 76 w 76"/>
                  <a:gd name="T7" fmla="*/ 38 h 76"/>
                  <a:gd name="T8" fmla="*/ 38 w 76"/>
                  <a:gd name="T9" fmla="*/ 76 h 76"/>
                  <a:gd name="T10" fmla="*/ 38 w 76"/>
                  <a:gd name="T11" fmla="*/ 4 h 76"/>
                  <a:gd name="T12" fmla="*/ 4 w 76"/>
                  <a:gd name="T13" fmla="*/ 38 h 76"/>
                  <a:gd name="T14" fmla="*/ 38 w 76"/>
                  <a:gd name="T15" fmla="*/ 72 h 76"/>
                  <a:gd name="T16" fmla="*/ 72 w 76"/>
                  <a:gd name="T17" fmla="*/ 38 h 76"/>
                  <a:gd name="T18" fmla="*/ 38 w 76"/>
                  <a:gd name="T19"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38" y="76"/>
                    </a:moveTo>
                    <a:cubicBezTo>
                      <a:pt x="17" y="76"/>
                      <a:pt x="0" y="59"/>
                      <a:pt x="0" y="38"/>
                    </a:cubicBezTo>
                    <a:cubicBezTo>
                      <a:pt x="0" y="17"/>
                      <a:pt x="17" y="0"/>
                      <a:pt x="38" y="0"/>
                    </a:cubicBezTo>
                    <a:cubicBezTo>
                      <a:pt x="59" y="0"/>
                      <a:pt x="76" y="17"/>
                      <a:pt x="76" y="38"/>
                    </a:cubicBezTo>
                    <a:cubicBezTo>
                      <a:pt x="76" y="59"/>
                      <a:pt x="59" y="76"/>
                      <a:pt x="38" y="76"/>
                    </a:cubicBezTo>
                    <a:close/>
                    <a:moveTo>
                      <a:pt x="38" y="4"/>
                    </a:moveTo>
                    <a:cubicBezTo>
                      <a:pt x="19" y="4"/>
                      <a:pt x="4" y="19"/>
                      <a:pt x="4" y="38"/>
                    </a:cubicBezTo>
                    <a:cubicBezTo>
                      <a:pt x="4" y="57"/>
                      <a:pt x="19" y="72"/>
                      <a:pt x="38" y="72"/>
                    </a:cubicBezTo>
                    <a:cubicBezTo>
                      <a:pt x="57" y="72"/>
                      <a:pt x="72" y="57"/>
                      <a:pt x="72" y="38"/>
                    </a:cubicBezTo>
                    <a:cubicBezTo>
                      <a:pt x="72" y="19"/>
                      <a:pt x="57" y="4"/>
                      <a:pt x="3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1" name="Group 60">
            <a:extLst>
              <a:ext uri="{FF2B5EF4-FFF2-40B4-BE49-F238E27FC236}">
                <a16:creationId xmlns:a16="http://schemas.microsoft.com/office/drawing/2014/main" id="{3BD3EA93-9568-496E-ADDA-412F1A66587E}"/>
              </a:ext>
            </a:extLst>
          </p:cNvPr>
          <p:cNvGrpSpPr/>
          <p:nvPr/>
        </p:nvGrpSpPr>
        <p:grpSpPr>
          <a:xfrm>
            <a:off x="733158" y="4332257"/>
            <a:ext cx="2089784" cy="215444"/>
            <a:chOff x="694056" y="4001583"/>
            <a:chExt cx="2089784" cy="215444"/>
          </a:xfrm>
        </p:grpSpPr>
        <p:sp>
          <p:nvSpPr>
            <p:cNvPr id="62" name="TextBox 61">
              <a:extLst>
                <a:ext uri="{FF2B5EF4-FFF2-40B4-BE49-F238E27FC236}">
                  <a16:creationId xmlns:a16="http://schemas.microsoft.com/office/drawing/2014/main" id="{1205402B-2D17-4405-92E2-C95ADF791D4B}"/>
                </a:ext>
              </a:extLst>
            </p:cNvPr>
            <p:cNvSpPr txBox="1"/>
            <p:nvPr/>
          </p:nvSpPr>
          <p:spPr>
            <a:xfrm>
              <a:off x="1022550" y="4001583"/>
              <a:ext cx="1761290" cy="215444"/>
            </a:xfrm>
            <a:prstGeom prst="rect">
              <a:avLst/>
            </a:prstGeom>
            <a:noFill/>
            <a:ln w="6350">
              <a:noFill/>
              <a:prstDash val="dash"/>
            </a:ln>
          </p:spPr>
          <p:txBody>
            <a:bodyPr wrap="square" lIns="0" tIns="0" rIns="0" bIns="0" rtlCol="0" anchor="ctr">
              <a:spAutoFit/>
            </a:bodyPr>
            <a:lstStyle/>
            <a:p>
              <a:r>
                <a:rPr lang="en-US" sz="1400" dirty="0"/>
                <a:t>Trending</a:t>
              </a:r>
            </a:p>
          </p:txBody>
        </p:sp>
        <p:grpSp>
          <p:nvGrpSpPr>
            <p:cNvPr id="63" name="Group 62">
              <a:extLst>
                <a:ext uri="{FF2B5EF4-FFF2-40B4-BE49-F238E27FC236}">
                  <a16:creationId xmlns:a16="http://schemas.microsoft.com/office/drawing/2014/main" id="{46360D83-BAFE-4C27-A607-F6F278F476CA}"/>
                </a:ext>
              </a:extLst>
            </p:cNvPr>
            <p:cNvGrpSpPr>
              <a:grpSpLocks noChangeAspect="1"/>
            </p:cNvGrpSpPr>
            <p:nvPr/>
          </p:nvGrpSpPr>
          <p:grpSpPr>
            <a:xfrm>
              <a:off x="694056" y="4012105"/>
              <a:ext cx="161311" cy="194400"/>
              <a:chOff x="-395288" y="3805238"/>
              <a:chExt cx="309563" cy="373062"/>
            </a:xfrm>
            <a:gradFill>
              <a:gsLst>
                <a:gs pos="0">
                  <a:schemeClr val="accent2"/>
                </a:gs>
                <a:gs pos="100000">
                  <a:schemeClr val="accent1"/>
                </a:gs>
              </a:gsLst>
              <a:lin ang="2700000" scaled="0"/>
            </a:gradFill>
          </p:grpSpPr>
          <p:sp>
            <p:nvSpPr>
              <p:cNvPr id="64" name="Freeform 77">
                <a:extLst>
                  <a:ext uri="{FF2B5EF4-FFF2-40B4-BE49-F238E27FC236}">
                    <a16:creationId xmlns:a16="http://schemas.microsoft.com/office/drawing/2014/main" id="{D019FD47-B428-4E50-A0A3-60A079125BE0}"/>
                  </a:ext>
                </a:extLst>
              </p:cNvPr>
              <p:cNvSpPr>
                <a:spLocks noEditPoints="1"/>
              </p:cNvSpPr>
              <p:nvPr/>
            </p:nvSpPr>
            <p:spPr bwMode="auto">
              <a:xfrm>
                <a:off x="-395288" y="3805238"/>
                <a:ext cx="309563" cy="373062"/>
              </a:xfrm>
              <a:custGeom>
                <a:avLst/>
                <a:gdLst>
                  <a:gd name="T0" fmla="*/ 40 w 80"/>
                  <a:gd name="T1" fmla="*/ 96 h 96"/>
                  <a:gd name="T2" fmla="*/ 0 w 80"/>
                  <a:gd name="T3" fmla="*/ 58 h 96"/>
                  <a:gd name="T4" fmla="*/ 0 w 80"/>
                  <a:gd name="T5" fmla="*/ 56 h 96"/>
                  <a:gd name="T6" fmla="*/ 14 w 80"/>
                  <a:gd name="T7" fmla="*/ 25 h 96"/>
                  <a:gd name="T8" fmla="*/ 16 w 80"/>
                  <a:gd name="T9" fmla="*/ 25 h 96"/>
                  <a:gd name="T10" fmla="*/ 18 w 80"/>
                  <a:gd name="T11" fmla="*/ 26 h 96"/>
                  <a:gd name="T12" fmla="*/ 23 w 80"/>
                  <a:gd name="T13" fmla="*/ 37 h 96"/>
                  <a:gd name="T14" fmla="*/ 26 w 80"/>
                  <a:gd name="T15" fmla="*/ 22 h 96"/>
                  <a:gd name="T16" fmla="*/ 26 w 80"/>
                  <a:gd name="T17" fmla="*/ 20 h 96"/>
                  <a:gd name="T18" fmla="*/ 21 w 80"/>
                  <a:gd name="T19" fmla="*/ 4 h 96"/>
                  <a:gd name="T20" fmla="*/ 21 w 80"/>
                  <a:gd name="T21" fmla="*/ 1 h 96"/>
                  <a:gd name="T22" fmla="*/ 23 w 80"/>
                  <a:gd name="T23" fmla="*/ 1 h 96"/>
                  <a:gd name="T24" fmla="*/ 55 w 80"/>
                  <a:gd name="T25" fmla="*/ 19 h 96"/>
                  <a:gd name="T26" fmla="*/ 66 w 80"/>
                  <a:gd name="T27" fmla="*/ 49 h 96"/>
                  <a:gd name="T28" fmla="*/ 75 w 80"/>
                  <a:gd name="T29" fmla="*/ 44 h 96"/>
                  <a:gd name="T30" fmla="*/ 77 w 80"/>
                  <a:gd name="T31" fmla="*/ 43 h 96"/>
                  <a:gd name="T32" fmla="*/ 78 w 80"/>
                  <a:gd name="T33" fmla="*/ 45 h 96"/>
                  <a:gd name="T34" fmla="*/ 80 w 80"/>
                  <a:gd name="T35" fmla="*/ 56 h 96"/>
                  <a:gd name="T36" fmla="*/ 40 w 80"/>
                  <a:gd name="T37" fmla="*/ 96 h 96"/>
                  <a:gd name="T38" fmla="*/ 15 w 80"/>
                  <a:gd name="T39" fmla="*/ 30 h 96"/>
                  <a:gd name="T40" fmla="*/ 4 w 80"/>
                  <a:gd name="T41" fmla="*/ 56 h 96"/>
                  <a:gd name="T42" fmla="*/ 4 w 80"/>
                  <a:gd name="T43" fmla="*/ 58 h 96"/>
                  <a:gd name="T44" fmla="*/ 40 w 80"/>
                  <a:gd name="T45" fmla="*/ 92 h 96"/>
                  <a:gd name="T46" fmla="*/ 76 w 80"/>
                  <a:gd name="T47" fmla="*/ 56 h 96"/>
                  <a:gd name="T48" fmla="*/ 75 w 80"/>
                  <a:gd name="T49" fmla="*/ 49 h 96"/>
                  <a:gd name="T50" fmla="*/ 65 w 80"/>
                  <a:gd name="T51" fmla="*/ 54 h 96"/>
                  <a:gd name="T52" fmla="*/ 63 w 80"/>
                  <a:gd name="T53" fmla="*/ 54 h 96"/>
                  <a:gd name="T54" fmla="*/ 62 w 80"/>
                  <a:gd name="T55" fmla="*/ 52 h 96"/>
                  <a:gd name="T56" fmla="*/ 62 w 80"/>
                  <a:gd name="T57" fmla="*/ 51 h 96"/>
                  <a:gd name="T58" fmla="*/ 52 w 80"/>
                  <a:gd name="T59" fmla="*/ 22 h 96"/>
                  <a:gd name="T60" fmla="*/ 26 w 80"/>
                  <a:gd name="T61" fmla="*/ 5 h 96"/>
                  <a:gd name="T62" fmla="*/ 30 w 80"/>
                  <a:gd name="T63" fmla="*/ 20 h 96"/>
                  <a:gd name="T64" fmla="*/ 30 w 80"/>
                  <a:gd name="T65" fmla="*/ 22 h 96"/>
                  <a:gd name="T66" fmla="*/ 25 w 80"/>
                  <a:gd name="T67" fmla="*/ 42 h 96"/>
                  <a:gd name="T68" fmla="*/ 23 w 80"/>
                  <a:gd name="T69" fmla="*/ 43 h 96"/>
                  <a:gd name="T70" fmla="*/ 22 w 80"/>
                  <a:gd name="T71" fmla="*/ 42 h 96"/>
                  <a:gd name="T72" fmla="*/ 15 w 80"/>
                  <a:gd name="T73" fmla="*/ 3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96">
                    <a:moveTo>
                      <a:pt x="40" y="96"/>
                    </a:moveTo>
                    <a:cubicBezTo>
                      <a:pt x="19" y="96"/>
                      <a:pt x="1" y="79"/>
                      <a:pt x="0" y="58"/>
                    </a:cubicBezTo>
                    <a:cubicBezTo>
                      <a:pt x="0" y="57"/>
                      <a:pt x="0" y="57"/>
                      <a:pt x="0" y="56"/>
                    </a:cubicBezTo>
                    <a:cubicBezTo>
                      <a:pt x="0" y="44"/>
                      <a:pt x="5" y="33"/>
                      <a:pt x="14" y="25"/>
                    </a:cubicBezTo>
                    <a:cubicBezTo>
                      <a:pt x="15" y="25"/>
                      <a:pt x="16" y="25"/>
                      <a:pt x="16" y="25"/>
                    </a:cubicBezTo>
                    <a:cubicBezTo>
                      <a:pt x="17" y="25"/>
                      <a:pt x="17" y="26"/>
                      <a:pt x="18" y="26"/>
                    </a:cubicBezTo>
                    <a:cubicBezTo>
                      <a:pt x="19" y="30"/>
                      <a:pt x="20" y="34"/>
                      <a:pt x="23" y="37"/>
                    </a:cubicBezTo>
                    <a:cubicBezTo>
                      <a:pt x="25" y="32"/>
                      <a:pt x="26" y="27"/>
                      <a:pt x="26" y="22"/>
                    </a:cubicBezTo>
                    <a:cubicBezTo>
                      <a:pt x="26" y="21"/>
                      <a:pt x="26" y="21"/>
                      <a:pt x="26" y="20"/>
                    </a:cubicBezTo>
                    <a:cubicBezTo>
                      <a:pt x="26" y="14"/>
                      <a:pt x="24" y="9"/>
                      <a:pt x="21" y="4"/>
                    </a:cubicBezTo>
                    <a:cubicBezTo>
                      <a:pt x="21" y="3"/>
                      <a:pt x="21" y="2"/>
                      <a:pt x="21" y="1"/>
                    </a:cubicBezTo>
                    <a:cubicBezTo>
                      <a:pt x="22" y="1"/>
                      <a:pt x="22" y="0"/>
                      <a:pt x="23" y="1"/>
                    </a:cubicBezTo>
                    <a:cubicBezTo>
                      <a:pt x="36" y="3"/>
                      <a:pt x="47" y="9"/>
                      <a:pt x="55" y="19"/>
                    </a:cubicBezTo>
                    <a:cubicBezTo>
                      <a:pt x="62" y="28"/>
                      <a:pt x="66" y="38"/>
                      <a:pt x="66" y="49"/>
                    </a:cubicBezTo>
                    <a:cubicBezTo>
                      <a:pt x="69" y="48"/>
                      <a:pt x="72" y="46"/>
                      <a:pt x="75" y="44"/>
                    </a:cubicBezTo>
                    <a:cubicBezTo>
                      <a:pt x="76" y="43"/>
                      <a:pt x="76" y="43"/>
                      <a:pt x="77" y="43"/>
                    </a:cubicBezTo>
                    <a:cubicBezTo>
                      <a:pt x="78" y="43"/>
                      <a:pt x="78" y="44"/>
                      <a:pt x="78" y="45"/>
                    </a:cubicBezTo>
                    <a:cubicBezTo>
                      <a:pt x="79" y="48"/>
                      <a:pt x="80" y="52"/>
                      <a:pt x="80" y="56"/>
                    </a:cubicBezTo>
                    <a:cubicBezTo>
                      <a:pt x="80" y="78"/>
                      <a:pt x="62" y="96"/>
                      <a:pt x="40" y="96"/>
                    </a:cubicBezTo>
                    <a:close/>
                    <a:moveTo>
                      <a:pt x="15" y="30"/>
                    </a:moveTo>
                    <a:cubicBezTo>
                      <a:pt x="8" y="37"/>
                      <a:pt x="4" y="46"/>
                      <a:pt x="4" y="56"/>
                    </a:cubicBezTo>
                    <a:cubicBezTo>
                      <a:pt x="4" y="57"/>
                      <a:pt x="4" y="57"/>
                      <a:pt x="4" y="58"/>
                    </a:cubicBezTo>
                    <a:cubicBezTo>
                      <a:pt x="5" y="77"/>
                      <a:pt x="21" y="92"/>
                      <a:pt x="40" y="92"/>
                    </a:cubicBezTo>
                    <a:cubicBezTo>
                      <a:pt x="60" y="92"/>
                      <a:pt x="76" y="76"/>
                      <a:pt x="76" y="56"/>
                    </a:cubicBezTo>
                    <a:cubicBezTo>
                      <a:pt x="76" y="53"/>
                      <a:pt x="76" y="51"/>
                      <a:pt x="75" y="49"/>
                    </a:cubicBezTo>
                    <a:cubicBezTo>
                      <a:pt x="72" y="51"/>
                      <a:pt x="68" y="53"/>
                      <a:pt x="65" y="54"/>
                    </a:cubicBezTo>
                    <a:cubicBezTo>
                      <a:pt x="64" y="54"/>
                      <a:pt x="63" y="54"/>
                      <a:pt x="63" y="54"/>
                    </a:cubicBezTo>
                    <a:cubicBezTo>
                      <a:pt x="62" y="53"/>
                      <a:pt x="62" y="53"/>
                      <a:pt x="62" y="52"/>
                    </a:cubicBezTo>
                    <a:cubicBezTo>
                      <a:pt x="62" y="52"/>
                      <a:pt x="62" y="51"/>
                      <a:pt x="62" y="51"/>
                    </a:cubicBezTo>
                    <a:cubicBezTo>
                      <a:pt x="62" y="40"/>
                      <a:pt x="58" y="30"/>
                      <a:pt x="52" y="22"/>
                    </a:cubicBezTo>
                    <a:cubicBezTo>
                      <a:pt x="45" y="14"/>
                      <a:pt x="36" y="8"/>
                      <a:pt x="26" y="5"/>
                    </a:cubicBezTo>
                    <a:cubicBezTo>
                      <a:pt x="28" y="10"/>
                      <a:pt x="30" y="15"/>
                      <a:pt x="30" y="20"/>
                    </a:cubicBezTo>
                    <a:cubicBezTo>
                      <a:pt x="30" y="21"/>
                      <a:pt x="30" y="21"/>
                      <a:pt x="30" y="22"/>
                    </a:cubicBezTo>
                    <a:cubicBezTo>
                      <a:pt x="30" y="29"/>
                      <a:pt x="28" y="36"/>
                      <a:pt x="25" y="42"/>
                    </a:cubicBezTo>
                    <a:cubicBezTo>
                      <a:pt x="25" y="42"/>
                      <a:pt x="24" y="43"/>
                      <a:pt x="23" y="43"/>
                    </a:cubicBezTo>
                    <a:cubicBezTo>
                      <a:pt x="23" y="43"/>
                      <a:pt x="22" y="42"/>
                      <a:pt x="22" y="42"/>
                    </a:cubicBezTo>
                    <a:cubicBezTo>
                      <a:pt x="19" y="39"/>
                      <a:pt x="16" y="35"/>
                      <a:pt x="1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8">
                <a:extLst>
                  <a:ext uri="{FF2B5EF4-FFF2-40B4-BE49-F238E27FC236}">
                    <a16:creationId xmlns:a16="http://schemas.microsoft.com/office/drawing/2014/main" id="{1C82287D-B831-4C20-89C9-486D4C61994E}"/>
                  </a:ext>
                </a:extLst>
              </p:cNvPr>
              <p:cNvSpPr>
                <a:spLocks noEditPoints="1"/>
              </p:cNvSpPr>
              <p:nvPr/>
            </p:nvSpPr>
            <p:spPr bwMode="auto">
              <a:xfrm>
                <a:off x="-311150" y="3987800"/>
                <a:ext cx="141288" cy="190500"/>
              </a:xfrm>
              <a:custGeom>
                <a:avLst/>
                <a:gdLst>
                  <a:gd name="T0" fmla="*/ 18 w 36"/>
                  <a:gd name="T1" fmla="*/ 49 h 49"/>
                  <a:gd name="T2" fmla="*/ 0 w 36"/>
                  <a:gd name="T3" fmla="*/ 31 h 49"/>
                  <a:gd name="T4" fmla="*/ 24 w 36"/>
                  <a:gd name="T5" fmla="*/ 0 h 49"/>
                  <a:gd name="T6" fmla="*/ 26 w 36"/>
                  <a:gd name="T7" fmla="*/ 1 h 49"/>
                  <a:gd name="T8" fmla="*/ 26 w 36"/>
                  <a:gd name="T9" fmla="*/ 3 h 49"/>
                  <a:gd name="T10" fmla="*/ 21 w 36"/>
                  <a:gd name="T11" fmla="*/ 19 h 49"/>
                  <a:gd name="T12" fmla="*/ 23 w 36"/>
                  <a:gd name="T13" fmla="*/ 16 h 49"/>
                  <a:gd name="T14" fmla="*/ 24 w 36"/>
                  <a:gd name="T15" fmla="*/ 14 h 49"/>
                  <a:gd name="T16" fmla="*/ 25 w 36"/>
                  <a:gd name="T17" fmla="*/ 14 h 49"/>
                  <a:gd name="T18" fmla="*/ 36 w 36"/>
                  <a:gd name="T19" fmla="*/ 31 h 49"/>
                  <a:gd name="T20" fmla="*/ 18 w 36"/>
                  <a:gd name="T21" fmla="*/ 49 h 49"/>
                  <a:gd name="T22" fmla="*/ 18 w 36"/>
                  <a:gd name="T23" fmla="*/ 6 h 49"/>
                  <a:gd name="T24" fmla="*/ 4 w 36"/>
                  <a:gd name="T25" fmla="*/ 31 h 49"/>
                  <a:gd name="T26" fmla="*/ 18 w 36"/>
                  <a:gd name="T27" fmla="*/ 45 h 49"/>
                  <a:gd name="T28" fmla="*/ 32 w 36"/>
                  <a:gd name="T29" fmla="*/ 31 h 49"/>
                  <a:gd name="T30" fmla="*/ 26 w 36"/>
                  <a:gd name="T31" fmla="*/ 19 h 49"/>
                  <a:gd name="T32" fmla="*/ 22 w 36"/>
                  <a:gd name="T33" fmla="*/ 24 h 49"/>
                  <a:gd name="T34" fmla="*/ 20 w 36"/>
                  <a:gd name="T35" fmla="*/ 24 h 49"/>
                  <a:gd name="T36" fmla="*/ 19 w 36"/>
                  <a:gd name="T37" fmla="*/ 23 h 49"/>
                  <a:gd name="T38" fmla="*/ 18 w 36"/>
                  <a:gd name="T39" fmla="*/ 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49">
                    <a:moveTo>
                      <a:pt x="18" y="49"/>
                    </a:moveTo>
                    <a:cubicBezTo>
                      <a:pt x="8" y="49"/>
                      <a:pt x="0" y="41"/>
                      <a:pt x="0" y="31"/>
                    </a:cubicBezTo>
                    <a:cubicBezTo>
                      <a:pt x="0" y="16"/>
                      <a:pt x="10" y="3"/>
                      <a:pt x="24" y="0"/>
                    </a:cubicBezTo>
                    <a:cubicBezTo>
                      <a:pt x="25" y="0"/>
                      <a:pt x="26" y="0"/>
                      <a:pt x="26" y="1"/>
                    </a:cubicBezTo>
                    <a:cubicBezTo>
                      <a:pt x="27" y="2"/>
                      <a:pt x="27" y="3"/>
                      <a:pt x="26" y="3"/>
                    </a:cubicBezTo>
                    <a:cubicBezTo>
                      <a:pt x="20" y="7"/>
                      <a:pt x="20" y="15"/>
                      <a:pt x="21" y="19"/>
                    </a:cubicBezTo>
                    <a:cubicBezTo>
                      <a:pt x="22" y="18"/>
                      <a:pt x="23" y="17"/>
                      <a:pt x="23" y="16"/>
                    </a:cubicBezTo>
                    <a:cubicBezTo>
                      <a:pt x="23" y="15"/>
                      <a:pt x="23" y="15"/>
                      <a:pt x="24" y="14"/>
                    </a:cubicBezTo>
                    <a:cubicBezTo>
                      <a:pt x="24" y="14"/>
                      <a:pt x="25" y="14"/>
                      <a:pt x="25" y="14"/>
                    </a:cubicBezTo>
                    <a:cubicBezTo>
                      <a:pt x="32" y="17"/>
                      <a:pt x="36" y="23"/>
                      <a:pt x="36" y="31"/>
                    </a:cubicBezTo>
                    <a:cubicBezTo>
                      <a:pt x="36" y="41"/>
                      <a:pt x="28" y="49"/>
                      <a:pt x="18" y="49"/>
                    </a:cubicBezTo>
                    <a:close/>
                    <a:moveTo>
                      <a:pt x="18" y="6"/>
                    </a:moveTo>
                    <a:cubicBezTo>
                      <a:pt x="10" y="11"/>
                      <a:pt x="4" y="20"/>
                      <a:pt x="4" y="31"/>
                    </a:cubicBezTo>
                    <a:cubicBezTo>
                      <a:pt x="4" y="39"/>
                      <a:pt x="10" y="45"/>
                      <a:pt x="18" y="45"/>
                    </a:cubicBezTo>
                    <a:cubicBezTo>
                      <a:pt x="26" y="45"/>
                      <a:pt x="32" y="39"/>
                      <a:pt x="32" y="31"/>
                    </a:cubicBezTo>
                    <a:cubicBezTo>
                      <a:pt x="32" y="27"/>
                      <a:pt x="31" y="22"/>
                      <a:pt x="26" y="19"/>
                    </a:cubicBezTo>
                    <a:cubicBezTo>
                      <a:pt x="25" y="21"/>
                      <a:pt x="23" y="23"/>
                      <a:pt x="22" y="24"/>
                    </a:cubicBezTo>
                    <a:cubicBezTo>
                      <a:pt x="21" y="24"/>
                      <a:pt x="21" y="24"/>
                      <a:pt x="20" y="24"/>
                    </a:cubicBezTo>
                    <a:cubicBezTo>
                      <a:pt x="20" y="24"/>
                      <a:pt x="19" y="24"/>
                      <a:pt x="19" y="23"/>
                    </a:cubicBezTo>
                    <a:cubicBezTo>
                      <a:pt x="16" y="19"/>
                      <a:pt x="16" y="12"/>
                      <a:pt x="1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6" name="Group 65">
            <a:extLst>
              <a:ext uri="{FF2B5EF4-FFF2-40B4-BE49-F238E27FC236}">
                <a16:creationId xmlns:a16="http://schemas.microsoft.com/office/drawing/2014/main" id="{C2DE5C9C-6A9D-491A-9E90-200A8D7C684A}"/>
              </a:ext>
            </a:extLst>
          </p:cNvPr>
          <p:cNvGrpSpPr/>
          <p:nvPr/>
        </p:nvGrpSpPr>
        <p:grpSpPr>
          <a:xfrm>
            <a:off x="716613" y="4834749"/>
            <a:ext cx="2106329" cy="215444"/>
            <a:chOff x="677511" y="4485188"/>
            <a:chExt cx="2106329" cy="215444"/>
          </a:xfrm>
        </p:grpSpPr>
        <p:sp>
          <p:nvSpPr>
            <p:cNvPr id="67" name="TextBox 66">
              <a:extLst>
                <a:ext uri="{FF2B5EF4-FFF2-40B4-BE49-F238E27FC236}">
                  <a16:creationId xmlns:a16="http://schemas.microsoft.com/office/drawing/2014/main" id="{C6949E78-EBDF-4BBD-AB10-E4B6441DBE7E}"/>
                </a:ext>
              </a:extLst>
            </p:cNvPr>
            <p:cNvSpPr txBox="1"/>
            <p:nvPr/>
          </p:nvSpPr>
          <p:spPr>
            <a:xfrm>
              <a:off x="1022550" y="4485188"/>
              <a:ext cx="1761290" cy="215444"/>
            </a:xfrm>
            <a:prstGeom prst="rect">
              <a:avLst/>
            </a:prstGeom>
            <a:noFill/>
            <a:ln w="6350">
              <a:noFill/>
              <a:prstDash val="dash"/>
            </a:ln>
          </p:spPr>
          <p:txBody>
            <a:bodyPr wrap="square" lIns="0" tIns="0" rIns="0" bIns="0" rtlCol="0" anchor="ctr">
              <a:spAutoFit/>
            </a:bodyPr>
            <a:lstStyle/>
            <a:p>
              <a:r>
                <a:rPr lang="en-US" sz="1400" dirty="0"/>
                <a:t>Help</a:t>
              </a:r>
            </a:p>
          </p:txBody>
        </p:sp>
        <p:grpSp>
          <p:nvGrpSpPr>
            <p:cNvPr id="68" name="Group 67">
              <a:extLst>
                <a:ext uri="{FF2B5EF4-FFF2-40B4-BE49-F238E27FC236}">
                  <a16:creationId xmlns:a16="http://schemas.microsoft.com/office/drawing/2014/main" id="{23A890E5-0AC9-49A6-847F-1541E7C23663}"/>
                </a:ext>
              </a:extLst>
            </p:cNvPr>
            <p:cNvGrpSpPr>
              <a:grpSpLocks noChangeAspect="1"/>
            </p:cNvGrpSpPr>
            <p:nvPr/>
          </p:nvGrpSpPr>
          <p:grpSpPr>
            <a:xfrm>
              <a:off x="677511" y="4495710"/>
              <a:ext cx="194400" cy="194400"/>
              <a:chOff x="-774700" y="4160838"/>
              <a:chExt cx="357187" cy="357187"/>
            </a:xfrm>
            <a:gradFill>
              <a:gsLst>
                <a:gs pos="0">
                  <a:schemeClr val="accent2"/>
                </a:gs>
                <a:gs pos="100000">
                  <a:schemeClr val="accent1"/>
                </a:gs>
              </a:gsLst>
              <a:lin ang="2700000" scaled="0"/>
            </a:gradFill>
          </p:grpSpPr>
          <p:sp>
            <p:nvSpPr>
              <p:cNvPr id="69" name="Freeform 82">
                <a:extLst>
                  <a:ext uri="{FF2B5EF4-FFF2-40B4-BE49-F238E27FC236}">
                    <a16:creationId xmlns:a16="http://schemas.microsoft.com/office/drawing/2014/main" id="{A94D7771-08EB-4C49-B1B9-4A4AFF929DB5}"/>
                  </a:ext>
                </a:extLst>
              </p:cNvPr>
              <p:cNvSpPr>
                <a:spLocks noEditPoints="1"/>
              </p:cNvSpPr>
              <p:nvPr/>
            </p:nvSpPr>
            <p:spPr bwMode="auto">
              <a:xfrm>
                <a:off x="-774700" y="4160838"/>
                <a:ext cx="357187" cy="357187"/>
              </a:xfrm>
              <a:custGeom>
                <a:avLst/>
                <a:gdLst>
                  <a:gd name="T0" fmla="*/ 46 w 92"/>
                  <a:gd name="T1" fmla="*/ 92 h 92"/>
                  <a:gd name="T2" fmla="*/ 0 w 92"/>
                  <a:gd name="T3" fmla="*/ 46 h 92"/>
                  <a:gd name="T4" fmla="*/ 46 w 92"/>
                  <a:gd name="T5" fmla="*/ 0 h 92"/>
                  <a:gd name="T6" fmla="*/ 92 w 92"/>
                  <a:gd name="T7" fmla="*/ 46 h 92"/>
                  <a:gd name="T8" fmla="*/ 46 w 92"/>
                  <a:gd name="T9" fmla="*/ 92 h 92"/>
                  <a:gd name="T10" fmla="*/ 46 w 92"/>
                  <a:gd name="T11" fmla="*/ 4 h 92"/>
                  <a:gd name="T12" fmla="*/ 4 w 92"/>
                  <a:gd name="T13" fmla="*/ 46 h 92"/>
                  <a:gd name="T14" fmla="*/ 46 w 92"/>
                  <a:gd name="T15" fmla="*/ 88 h 92"/>
                  <a:gd name="T16" fmla="*/ 88 w 92"/>
                  <a:gd name="T17" fmla="*/ 46 h 92"/>
                  <a:gd name="T18" fmla="*/ 46 w 92"/>
                  <a:gd name="T19"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92"/>
                    </a:moveTo>
                    <a:cubicBezTo>
                      <a:pt x="21" y="92"/>
                      <a:pt x="0" y="71"/>
                      <a:pt x="0" y="46"/>
                    </a:cubicBezTo>
                    <a:cubicBezTo>
                      <a:pt x="0" y="21"/>
                      <a:pt x="21" y="0"/>
                      <a:pt x="46" y="0"/>
                    </a:cubicBezTo>
                    <a:cubicBezTo>
                      <a:pt x="71" y="0"/>
                      <a:pt x="92" y="21"/>
                      <a:pt x="92" y="46"/>
                    </a:cubicBezTo>
                    <a:cubicBezTo>
                      <a:pt x="92" y="71"/>
                      <a:pt x="71" y="92"/>
                      <a:pt x="46" y="92"/>
                    </a:cubicBezTo>
                    <a:close/>
                    <a:moveTo>
                      <a:pt x="46" y="4"/>
                    </a:moveTo>
                    <a:cubicBezTo>
                      <a:pt x="23" y="4"/>
                      <a:pt x="4" y="23"/>
                      <a:pt x="4" y="46"/>
                    </a:cubicBezTo>
                    <a:cubicBezTo>
                      <a:pt x="4" y="69"/>
                      <a:pt x="23" y="88"/>
                      <a:pt x="46" y="88"/>
                    </a:cubicBezTo>
                    <a:cubicBezTo>
                      <a:pt x="69" y="88"/>
                      <a:pt x="88" y="69"/>
                      <a:pt x="88" y="46"/>
                    </a:cubicBezTo>
                    <a:cubicBezTo>
                      <a:pt x="88" y="23"/>
                      <a:pt x="69" y="4"/>
                      <a:pt x="4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83">
                <a:extLst>
                  <a:ext uri="{FF2B5EF4-FFF2-40B4-BE49-F238E27FC236}">
                    <a16:creationId xmlns:a16="http://schemas.microsoft.com/office/drawing/2014/main" id="{6E112F93-4CF3-4675-9FB2-C11927594CE4}"/>
                  </a:ext>
                </a:extLst>
              </p:cNvPr>
              <p:cNvSpPr>
                <a:spLocks/>
              </p:cNvSpPr>
              <p:nvPr/>
            </p:nvSpPr>
            <p:spPr bwMode="auto">
              <a:xfrm>
                <a:off x="-650875" y="4246563"/>
                <a:ext cx="109537" cy="155575"/>
              </a:xfrm>
              <a:custGeom>
                <a:avLst/>
                <a:gdLst>
                  <a:gd name="T0" fmla="*/ 14 w 28"/>
                  <a:gd name="T1" fmla="*/ 40 h 40"/>
                  <a:gd name="T2" fmla="*/ 12 w 28"/>
                  <a:gd name="T3" fmla="*/ 38 h 40"/>
                  <a:gd name="T4" fmla="*/ 12 w 28"/>
                  <a:gd name="T5" fmla="*/ 26 h 40"/>
                  <a:gd name="T6" fmla="*/ 14 w 28"/>
                  <a:gd name="T7" fmla="*/ 24 h 40"/>
                  <a:gd name="T8" fmla="*/ 24 w 28"/>
                  <a:gd name="T9" fmla="*/ 14 h 40"/>
                  <a:gd name="T10" fmla="*/ 14 w 28"/>
                  <a:gd name="T11" fmla="*/ 4 h 40"/>
                  <a:gd name="T12" fmla="*/ 4 w 28"/>
                  <a:gd name="T13" fmla="*/ 14 h 40"/>
                  <a:gd name="T14" fmla="*/ 2 w 28"/>
                  <a:gd name="T15" fmla="*/ 16 h 40"/>
                  <a:gd name="T16" fmla="*/ 0 w 28"/>
                  <a:gd name="T17" fmla="*/ 14 h 40"/>
                  <a:gd name="T18" fmla="*/ 14 w 28"/>
                  <a:gd name="T19" fmla="*/ 0 h 40"/>
                  <a:gd name="T20" fmla="*/ 28 w 28"/>
                  <a:gd name="T21" fmla="*/ 14 h 40"/>
                  <a:gd name="T22" fmla="*/ 16 w 28"/>
                  <a:gd name="T23" fmla="*/ 28 h 40"/>
                  <a:gd name="T24" fmla="*/ 16 w 28"/>
                  <a:gd name="T25" fmla="*/ 38 h 40"/>
                  <a:gd name="T26" fmla="*/ 14 w 28"/>
                  <a:gd name="T2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40">
                    <a:moveTo>
                      <a:pt x="14" y="40"/>
                    </a:moveTo>
                    <a:cubicBezTo>
                      <a:pt x="13" y="40"/>
                      <a:pt x="12" y="39"/>
                      <a:pt x="12" y="38"/>
                    </a:cubicBezTo>
                    <a:cubicBezTo>
                      <a:pt x="12" y="26"/>
                      <a:pt x="12" y="26"/>
                      <a:pt x="12" y="26"/>
                    </a:cubicBezTo>
                    <a:cubicBezTo>
                      <a:pt x="12" y="25"/>
                      <a:pt x="13" y="24"/>
                      <a:pt x="14" y="24"/>
                    </a:cubicBezTo>
                    <a:cubicBezTo>
                      <a:pt x="20" y="24"/>
                      <a:pt x="24" y="20"/>
                      <a:pt x="24" y="14"/>
                    </a:cubicBezTo>
                    <a:cubicBezTo>
                      <a:pt x="24" y="8"/>
                      <a:pt x="20" y="4"/>
                      <a:pt x="14" y="4"/>
                    </a:cubicBezTo>
                    <a:cubicBezTo>
                      <a:pt x="8" y="4"/>
                      <a:pt x="4" y="8"/>
                      <a:pt x="4" y="14"/>
                    </a:cubicBezTo>
                    <a:cubicBezTo>
                      <a:pt x="4" y="15"/>
                      <a:pt x="3" y="16"/>
                      <a:pt x="2" y="16"/>
                    </a:cubicBezTo>
                    <a:cubicBezTo>
                      <a:pt x="1" y="16"/>
                      <a:pt x="0" y="15"/>
                      <a:pt x="0" y="14"/>
                    </a:cubicBezTo>
                    <a:cubicBezTo>
                      <a:pt x="0" y="6"/>
                      <a:pt x="6" y="0"/>
                      <a:pt x="14" y="0"/>
                    </a:cubicBezTo>
                    <a:cubicBezTo>
                      <a:pt x="22" y="0"/>
                      <a:pt x="28" y="6"/>
                      <a:pt x="28" y="14"/>
                    </a:cubicBezTo>
                    <a:cubicBezTo>
                      <a:pt x="28" y="21"/>
                      <a:pt x="23" y="27"/>
                      <a:pt x="16" y="28"/>
                    </a:cubicBezTo>
                    <a:cubicBezTo>
                      <a:pt x="16" y="38"/>
                      <a:pt x="16" y="38"/>
                      <a:pt x="16" y="38"/>
                    </a:cubicBezTo>
                    <a:cubicBezTo>
                      <a:pt x="16" y="39"/>
                      <a:pt x="15" y="40"/>
                      <a:pt x="1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Oval 84">
                <a:extLst>
                  <a:ext uri="{FF2B5EF4-FFF2-40B4-BE49-F238E27FC236}">
                    <a16:creationId xmlns:a16="http://schemas.microsoft.com/office/drawing/2014/main" id="{C936D6F6-A76C-4219-B41C-BA431B351FC7}"/>
                  </a:ext>
                </a:extLst>
              </p:cNvPr>
              <p:cNvSpPr>
                <a:spLocks noChangeArrowheads="1"/>
              </p:cNvSpPr>
              <p:nvPr/>
            </p:nvSpPr>
            <p:spPr bwMode="auto">
              <a:xfrm>
                <a:off x="-611188" y="4416425"/>
                <a:ext cx="30162"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80" name="Group 79">
            <a:extLst>
              <a:ext uri="{FF2B5EF4-FFF2-40B4-BE49-F238E27FC236}">
                <a16:creationId xmlns:a16="http://schemas.microsoft.com/office/drawing/2014/main" id="{1BFD6E1F-DBE1-4D9A-AE21-72E6A3958696}"/>
              </a:ext>
            </a:extLst>
          </p:cNvPr>
          <p:cNvGrpSpPr/>
          <p:nvPr/>
        </p:nvGrpSpPr>
        <p:grpSpPr>
          <a:xfrm>
            <a:off x="3436501" y="4513943"/>
            <a:ext cx="7983263" cy="0"/>
            <a:chOff x="3436501" y="4513943"/>
            <a:chExt cx="7983263" cy="0"/>
          </a:xfrm>
        </p:grpSpPr>
        <p:cxnSp>
          <p:nvCxnSpPr>
            <p:cNvPr id="81" name="Straight Connector 80">
              <a:extLst>
                <a:ext uri="{FF2B5EF4-FFF2-40B4-BE49-F238E27FC236}">
                  <a16:creationId xmlns:a16="http://schemas.microsoft.com/office/drawing/2014/main" id="{24F61548-EDB9-4178-BE55-2E2B64B6851B}"/>
                </a:ext>
              </a:extLst>
            </p:cNvPr>
            <p:cNvCxnSpPr>
              <a:cxnSpLocks/>
            </p:cNvCxnSpPr>
            <p:nvPr/>
          </p:nvCxnSpPr>
          <p:spPr>
            <a:xfrm>
              <a:off x="8458200" y="4513943"/>
              <a:ext cx="2961564" cy="0"/>
            </a:xfrm>
            <a:prstGeom prst="line">
              <a:avLst/>
            </a:prstGeom>
            <a:ln/>
          </p:spPr>
          <p:style>
            <a:lnRef idx="3">
              <a:schemeClr val="dk1"/>
            </a:lnRef>
            <a:fillRef idx="0">
              <a:schemeClr val="dk1"/>
            </a:fillRef>
            <a:effectRef idx="2">
              <a:schemeClr val="dk1"/>
            </a:effectRef>
            <a:fontRef idx="minor">
              <a:schemeClr val="tx1"/>
            </a:fontRef>
          </p:style>
        </p:cxnSp>
        <p:cxnSp>
          <p:nvCxnSpPr>
            <p:cNvPr id="82" name="Straight Connector 81">
              <a:extLst>
                <a:ext uri="{FF2B5EF4-FFF2-40B4-BE49-F238E27FC236}">
                  <a16:creationId xmlns:a16="http://schemas.microsoft.com/office/drawing/2014/main" id="{2806FA0C-A466-40BC-A9B1-9563587F0CC3}"/>
                </a:ext>
              </a:extLst>
            </p:cNvPr>
            <p:cNvCxnSpPr>
              <a:cxnSpLocks/>
            </p:cNvCxnSpPr>
            <p:nvPr/>
          </p:nvCxnSpPr>
          <p:spPr>
            <a:xfrm>
              <a:off x="3436501" y="4513943"/>
              <a:ext cx="4193024"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3" name="Straight Connector 82">
              <a:extLst>
                <a:ext uri="{FF2B5EF4-FFF2-40B4-BE49-F238E27FC236}">
                  <a16:creationId xmlns:a16="http://schemas.microsoft.com/office/drawing/2014/main" id="{3F866DAF-E452-4936-9FD5-84BD28F98098}"/>
                </a:ext>
              </a:extLst>
            </p:cNvPr>
            <p:cNvCxnSpPr>
              <a:cxnSpLocks/>
            </p:cNvCxnSpPr>
            <p:nvPr/>
          </p:nvCxnSpPr>
          <p:spPr>
            <a:xfrm>
              <a:off x="7629525" y="4513943"/>
              <a:ext cx="942975" cy="0"/>
            </a:xfrm>
            <a:prstGeom prst="line">
              <a:avLst/>
            </a:prstGeom>
            <a:ln/>
          </p:spPr>
          <p:style>
            <a:lnRef idx="3">
              <a:schemeClr val="accent5"/>
            </a:lnRef>
            <a:fillRef idx="0">
              <a:schemeClr val="accent5"/>
            </a:fillRef>
            <a:effectRef idx="2">
              <a:schemeClr val="accent5"/>
            </a:effectRef>
            <a:fontRef idx="minor">
              <a:schemeClr val="tx1"/>
            </a:fontRef>
          </p:style>
        </p:cxnSp>
      </p:grpSp>
      <p:grpSp>
        <p:nvGrpSpPr>
          <p:cNvPr id="84" name="Group 83">
            <a:extLst>
              <a:ext uri="{FF2B5EF4-FFF2-40B4-BE49-F238E27FC236}">
                <a16:creationId xmlns:a16="http://schemas.microsoft.com/office/drawing/2014/main" id="{9C66F62C-F40D-4AFA-9483-B896E4EEF0DD}"/>
              </a:ext>
            </a:extLst>
          </p:cNvPr>
          <p:cNvGrpSpPr/>
          <p:nvPr/>
        </p:nvGrpSpPr>
        <p:grpSpPr>
          <a:xfrm>
            <a:off x="7569994" y="4454412"/>
            <a:ext cx="119062" cy="119062"/>
            <a:chOff x="7569994" y="4454412"/>
            <a:chExt cx="119062" cy="119062"/>
          </a:xfrm>
        </p:grpSpPr>
        <p:sp>
          <p:nvSpPr>
            <p:cNvPr id="85" name="Oval 84">
              <a:extLst>
                <a:ext uri="{FF2B5EF4-FFF2-40B4-BE49-F238E27FC236}">
                  <a16:creationId xmlns:a16="http://schemas.microsoft.com/office/drawing/2014/main" id="{04C2D2DE-6C45-4D88-9F0C-A6CA94E73794}"/>
                </a:ext>
              </a:extLst>
            </p:cNvPr>
            <p:cNvSpPr/>
            <p:nvPr/>
          </p:nvSpPr>
          <p:spPr>
            <a:xfrm>
              <a:off x="7569994" y="4454412"/>
              <a:ext cx="119062" cy="119062"/>
            </a:xfrm>
            <a:prstGeom prst="ellipse">
              <a:avLst/>
            </a:prstGeom>
            <a:gradFill>
              <a:gsLst>
                <a:gs pos="0">
                  <a:schemeClr val="accent2">
                    <a:alpha val="0"/>
                  </a:schemeClr>
                </a:gs>
                <a:gs pos="100000">
                  <a:schemeClr val="accent1"/>
                </a:gs>
              </a:gsLst>
              <a:lin ang="2700000" scaled="0"/>
            </a:gradFill>
            <a:ln>
              <a:noFill/>
            </a:ln>
            <a:effectLst>
              <a:outerShdw blurRad="190500" dist="38100" dir="5400000" algn="t" rotWithShape="0">
                <a:schemeClr val="accent1">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86" name="Oval 85">
              <a:extLst>
                <a:ext uri="{FF2B5EF4-FFF2-40B4-BE49-F238E27FC236}">
                  <a16:creationId xmlns:a16="http://schemas.microsoft.com/office/drawing/2014/main" id="{D3BA271E-EDDB-47C4-812C-424C15D06DFB}"/>
                </a:ext>
              </a:extLst>
            </p:cNvPr>
            <p:cNvSpPr/>
            <p:nvPr/>
          </p:nvSpPr>
          <p:spPr>
            <a:xfrm flipV="1">
              <a:off x="7603941" y="4488359"/>
              <a:ext cx="51168" cy="51168"/>
            </a:xfrm>
            <a:prstGeom prst="ellipse">
              <a:avLst/>
            </a:prstGeom>
            <a:gradFill>
              <a:gsLst>
                <a:gs pos="0">
                  <a:schemeClr val="accent2"/>
                </a:gs>
                <a:gs pos="100000">
                  <a:schemeClr val="accent1"/>
                </a:gs>
              </a:gsLst>
              <a:lin ang="2700000" scaled="0"/>
            </a:gradFill>
            <a:ln>
              <a:noFill/>
            </a:ln>
            <a:effectLst>
              <a:outerShdw blurRad="190500" dist="38100" dir="5400000" algn="t" rotWithShape="0">
                <a:schemeClr val="accent1">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sp>
        <p:nvSpPr>
          <p:cNvPr id="87" name="TextBox 86">
            <a:extLst>
              <a:ext uri="{FF2B5EF4-FFF2-40B4-BE49-F238E27FC236}">
                <a16:creationId xmlns:a16="http://schemas.microsoft.com/office/drawing/2014/main" id="{C108C536-3BE1-4AA7-9482-0120D48E998B}"/>
              </a:ext>
            </a:extLst>
          </p:cNvPr>
          <p:cNvSpPr txBox="1"/>
          <p:nvPr/>
        </p:nvSpPr>
        <p:spPr>
          <a:xfrm>
            <a:off x="3436501" y="5386266"/>
            <a:ext cx="6021824" cy="1200329"/>
          </a:xfrm>
          <a:prstGeom prst="rect">
            <a:avLst/>
          </a:prstGeom>
          <a:noFill/>
          <a:ln w="6350">
            <a:noFill/>
            <a:prstDash val="dash"/>
          </a:ln>
        </p:spPr>
        <p:txBody>
          <a:bodyPr wrap="square" lIns="0" tIns="0" rIns="0" bIns="0" rtlCol="0">
            <a:spAutoFit/>
          </a:bodyPr>
          <a:lstStyle/>
          <a:p>
            <a:pPr algn="just"/>
            <a:r>
              <a:rPr lang="en-US" sz="1300" dirty="0">
                <a:latin typeface="+mj-lt"/>
                <a:cs typeface="Times New Roman" panose="02020603050405020304" pitchFamily="18" charset="0"/>
              </a:rPr>
              <a:t>T</a:t>
            </a:r>
            <a:r>
              <a:rPr lang="en-US" sz="1300" b="0" i="0" dirty="0">
                <a:effectLst/>
                <a:latin typeface="+mj-lt"/>
                <a:cs typeface="Times New Roman" panose="02020603050405020304" pitchFamily="18" charset="0"/>
              </a:rPr>
              <a:t>his is the first clone of apple watch series 5 with infinity display. Means, the display size is bigger than previous models or any other apple watch replica. Due to its bigger size 1.75 inches and this w26 watch provide 90% body to screen ratio. As well as the screen is 450 nits brighter which provide excellent views during day time. This IWO w26 watch also equipped with MediaTek Chipset which is new and latest.</a:t>
            </a:r>
            <a:endParaRPr lang="en-US" sz="1300" dirty="0">
              <a:latin typeface="+mj-lt"/>
              <a:cs typeface="Times New Roman" panose="02020603050405020304" pitchFamily="18" charset="0"/>
            </a:endParaRPr>
          </a:p>
        </p:txBody>
      </p:sp>
      <p:sp>
        <p:nvSpPr>
          <p:cNvPr id="88" name="TextBox 87">
            <a:extLst>
              <a:ext uri="{FF2B5EF4-FFF2-40B4-BE49-F238E27FC236}">
                <a16:creationId xmlns:a16="http://schemas.microsoft.com/office/drawing/2014/main" id="{0DC00DD5-0E2E-4A74-89EC-34230050B5E5}"/>
              </a:ext>
            </a:extLst>
          </p:cNvPr>
          <p:cNvSpPr txBox="1"/>
          <p:nvPr/>
        </p:nvSpPr>
        <p:spPr>
          <a:xfrm>
            <a:off x="3436501" y="4675066"/>
            <a:ext cx="6431399" cy="169277"/>
          </a:xfrm>
          <a:prstGeom prst="rect">
            <a:avLst/>
          </a:prstGeom>
          <a:noFill/>
          <a:ln w="6350">
            <a:noFill/>
            <a:prstDash val="dash"/>
          </a:ln>
        </p:spPr>
        <p:txBody>
          <a:bodyPr wrap="square" lIns="0" tIns="0" rIns="0" bIns="0" rtlCol="0">
            <a:spAutoFit/>
          </a:bodyPr>
          <a:lstStyle/>
          <a:p>
            <a:r>
              <a:rPr lang="en-IN" sz="1100" b="0" i="0" dirty="0">
                <a:effectLst/>
                <a:latin typeface="Roboto" panose="02000000000000000000" pitchFamily="2" charset="0"/>
              </a:rPr>
              <a:t>29-Sep-2020</a:t>
            </a:r>
            <a:endParaRPr lang="en-US" sz="1100" dirty="0"/>
          </a:p>
        </p:txBody>
      </p:sp>
      <p:sp>
        <p:nvSpPr>
          <p:cNvPr id="89" name="TextBox 88">
            <a:extLst>
              <a:ext uri="{FF2B5EF4-FFF2-40B4-BE49-F238E27FC236}">
                <a16:creationId xmlns:a16="http://schemas.microsoft.com/office/drawing/2014/main" id="{978DAFF3-6D10-4A9A-B2D9-2AA8BDED8CA6}"/>
              </a:ext>
            </a:extLst>
          </p:cNvPr>
          <p:cNvSpPr txBox="1"/>
          <p:nvPr/>
        </p:nvSpPr>
        <p:spPr>
          <a:xfrm>
            <a:off x="3436501" y="4930638"/>
            <a:ext cx="6647798" cy="246221"/>
          </a:xfrm>
          <a:prstGeom prst="rect">
            <a:avLst/>
          </a:prstGeom>
          <a:noFill/>
          <a:ln w="6350">
            <a:noFill/>
            <a:prstDash val="dash"/>
          </a:ln>
        </p:spPr>
        <p:txBody>
          <a:bodyPr wrap="square" lIns="0" tIns="0" rIns="0" bIns="0" rtlCol="0">
            <a:spAutoFit/>
          </a:bodyPr>
          <a:lstStyle/>
          <a:p>
            <a:r>
              <a:rPr lang="en-US" sz="1600" b="1" i="0" dirty="0">
                <a:effectLst/>
                <a:latin typeface="+mj-lt"/>
                <a:cs typeface="Times New Roman" panose="02020603050405020304" pitchFamily="18" charset="0"/>
                <a:hlinkClick r:id="rId2">
                  <a:extLst>
                    <a:ext uri="{A12FA001-AC4F-418D-AE19-62706E023703}">
                      <ahyp:hlinkClr xmlns:ahyp="http://schemas.microsoft.com/office/drawing/2018/hyperlinkcolor" val="tx"/>
                    </a:ext>
                  </a:extLst>
                </a:hlinkClick>
              </a:rPr>
              <a:t>Apple Watch Series 6 (W26) Smartwatch Unboxing And Review</a:t>
            </a:r>
            <a:endParaRPr lang="en-US" sz="1600" b="1" dirty="0">
              <a:latin typeface="+mj-lt"/>
              <a:cs typeface="Times New Roman" panose="02020603050405020304" pitchFamily="18" charset="0"/>
            </a:endParaRPr>
          </a:p>
        </p:txBody>
      </p:sp>
      <p:sp>
        <p:nvSpPr>
          <p:cNvPr id="90" name="TextBox 89">
            <a:extLst>
              <a:ext uri="{FF2B5EF4-FFF2-40B4-BE49-F238E27FC236}">
                <a16:creationId xmlns:a16="http://schemas.microsoft.com/office/drawing/2014/main" id="{AD6D7718-0D96-4926-858A-F373E4A80E40}"/>
              </a:ext>
            </a:extLst>
          </p:cNvPr>
          <p:cNvSpPr txBox="1"/>
          <p:nvPr/>
        </p:nvSpPr>
        <p:spPr>
          <a:xfrm>
            <a:off x="9227820" y="4848216"/>
            <a:ext cx="2161464" cy="276999"/>
          </a:xfrm>
          <a:prstGeom prst="rect">
            <a:avLst/>
          </a:prstGeom>
          <a:noFill/>
          <a:ln w="6350">
            <a:noFill/>
            <a:prstDash val="dash"/>
          </a:ln>
        </p:spPr>
        <p:txBody>
          <a:bodyPr wrap="square" lIns="0" tIns="0" rIns="0" bIns="0" rtlCol="0" anchor="ctr">
            <a:spAutoFit/>
          </a:bodyPr>
          <a:lstStyle/>
          <a:p>
            <a:pPr algn="r"/>
            <a:r>
              <a:rPr lang="en-IN" dirty="0">
                <a:latin typeface="Roboto" panose="02000000000000000000" pitchFamily="2" charset="0"/>
              </a:rPr>
              <a:t>2,</a:t>
            </a:r>
            <a:r>
              <a:rPr lang="en-IN" b="0" i="0" dirty="0">
                <a:effectLst/>
                <a:latin typeface="Roboto" panose="02000000000000000000" pitchFamily="2" charset="0"/>
              </a:rPr>
              <a:t>19,730</a:t>
            </a:r>
            <a:endParaRPr lang="en-US" dirty="0"/>
          </a:p>
        </p:txBody>
      </p:sp>
      <p:sp>
        <p:nvSpPr>
          <p:cNvPr id="91" name="TextBox 90">
            <a:extLst>
              <a:ext uri="{FF2B5EF4-FFF2-40B4-BE49-F238E27FC236}">
                <a16:creationId xmlns:a16="http://schemas.microsoft.com/office/drawing/2014/main" id="{B89547AE-D4EE-4EB0-AF71-0394960713B6}"/>
              </a:ext>
            </a:extLst>
          </p:cNvPr>
          <p:cNvSpPr txBox="1"/>
          <p:nvPr/>
        </p:nvSpPr>
        <p:spPr>
          <a:xfrm>
            <a:off x="10431567" y="4675066"/>
            <a:ext cx="957717" cy="169277"/>
          </a:xfrm>
          <a:prstGeom prst="rect">
            <a:avLst/>
          </a:prstGeom>
          <a:noFill/>
          <a:ln w="6350">
            <a:noFill/>
            <a:prstDash val="dash"/>
          </a:ln>
        </p:spPr>
        <p:txBody>
          <a:bodyPr wrap="square" lIns="0" tIns="0" rIns="0" bIns="0" rtlCol="0">
            <a:spAutoFit/>
          </a:bodyPr>
          <a:lstStyle/>
          <a:p>
            <a:pPr algn="r"/>
            <a:r>
              <a:rPr lang="en-US" sz="1100" dirty="0"/>
              <a:t>Views</a:t>
            </a:r>
          </a:p>
        </p:txBody>
      </p:sp>
      <p:cxnSp>
        <p:nvCxnSpPr>
          <p:cNvPr id="92" name="Straight Connector 91">
            <a:extLst>
              <a:ext uri="{FF2B5EF4-FFF2-40B4-BE49-F238E27FC236}">
                <a16:creationId xmlns:a16="http://schemas.microsoft.com/office/drawing/2014/main" id="{194FCBE3-5DAD-4A0B-A029-DC592DDE7009}"/>
              </a:ext>
            </a:extLst>
          </p:cNvPr>
          <p:cNvCxnSpPr>
            <a:cxnSpLocks/>
          </p:cNvCxnSpPr>
          <p:nvPr/>
        </p:nvCxnSpPr>
        <p:spPr>
          <a:xfrm>
            <a:off x="10146535" y="5245798"/>
            <a:ext cx="1273229" cy="0"/>
          </a:xfrm>
          <a:prstGeom prst="line">
            <a:avLst/>
          </a:prstGeom>
          <a:ln w="3175">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B23F7CD7-2FCD-466D-864C-59AFAEDE8F6E}"/>
              </a:ext>
            </a:extLst>
          </p:cNvPr>
          <p:cNvGrpSpPr/>
          <p:nvPr/>
        </p:nvGrpSpPr>
        <p:grpSpPr>
          <a:xfrm>
            <a:off x="10399370" y="5356917"/>
            <a:ext cx="1016344" cy="169277"/>
            <a:chOff x="10451757" y="5424545"/>
            <a:chExt cx="1016344" cy="169277"/>
          </a:xfrm>
        </p:grpSpPr>
        <p:sp>
          <p:nvSpPr>
            <p:cNvPr id="102" name="TextBox 101">
              <a:extLst>
                <a:ext uri="{FF2B5EF4-FFF2-40B4-BE49-F238E27FC236}">
                  <a16:creationId xmlns:a16="http://schemas.microsoft.com/office/drawing/2014/main" id="{C0D68434-5D1D-401B-A4E9-32BAB8143A7E}"/>
                </a:ext>
              </a:extLst>
            </p:cNvPr>
            <p:cNvSpPr txBox="1"/>
            <p:nvPr/>
          </p:nvSpPr>
          <p:spPr>
            <a:xfrm>
              <a:off x="10451757" y="5424545"/>
              <a:ext cx="435319" cy="169277"/>
            </a:xfrm>
            <a:prstGeom prst="rect">
              <a:avLst/>
            </a:prstGeom>
            <a:noFill/>
            <a:ln w="6350">
              <a:noFill/>
              <a:prstDash val="dash"/>
            </a:ln>
          </p:spPr>
          <p:txBody>
            <a:bodyPr wrap="square" lIns="0" tIns="0" rIns="0" bIns="0" rtlCol="0">
              <a:spAutoFit/>
            </a:bodyPr>
            <a:lstStyle/>
            <a:p>
              <a:r>
                <a:rPr lang="en-US" sz="1100" dirty="0"/>
                <a:t> 2864</a:t>
              </a:r>
            </a:p>
          </p:txBody>
        </p:sp>
        <p:sp>
          <p:nvSpPr>
            <p:cNvPr id="97" name="TextBox 96">
              <a:extLst>
                <a:ext uri="{FF2B5EF4-FFF2-40B4-BE49-F238E27FC236}">
                  <a16:creationId xmlns:a16="http://schemas.microsoft.com/office/drawing/2014/main" id="{85F84E6C-B393-4354-BF24-F18D0494B93F}"/>
                </a:ext>
              </a:extLst>
            </p:cNvPr>
            <p:cNvSpPr txBox="1"/>
            <p:nvPr/>
          </p:nvSpPr>
          <p:spPr>
            <a:xfrm>
              <a:off x="11185183" y="5424545"/>
              <a:ext cx="282918" cy="169277"/>
            </a:xfrm>
            <a:prstGeom prst="rect">
              <a:avLst/>
            </a:prstGeom>
            <a:noFill/>
            <a:ln w="6350">
              <a:noFill/>
              <a:prstDash val="dash"/>
            </a:ln>
          </p:spPr>
          <p:txBody>
            <a:bodyPr wrap="square" lIns="0" tIns="0" rIns="0" bIns="0" rtlCol="0">
              <a:spAutoFit/>
            </a:bodyPr>
            <a:lstStyle/>
            <a:p>
              <a:r>
                <a:rPr lang="en-US" sz="1100" dirty="0"/>
                <a:t>128</a:t>
              </a:r>
            </a:p>
          </p:txBody>
        </p:sp>
      </p:grpSp>
      <p:pic>
        <p:nvPicPr>
          <p:cNvPr id="124" name="Picture 123">
            <a:extLst>
              <a:ext uri="{FF2B5EF4-FFF2-40B4-BE49-F238E27FC236}">
                <a16:creationId xmlns:a16="http://schemas.microsoft.com/office/drawing/2014/main" id="{61594AFD-9A2D-452C-A0F9-9E97FD20F8B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191840" y="5264544"/>
            <a:ext cx="233423" cy="360663"/>
          </a:xfrm>
          <a:prstGeom prst="rect">
            <a:avLst/>
          </a:prstGeom>
        </p:spPr>
      </p:pic>
      <p:pic>
        <p:nvPicPr>
          <p:cNvPr id="125" name="Picture 124">
            <a:extLst>
              <a:ext uri="{FF2B5EF4-FFF2-40B4-BE49-F238E27FC236}">
                <a16:creationId xmlns:a16="http://schemas.microsoft.com/office/drawing/2014/main" id="{E29D1750-265F-4DFF-9A4A-84E57DB8682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896925" y="5247714"/>
            <a:ext cx="233423" cy="348366"/>
          </a:xfrm>
          <a:prstGeom prst="rect">
            <a:avLst/>
          </a:prstGeom>
        </p:spPr>
      </p:pic>
      <p:sp>
        <p:nvSpPr>
          <p:cNvPr id="126" name="TextBox 125">
            <a:extLst>
              <a:ext uri="{FF2B5EF4-FFF2-40B4-BE49-F238E27FC236}">
                <a16:creationId xmlns:a16="http://schemas.microsoft.com/office/drawing/2014/main" id="{395623BA-8ED7-4825-B43D-F979038A3238}"/>
              </a:ext>
            </a:extLst>
          </p:cNvPr>
          <p:cNvSpPr txBox="1"/>
          <p:nvPr/>
        </p:nvSpPr>
        <p:spPr>
          <a:xfrm>
            <a:off x="107171" y="1153463"/>
            <a:ext cx="2822942" cy="338554"/>
          </a:xfrm>
          <a:prstGeom prst="rect">
            <a:avLst/>
          </a:prstGeom>
          <a:noFill/>
          <a:ln w="6350">
            <a:noFill/>
            <a:prstDash val="dash"/>
          </a:ln>
        </p:spPr>
        <p:txBody>
          <a:bodyPr wrap="square" lIns="0" tIns="0" rIns="0" bIns="0" rtlCol="0">
            <a:spAutoFit/>
          </a:bodyPr>
          <a:lstStyle/>
          <a:p>
            <a:r>
              <a:rPr lang="en-US" sz="2200" spc="600" dirty="0">
                <a:solidFill>
                  <a:schemeClr val="bg1"/>
                </a:solidFill>
                <a:latin typeface="Ailerons" panose="00000500000000000000" pitchFamily="50" charset="0"/>
              </a:rPr>
              <a:t>KB PRESENTS</a:t>
            </a:r>
          </a:p>
        </p:txBody>
      </p:sp>
      <p:sp>
        <p:nvSpPr>
          <p:cNvPr id="5" name="Title 4">
            <a:extLst>
              <a:ext uri="{FF2B5EF4-FFF2-40B4-BE49-F238E27FC236}">
                <a16:creationId xmlns:a16="http://schemas.microsoft.com/office/drawing/2014/main" id="{6460E865-4981-47C3-8404-3AAF01C3939F}"/>
              </a:ext>
            </a:extLst>
          </p:cNvPr>
          <p:cNvSpPr>
            <a:spLocks noGrp="1"/>
          </p:cNvSpPr>
          <p:nvPr>
            <p:ph type="title"/>
          </p:nvPr>
        </p:nvSpPr>
        <p:spPr>
          <a:xfrm>
            <a:off x="10146535" y="5614825"/>
            <a:ext cx="1606128" cy="390215"/>
          </a:xfrm>
        </p:spPr>
        <p:txBody>
          <a:bodyPr>
            <a:normAutofit/>
          </a:bodyPr>
          <a:lstStyle/>
          <a:p>
            <a:r>
              <a:rPr lang="en-US" sz="1100" dirty="0">
                <a:solidFill>
                  <a:schemeClr val="tx1"/>
                </a:solidFill>
              </a:rPr>
              <a:t>Dated on 07/06/21</a:t>
            </a:r>
            <a:endParaRPr lang="en-IN" sz="1100" dirty="0">
              <a:solidFill>
                <a:schemeClr val="tx1"/>
              </a:solidFill>
            </a:endParaRPr>
          </a:p>
        </p:txBody>
      </p:sp>
      <p:sp>
        <p:nvSpPr>
          <p:cNvPr id="104" name="Footer Placeholder 15">
            <a:extLst>
              <a:ext uri="{FF2B5EF4-FFF2-40B4-BE49-F238E27FC236}">
                <a16:creationId xmlns:a16="http://schemas.microsoft.com/office/drawing/2014/main" id="{8E5C22F8-4912-4967-AD1B-D2C825258E6F}"/>
              </a:ext>
            </a:extLst>
          </p:cNvPr>
          <p:cNvSpPr>
            <a:spLocks noGrp="1"/>
          </p:cNvSpPr>
          <p:nvPr>
            <p:ph type="ftr" sz="quarter" idx="11"/>
          </p:nvPr>
        </p:nvSpPr>
        <p:spPr>
          <a:xfrm>
            <a:off x="-749740" y="6201692"/>
            <a:ext cx="4114800" cy="169277"/>
          </a:xfrm>
        </p:spPr>
        <p:txBody>
          <a:bodyPr/>
          <a:lstStyle/>
          <a:p>
            <a:r>
              <a:rPr lang="en-US" sz="1200" dirty="0">
                <a:solidFill>
                  <a:schemeClr val="tx1"/>
                </a:solidFill>
              </a:rPr>
              <a:t>www.youtube.com/KaranBakrania</a:t>
            </a:r>
          </a:p>
        </p:txBody>
      </p:sp>
    </p:spTree>
    <p:extLst>
      <p:ext uri="{BB962C8B-B14F-4D97-AF65-F5344CB8AC3E}">
        <p14:creationId xmlns:p14="http://schemas.microsoft.com/office/powerpoint/2010/main" val="496070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5A98F4B-A977-4F72-8A6B-EEE0ACF2BCA7}"/>
              </a:ext>
            </a:extLst>
          </p:cNvPr>
          <p:cNvSpPr/>
          <p:nvPr/>
        </p:nvSpPr>
        <p:spPr>
          <a:xfrm>
            <a:off x="-1" y="0"/>
            <a:ext cx="2842355" cy="6858000"/>
          </a:xfrm>
          <a:prstGeom prst="rect">
            <a:avLst/>
          </a:prstGeom>
          <a:gradFill>
            <a:gsLst>
              <a:gs pos="0">
                <a:srgbClr val="172041"/>
              </a:gs>
              <a:gs pos="100000">
                <a:srgbClr val="17204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6AFC87CD-EE1D-489A-AA77-6C9C2111149F}"/>
              </a:ext>
            </a:extLst>
          </p:cNvPr>
          <p:cNvGrpSpPr/>
          <p:nvPr/>
        </p:nvGrpSpPr>
        <p:grpSpPr>
          <a:xfrm>
            <a:off x="376239" y="3050556"/>
            <a:ext cx="2466116" cy="768879"/>
            <a:chOff x="376239" y="1549789"/>
            <a:chExt cx="2466116" cy="768879"/>
          </a:xfrm>
        </p:grpSpPr>
        <p:sp>
          <p:nvSpPr>
            <p:cNvPr id="8" name="Rectangle: Top Corners Rounded 7">
              <a:extLst>
                <a:ext uri="{FF2B5EF4-FFF2-40B4-BE49-F238E27FC236}">
                  <a16:creationId xmlns:a16="http://schemas.microsoft.com/office/drawing/2014/main" id="{1713A656-4143-49DB-8C84-F3B19A11D68A}"/>
                </a:ext>
              </a:extLst>
            </p:cNvPr>
            <p:cNvSpPr/>
            <p:nvPr/>
          </p:nvSpPr>
          <p:spPr>
            <a:xfrm rot="16200000">
              <a:off x="1360019" y="702250"/>
              <a:ext cx="498555" cy="2466116"/>
            </a:xfrm>
            <a:prstGeom prst="round2SameRect">
              <a:avLst>
                <a:gd name="adj1" fmla="val 50000"/>
                <a:gd name="adj2" fmla="val 0"/>
              </a:avLst>
            </a:prstGeom>
            <a:solidFill>
              <a:srgbClr val="09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eeform 95">
              <a:extLst>
                <a:ext uri="{FF2B5EF4-FFF2-40B4-BE49-F238E27FC236}">
                  <a16:creationId xmlns:a16="http://schemas.microsoft.com/office/drawing/2014/main" id="{BCF1A45E-C7D0-4736-BA7A-81CF6E1BBFB7}"/>
                </a:ext>
              </a:extLst>
            </p:cNvPr>
            <p:cNvSpPr>
              <a:spLocks/>
            </p:cNvSpPr>
            <p:nvPr/>
          </p:nvSpPr>
          <p:spPr bwMode="auto">
            <a:xfrm>
              <a:off x="2704030" y="1549789"/>
              <a:ext cx="138324" cy="137848"/>
            </a:xfrm>
            <a:custGeom>
              <a:avLst/>
              <a:gdLst>
                <a:gd name="T0" fmla="*/ 610 w 610"/>
                <a:gd name="T1" fmla="*/ 0 h 608"/>
                <a:gd name="T2" fmla="*/ 610 w 610"/>
                <a:gd name="T3" fmla="*/ 608 h 608"/>
                <a:gd name="T4" fmla="*/ 0 w 610"/>
                <a:gd name="T5" fmla="*/ 608 h 608"/>
                <a:gd name="T6" fmla="*/ 0 w 610"/>
                <a:gd name="T7" fmla="*/ 607 h 608"/>
                <a:gd name="T8" fmla="*/ 610 w 610"/>
                <a:gd name="T9" fmla="*/ 0 h 608"/>
              </a:gdLst>
              <a:ahLst/>
              <a:cxnLst>
                <a:cxn ang="0">
                  <a:pos x="T0" y="T1"/>
                </a:cxn>
                <a:cxn ang="0">
                  <a:pos x="T2" y="T3"/>
                </a:cxn>
                <a:cxn ang="0">
                  <a:pos x="T4" y="T5"/>
                </a:cxn>
                <a:cxn ang="0">
                  <a:pos x="T6" y="T7"/>
                </a:cxn>
                <a:cxn ang="0">
                  <a:pos x="T8" y="T9"/>
                </a:cxn>
              </a:cxnLst>
              <a:rect l="0" t="0" r="r" b="b"/>
              <a:pathLst>
                <a:path w="610" h="608">
                  <a:moveTo>
                    <a:pt x="610" y="0"/>
                  </a:moveTo>
                  <a:cubicBezTo>
                    <a:pt x="610" y="608"/>
                    <a:pt x="610" y="608"/>
                    <a:pt x="610" y="608"/>
                  </a:cubicBezTo>
                  <a:cubicBezTo>
                    <a:pt x="0" y="608"/>
                    <a:pt x="0" y="608"/>
                    <a:pt x="0" y="608"/>
                  </a:cubicBezTo>
                  <a:cubicBezTo>
                    <a:pt x="0" y="607"/>
                    <a:pt x="0" y="607"/>
                    <a:pt x="0" y="607"/>
                  </a:cubicBezTo>
                  <a:cubicBezTo>
                    <a:pt x="291" y="519"/>
                    <a:pt x="521" y="290"/>
                    <a:pt x="610" y="0"/>
                  </a:cubicBezTo>
                  <a:close/>
                </a:path>
              </a:pathLst>
            </a:custGeom>
            <a:solidFill>
              <a:srgbClr val="090E21"/>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5">
              <a:extLst>
                <a:ext uri="{FF2B5EF4-FFF2-40B4-BE49-F238E27FC236}">
                  <a16:creationId xmlns:a16="http://schemas.microsoft.com/office/drawing/2014/main" id="{861CF1B0-BF7E-409A-B6EF-6753CD973215}"/>
                </a:ext>
              </a:extLst>
            </p:cNvPr>
            <p:cNvSpPr>
              <a:spLocks/>
            </p:cNvSpPr>
            <p:nvPr/>
          </p:nvSpPr>
          <p:spPr bwMode="auto">
            <a:xfrm flipV="1">
              <a:off x="2704030" y="2180820"/>
              <a:ext cx="138324" cy="137848"/>
            </a:xfrm>
            <a:custGeom>
              <a:avLst/>
              <a:gdLst>
                <a:gd name="T0" fmla="*/ 610 w 610"/>
                <a:gd name="T1" fmla="*/ 0 h 608"/>
                <a:gd name="T2" fmla="*/ 610 w 610"/>
                <a:gd name="T3" fmla="*/ 608 h 608"/>
                <a:gd name="T4" fmla="*/ 0 w 610"/>
                <a:gd name="T5" fmla="*/ 608 h 608"/>
                <a:gd name="T6" fmla="*/ 0 w 610"/>
                <a:gd name="T7" fmla="*/ 607 h 608"/>
                <a:gd name="T8" fmla="*/ 610 w 610"/>
                <a:gd name="T9" fmla="*/ 0 h 608"/>
              </a:gdLst>
              <a:ahLst/>
              <a:cxnLst>
                <a:cxn ang="0">
                  <a:pos x="T0" y="T1"/>
                </a:cxn>
                <a:cxn ang="0">
                  <a:pos x="T2" y="T3"/>
                </a:cxn>
                <a:cxn ang="0">
                  <a:pos x="T4" y="T5"/>
                </a:cxn>
                <a:cxn ang="0">
                  <a:pos x="T6" y="T7"/>
                </a:cxn>
                <a:cxn ang="0">
                  <a:pos x="T8" y="T9"/>
                </a:cxn>
              </a:cxnLst>
              <a:rect l="0" t="0" r="r" b="b"/>
              <a:pathLst>
                <a:path w="610" h="608">
                  <a:moveTo>
                    <a:pt x="610" y="0"/>
                  </a:moveTo>
                  <a:cubicBezTo>
                    <a:pt x="610" y="608"/>
                    <a:pt x="610" y="608"/>
                    <a:pt x="610" y="608"/>
                  </a:cubicBezTo>
                  <a:cubicBezTo>
                    <a:pt x="0" y="608"/>
                    <a:pt x="0" y="608"/>
                    <a:pt x="0" y="608"/>
                  </a:cubicBezTo>
                  <a:cubicBezTo>
                    <a:pt x="0" y="607"/>
                    <a:pt x="0" y="607"/>
                    <a:pt x="0" y="607"/>
                  </a:cubicBezTo>
                  <a:cubicBezTo>
                    <a:pt x="291" y="519"/>
                    <a:pt x="521" y="290"/>
                    <a:pt x="610" y="0"/>
                  </a:cubicBezTo>
                  <a:close/>
                </a:path>
              </a:pathLst>
            </a:custGeom>
            <a:solidFill>
              <a:srgbClr val="090E21"/>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 name="Group 11">
            <a:extLst>
              <a:ext uri="{FF2B5EF4-FFF2-40B4-BE49-F238E27FC236}">
                <a16:creationId xmlns:a16="http://schemas.microsoft.com/office/drawing/2014/main" id="{6416D967-12D3-42C6-8C9B-5C8A80697F03}"/>
              </a:ext>
            </a:extLst>
          </p:cNvPr>
          <p:cNvGrpSpPr/>
          <p:nvPr/>
        </p:nvGrpSpPr>
        <p:grpSpPr>
          <a:xfrm>
            <a:off x="708060" y="2824781"/>
            <a:ext cx="2114882" cy="215444"/>
            <a:chOff x="668958" y="2550768"/>
            <a:chExt cx="2114882" cy="215444"/>
          </a:xfrm>
        </p:grpSpPr>
        <p:grpSp>
          <p:nvGrpSpPr>
            <p:cNvPr id="13" name="Group 12">
              <a:extLst>
                <a:ext uri="{FF2B5EF4-FFF2-40B4-BE49-F238E27FC236}">
                  <a16:creationId xmlns:a16="http://schemas.microsoft.com/office/drawing/2014/main" id="{1E7AA8BA-0DFF-477A-9174-542FE3F662CD}"/>
                </a:ext>
              </a:extLst>
            </p:cNvPr>
            <p:cNvGrpSpPr/>
            <p:nvPr/>
          </p:nvGrpSpPr>
          <p:grpSpPr>
            <a:xfrm>
              <a:off x="668958" y="2560871"/>
              <a:ext cx="211507" cy="195238"/>
              <a:chOff x="519113" y="1628775"/>
              <a:chExt cx="371475" cy="342900"/>
            </a:xfrm>
            <a:gradFill>
              <a:gsLst>
                <a:gs pos="0">
                  <a:schemeClr val="accent2"/>
                </a:gs>
                <a:gs pos="100000">
                  <a:schemeClr val="accent1"/>
                </a:gs>
              </a:gsLst>
              <a:lin ang="2700000" scaled="0"/>
            </a:gradFill>
          </p:grpSpPr>
          <p:sp>
            <p:nvSpPr>
              <p:cNvPr id="15" name="Freeform 28">
                <a:extLst>
                  <a:ext uri="{FF2B5EF4-FFF2-40B4-BE49-F238E27FC236}">
                    <a16:creationId xmlns:a16="http://schemas.microsoft.com/office/drawing/2014/main" id="{16192B29-BCAA-457D-9DD6-FEEEC128E488}"/>
                  </a:ext>
                </a:extLst>
              </p:cNvPr>
              <p:cNvSpPr>
                <a:spLocks noEditPoints="1"/>
              </p:cNvSpPr>
              <p:nvPr/>
            </p:nvSpPr>
            <p:spPr bwMode="auto">
              <a:xfrm>
                <a:off x="519113" y="1736725"/>
                <a:ext cx="371475" cy="234950"/>
              </a:xfrm>
              <a:custGeom>
                <a:avLst/>
                <a:gdLst>
                  <a:gd name="T0" fmla="*/ 88 w 96"/>
                  <a:gd name="T1" fmla="*/ 60 h 60"/>
                  <a:gd name="T2" fmla="*/ 8 w 96"/>
                  <a:gd name="T3" fmla="*/ 60 h 60"/>
                  <a:gd name="T4" fmla="*/ 0 w 96"/>
                  <a:gd name="T5" fmla="*/ 52 h 60"/>
                  <a:gd name="T6" fmla="*/ 0 w 96"/>
                  <a:gd name="T7" fmla="*/ 2 h 60"/>
                  <a:gd name="T8" fmla="*/ 2 w 96"/>
                  <a:gd name="T9" fmla="*/ 0 h 60"/>
                  <a:gd name="T10" fmla="*/ 94 w 96"/>
                  <a:gd name="T11" fmla="*/ 0 h 60"/>
                  <a:gd name="T12" fmla="*/ 96 w 96"/>
                  <a:gd name="T13" fmla="*/ 2 h 60"/>
                  <a:gd name="T14" fmla="*/ 96 w 96"/>
                  <a:gd name="T15" fmla="*/ 52 h 60"/>
                  <a:gd name="T16" fmla="*/ 88 w 96"/>
                  <a:gd name="T17" fmla="*/ 60 h 60"/>
                  <a:gd name="T18" fmla="*/ 4 w 96"/>
                  <a:gd name="T19" fmla="*/ 4 h 60"/>
                  <a:gd name="T20" fmla="*/ 4 w 96"/>
                  <a:gd name="T21" fmla="*/ 52 h 60"/>
                  <a:gd name="T22" fmla="*/ 8 w 96"/>
                  <a:gd name="T23" fmla="*/ 56 h 60"/>
                  <a:gd name="T24" fmla="*/ 88 w 96"/>
                  <a:gd name="T25" fmla="*/ 56 h 60"/>
                  <a:gd name="T26" fmla="*/ 92 w 96"/>
                  <a:gd name="T27" fmla="*/ 52 h 60"/>
                  <a:gd name="T28" fmla="*/ 92 w 96"/>
                  <a:gd name="T29" fmla="*/ 4 h 60"/>
                  <a:gd name="T30" fmla="*/ 4 w 96"/>
                  <a:gd name="T31"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60">
                    <a:moveTo>
                      <a:pt x="88" y="60"/>
                    </a:moveTo>
                    <a:cubicBezTo>
                      <a:pt x="8" y="60"/>
                      <a:pt x="8" y="60"/>
                      <a:pt x="8" y="60"/>
                    </a:cubicBezTo>
                    <a:cubicBezTo>
                      <a:pt x="3" y="60"/>
                      <a:pt x="0" y="57"/>
                      <a:pt x="0" y="52"/>
                    </a:cubicBezTo>
                    <a:cubicBezTo>
                      <a:pt x="0" y="2"/>
                      <a:pt x="0" y="2"/>
                      <a:pt x="0" y="2"/>
                    </a:cubicBezTo>
                    <a:cubicBezTo>
                      <a:pt x="0" y="1"/>
                      <a:pt x="1" y="0"/>
                      <a:pt x="2" y="0"/>
                    </a:cubicBezTo>
                    <a:cubicBezTo>
                      <a:pt x="94" y="0"/>
                      <a:pt x="94" y="0"/>
                      <a:pt x="94" y="0"/>
                    </a:cubicBezTo>
                    <a:cubicBezTo>
                      <a:pt x="95" y="0"/>
                      <a:pt x="96" y="1"/>
                      <a:pt x="96" y="2"/>
                    </a:cubicBezTo>
                    <a:cubicBezTo>
                      <a:pt x="96" y="52"/>
                      <a:pt x="96" y="52"/>
                      <a:pt x="96" y="52"/>
                    </a:cubicBezTo>
                    <a:cubicBezTo>
                      <a:pt x="96" y="57"/>
                      <a:pt x="93" y="60"/>
                      <a:pt x="88" y="60"/>
                    </a:cubicBezTo>
                    <a:close/>
                    <a:moveTo>
                      <a:pt x="4" y="4"/>
                    </a:moveTo>
                    <a:cubicBezTo>
                      <a:pt x="4" y="52"/>
                      <a:pt x="4" y="52"/>
                      <a:pt x="4" y="52"/>
                    </a:cubicBezTo>
                    <a:cubicBezTo>
                      <a:pt x="4" y="54"/>
                      <a:pt x="6" y="56"/>
                      <a:pt x="8" y="56"/>
                    </a:cubicBezTo>
                    <a:cubicBezTo>
                      <a:pt x="88" y="56"/>
                      <a:pt x="88" y="56"/>
                      <a:pt x="88" y="56"/>
                    </a:cubicBezTo>
                    <a:cubicBezTo>
                      <a:pt x="90" y="56"/>
                      <a:pt x="92" y="54"/>
                      <a:pt x="92" y="52"/>
                    </a:cubicBezTo>
                    <a:cubicBezTo>
                      <a:pt x="92" y="4"/>
                      <a:pt x="92" y="4"/>
                      <a:pt x="92" y="4"/>
                    </a:cubicBez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6" name="Freeform 29">
                <a:extLst>
                  <a:ext uri="{FF2B5EF4-FFF2-40B4-BE49-F238E27FC236}">
                    <a16:creationId xmlns:a16="http://schemas.microsoft.com/office/drawing/2014/main" id="{7AC9D46E-8720-4C99-AA50-76D111CE45A1}"/>
                  </a:ext>
                </a:extLst>
              </p:cNvPr>
              <p:cNvSpPr>
                <a:spLocks noEditPoints="1"/>
              </p:cNvSpPr>
              <p:nvPr/>
            </p:nvSpPr>
            <p:spPr bwMode="auto">
              <a:xfrm>
                <a:off x="642938" y="1784350"/>
                <a:ext cx="139700" cy="139700"/>
              </a:xfrm>
              <a:custGeom>
                <a:avLst/>
                <a:gdLst>
                  <a:gd name="T0" fmla="*/ 2 w 36"/>
                  <a:gd name="T1" fmla="*/ 36 h 36"/>
                  <a:gd name="T2" fmla="*/ 1 w 36"/>
                  <a:gd name="T3" fmla="*/ 36 h 36"/>
                  <a:gd name="T4" fmla="*/ 0 w 36"/>
                  <a:gd name="T5" fmla="*/ 34 h 36"/>
                  <a:gd name="T6" fmla="*/ 0 w 36"/>
                  <a:gd name="T7" fmla="*/ 2 h 36"/>
                  <a:gd name="T8" fmla="*/ 1 w 36"/>
                  <a:gd name="T9" fmla="*/ 0 h 36"/>
                  <a:gd name="T10" fmla="*/ 3 w 36"/>
                  <a:gd name="T11" fmla="*/ 0 h 36"/>
                  <a:gd name="T12" fmla="*/ 35 w 36"/>
                  <a:gd name="T13" fmla="*/ 16 h 36"/>
                  <a:gd name="T14" fmla="*/ 36 w 36"/>
                  <a:gd name="T15" fmla="*/ 18 h 36"/>
                  <a:gd name="T16" fmla="*/ 35 w 36"/>
                  <a:gd name="T17" fmla="*/ 20 h 36"/>
                  <a:gd name="T18" fmla="*/ 3 w 36"/>
                  <a:gd name="T19" fmla="*/ 36 h 36"/>
                  <a:gd name="T20" fmla="*/ 2 w 36"/>
                  <a:gd name="T21" fmla="*/ 36 h 36"/>
                  <a:gd name="T22" fmla="*/ 4 w 36"/>
                  <a:gd name="T23" fmla="*/ 5 h 36"/>
                  <a:gd name="T24" fmla="*/ 4 w 36"/>
                  <a:gd name="T25" fmla="*/ 31 h 36"/>
                  <a:gd name="T26" fmla="*/ 30 w 36"/>
                  <a:gd name="T27" fmla="*/ 18 h 36"/>
                  <a:gd name="T28" fmla="*/ 4 w 36"/>
                  <a:gd name="T29"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6">
                    <a:moveTo>
                      <a:pt x="2" y="36"/>
                    </a:moveTo>
                    <a:cubicBezTo>
                      <a:pt x="2" y="36"/>
                      <a:pt x="1" y="36"/>
                      <a:pt x="1" y="36"/>
                    </a:cubicBezTo>
                    <a:cubicBezTo>
                      <a:pt x="0" y="35"/>
                      <a:pt x="0" y="35"/>
                      <a:pt x="0" y="34"/>
                    </a:cubicBezTo>
                    <a:cubicBezTo>
                      <a:pt x="0" y="2"/>
                      <a:pt x="0" y="2"/>
                      <a:pt x="0" y="2"/>
                    </a:cubicBezTo>
                    <a:cubicBezTo>
                      <a:pt x="0" y="1"/>
                      <a:pt x="0" y="1"/>
                      <a:pt x="1" y="0"/>
                    </a:cubicBezTo>
                    <a:cubicBezTo>
                      <a:pt x="2" y="0"/>
                      <a:pt x="2" y="0"/>
                      <a:pt x="3" y="0"/>
                    </a:cubicBezTo>
                    <a:cubicBezTo>
                      <a:pt x="35" y="16"/>
                      <a:pt x="35" y="16"/>
                      <a:pt x="35" y="16"/>
                    </a:cubicBezTo>
                    <a:cubicBezTo>
                      <a:pt x="36" y="17"/>
                      <a:pt x="36" y="17"/>
                      <a:pt x="36" y="18"/>
                    </a:cubicBezTo>
                    <a:cubicBezTo>
                      <a:pt x="36" y="19"/>
                      <a:pt x="36" y="19"/>
                      <a:pt x="35" y="20"/>
                    </a:cubicBezTo>
                    <a:cubicBezTo>
                      <a:pt x="3" y="36"/>
                      <a:pt x="3" y="36"/>
                      <a:pt x="3" y="36"/>
                    </a:cubicBezTo>
                    <a:cubicBezTo>
                      <a:pt x="3" y="36"/>
                      <a:pt x="2" y="36"/>
                      <a:pt x="2" y="36"/>
                    </a:cubicBezTo>
                    <a:close/>
                    <a:moveTo>
                      <a:pt x="4" y="5"/>
                    </a:moveTo>
                    <a:cubicBezTo>
                      <a:pt x="4" y="31"/>
                      <a:pt x="4" y="31"/>
                      <a:pt x="4" y="31"/>
                    </a:cubicBezTo>
                    <a:cubicBezTo>
                      <a:pt x="30" y="18"/>
                      <a:pt x="30" y="18"/>
                      <a:pt x="30" y="18"/>
                    </a:cubicBezTo>
                    <a:lnTo>
                      <a:pt x="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7" name="Freeform 30">
                <a:extLst>
                  <a:ext uri="{FF2B5EF4-FFF2-40B4-BE49-F238E27FC236}">
                    <a16:creationId xmlns:a16="http://schemas.microsoft.com/office/drawing/2014/main" id="{F090B8AF-3E16-451E-824B-19CB750DA2B0}"/>
                  </a:ext>
                </a:extLst>
              </p:cNvPr>
              <p:cNvSpPr>
                <a:spLocks noEditPoints="1"/>
              </p:cNvSpPr>
              <p:nvPr/>
            </p:nvSpPr>
            <p:spPr bwMode="auto">
              <a:xfrm>
                <a:off x="519113" y="1628775"/>
                <a:ext cx="371475" cy="92075"/>
              </a:xfrm>
              <a:custGeom>
                <a:avLst/>
                <a:gdLst>
                  <a:gd name="T0" fmla="*/ 94 w 96"/>
                  <a:gd name="T1" fmla="*/ 24 h 24"/>
                  <a:gd name="T2" fmla="*/ 2 w 96"/>
                  <a:gd name="T3" fmla="*/ 24 h 24"/>
                  <a:gd name="T4" fmla="*/ 0 w 96"/>
                  <a:gd name="T5" fmla="*/ 22 h 24"/>
                  <a:gd name="T6" fmla="*/ 0 w 96"/>
                  <a:gd name="T7" fmla="*/ 6 h 24"/>
                  <a:gd name="T8" fmla="*/ 6 w 96"/>
                  <a:gd name="T9" fmla="*/ 0 h 24"/>
                  <a:gd name="T10" fmla="*/ 90 w 96"/>
                  <a:gd name="T11" fmla="*/ 0 h 24"/>
                  <a:gd name="T12" fmla="*/ 96 w 96"/>
                  <a:gd name="T13" fmla="*/ 6 h 24"/>
                  <a:gd name="T14" fmla="*/ 96 w 96"/>
                  <a:gd name="T15" fmla="*/ 22 h 24"/>
                  <a:gd name="T16" fmla="*/ 94 w 96"/>
                  <a:gd name="T17" fmla="*/ 24 h 24"/>
                  <a:gd name="T18" fmla="*/ 4 w 96"/>
                  <a:gd name="T19" fmla="*/ 20 h 24"/>
                  <a:gd name="T20" fmla="*/ 92 w 96"/>
                  <a:gd name="T21" fmla="*/ 20 h 24"/>
                  <a:gd name="T22" fmla="*/ 92 w 96"/>
                  <a:gd name="T23" fmla="*/ 6 h 24"/>
                  <a:gd name="T24" fmla="*/ 90 w 96"/>
                  <a:gd name="T25" fmla="*/ 4 h 24"/>
                  <a:gd name="T26" fmla="*/ 6 w 96"/>
                  <a:gd name="T27" fmla="*/ 4 h 24"/>
                  <a:gd name="T28" fmla="*/ 4 w 96"/>
                  <a:gd name="T29" fmla="*/ 6 h 24"/>
                  <a:gd name="T30" fmla="*/ 4 w 96"/>
                  <a:gd name="T3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24">
                    <a:moveTo>
                      <a:pt x="94" y="24"/>
                    </a:moveTo>
                    <a:cubicBezTo>
                      <a:pt x="2" y="24"/>
                      <a:pt x="2" y="24"/>
                      <a:pt x="2" y="24"/>
                    </a:cubicBezTo>
                    <a:cubicBezTo>
                      <a:pt x="1" y="24"/>
                      <a:pt x="0" y="23"/>
                      <a:pt x="0" y="22"/>
                    </a:cubicBezTo>
                    <a:cubicBezTo>
                      <a:pt x="0" y="6"/>
                      <a:pt x="0" y="6"/>
                      <a:pt x="0" y="6"/>
                    </a:cubicBezTo>
                    <a:cubicBezTo>
                      <a:pt x="0" y="3"/>
                      <a:pt x="3" y="0"/>
                      <a:pt x="6" y="0"/>
                    </a:cubicBezTo>
                    <a:cubicBezTo>
                      <a:pt x="90" y="0"/>
                      <a:pt x="90" y="0"/>
                      <a:pt x="90" y="0"/>
                    </a:cubicBezTo>
                    <a:cubicBezTo>
                      <a:pt x="93" y="0"/>
                      <a:pt x="96" y="3"/>
                      <a:pt x="96" y="6"/>
                    </a:cubicBezTo>
                    <a:cubicBezTo>
                      <a:pt x="96" y="22"/>
                      <a:pt x="96" y="22"/>
                      <a:pt x="96" y="22"/>
                    </a:cubicBezTo>
                    <a:cubicBezTo>
                      <a:pt x="96" y="23"/>
                      <a:pt x="95" y="24"/>
                      <a:pt x="94" y="24"/>
                    </a:cubicBezTo>
                    <a:close/>
                    <a:moveTo>
                      <a:pt x="4" y="20"/>
                    </a:moveTo>
                    <a:cubicBezTo>
                      <a:pt x="92" y="20"/>
                      <a:pt x="92" y="20"/>
                      <a:pt x="92" y="20"/>
                    </a:cubicBezTo>
                    <a:cubicBezTo>
                      <a:pt x="92" y="6"/>
                      <a:pt x="92" y="6"/>
                      <a:pt x="92" y="6"/>
                    </a:cubicBezTo>
                    <a:cubicBezTo>
                      <a:pt x="92" y="5"/>
                      <a:pt x="91" y="4"/>
                      <a:pt x="90" y="4"/>
                    </a:cubicBezTo>
                    <a:cubicBezTo>
                      <a:pt x="6" y="4"/>
                      <a:pt x="6" y="4"/>
                      <a:pt x="6" y="4"/>
                    </a:cubicBezTo>
                    <a:cubicBezTo>
                      <a:pt x="5" y="4"/>
                      <a:pt x="4" y="5"/>
                      <a:pt x="4" y="6"/>
                    </a:cubicBezTo>
                    <a:lnTo>
                      <a:pt x="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8" name="Freeform 31">
                <a:extLst>
                  <a:ext uri="{FF2B5EF4-FFF2-40B4-BE49-F238E27FC236}">
                    <a16:creationId xmlns:a16="http://schemas.microsoft.com/office/drawing/2014/main" id="{454EB299-BCEF-42E0-9F1D-492190818DB2}"/>
                  </a:ext>
                </a:extLst>
              </p:cNvPr>
              <p:cNvSpPr>
                <a:spLocks/>
              </p:cNvSpPr>
              <p:nvPr/>
            </p:nvSpPr>
            <p:spPr bwMode="auto">
              <a:xfrm>
                <a:off x="522288" y="1631950"/>
                <a:ext cx="77788" cy="77787"/>
              </a:xfrm>
              <a:custGeom>
                <a:avLst/>
                <a:gdLst>
                  <a:gd name="T0" fmla="*/ 5 w 49"/>
                  <a:gd name="T1" fmla="*/ 49 h 49"/>
                  <a:gd name="T2" fmla="*/ 0 w 49"/>
                  <a:gd name="T3" fmla="*/ 44 h 49"/>
                  <a:gd name="T4" fmla="*/ 44 w 49"/>
                  <a:gd name="T5" fmla="*/ 0 h 49"/>
                  <a:gd name="T6" fmla="*/ 49 w 49"/>
                  <a:gd name="T7" fmla="*/ 5 h 49"/>
                  <a:gd name="T8" fmla="*/ 5 w 49"/>
                  <a:gd name="T9" fmla="*/ 49 h 49"/>
                </a:gdLst>
                <a:ahLst/>
                <a:cxnLst>
                  <a:cxn ang="0">
                    <a:pos x="T0" y="T1"/>
                  </a:cxn>
                  <a:cxn ang="0">
                    <a:pos x="T2" y="T3"/>
                  </a:cxn>
                  <a:cxn ang="0">
                    <a:pos x="T4" y="T5"/>
                  </a:cxn>
                  <a:cxn ang="0">
                    <a:pos x="T6" y="T7"/>
                  </a:cxn>
                  <a:cxn ang="0">
                    <a:pos x="T8" y="T9"/>
                  </a:cxn>
                </a:cxnLst>
                <a:rect l="0" t="0" r="r" b="b"/>
                <a:pathLst>
                  <a:path w="49" h="49">
                    <a:moveTo>
                      <a:pt x="5" y="49"/>
                    </a:moveTo>
                    <a:lnTo>
                      <a:pt x="0" y="44"/>
                    </a:lnTo>
                    <a:lnTo>
                      <a:pt x="44" y="0"/>
                    </a:lnTo>
                    <a:lnTo>
                      <a:pt x="49" y="5"/>
                    </a:lnTo>
                    <a:lnTo>
                      <a:pt x="5"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9" name="Freeform 32">
                <a:extLst>
                  <a:ext uri="{FF2B5EF4-FFF2-40B4-BE49-F238E27FC236}">
                    <a16:creationId xmlns:a16="http://schemas.microsoft.com/office/drawing/2014/main" id="{52E307F8-EC41-4827-AAB4-247C3EDF1505}"/>
                  </a:ext>
                </a:extLst>
              </p:cNvPr>
              <p:cNvSpPr>
                <a:spLocks/>
              </p:cNvSpPr>
              <p:nvPr/>
            </p:nvSpPr>
            <p:spPr bwMode="auto">
              <a:xfrm>
                <a:off x="569913" y="1631950"/>
                <a:ext cx="84138" cy="85725"/>
              </a:xfrm>
              <a:custGeom>
                <a:avLst/>
                <a:gdLst>
                  <a:gd name="T0" fmla="*/ 5 w 53"/>
                  <a:gd name="T1" fmla="*/ 54 h 54"/>
                  <a:gd name="T2" fmla="*/ 0 w 53"/>
                  <a:gd name="T3" fmla="*/ 49 h 54"/>
                  <a:gd name="T4" fmla="*/ 48 w 53"/>
                  <a:gd name="T5" fmla="*/ 0 h 54"/>
                  <a:gd name="T6" fmla="*/ 53 w 53"/>
                  <a:gd name="T7" fmla="*/ 5 h 54"/>
                  <a:gd name="T8" fmla="*/ 5 w 53"/>
                  <a:gd name="T9" fmla="*/ 54 h 54"/>
                </a:gdLst>
                <a:ahLst/>
                <a:cxnLst>
                  <a:cxn ang="0">
                    <a:pos x="T0" y="T1"/>
                  </a:cxn>
                  <a:cxn ang="0">
                    <a:pos x="T2" y="T3"/>
                  </a:cxn>
                  <a:cxn ang="0">
                    <a:pos x="T4" y="T5"/>
                  </a:cxn>
                  <a:cxn ang="0">
                    <a:pos x="T6" y="T7"/>
                  </a:cxn>
                  <a:cxn ang="0">
                    <a:pos x="T8" y="T9"/>
                  </a:cxn>
                </a:cxnLst>
                <a:rect l="0" t="0" r="r" b="b"/>
                <a:pathLst>
                  <a:path w="53" h="54">
                    <a:moveTo>
                      <a:pt x="5" y="54"/>
                    </a:moveTo>
                    <a:lnTo>
                      <a:pt x="0" y="49"/>
                    </a:lnTo>
                    <a:lnTo>
                      <a:pt x="48" y="0"/>
                    </a:lnTo>
                    <a:lnTo>
                      <a:pt x="53" y="5"/>
                    </a:lnTo>
                    <a:lnTo>
                      <a:pt x="5"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0" name="Freeform 33">
                <a:extLst>
                  <a:ext uri="{FF2B5EF4-FFF2-40B4-BE49-F238E27FC236}">
                    <a16:creationId xmlns:a16="http://schemas.microsoft.com/office/drawing/2014/main" id="{24B6B224-74E4-4A3F-9AAB-1D6BE632B441}"/>
                  </a:ext>
                </a:extLst>
              </p:cNvPr>
              <p:cNvSpPr>
                <a:spLocks/>
              </p:cNvSpPr>
              <p:nvPr/>
            </p:nvSpPr>
            <p:spPr bwMode="auto">
              <a:xfrm>
                <a:off x="631826" y="1631950"/>
                <a:ext cx="84138" cy="85725"/>
              </a:xfrm>
              <a:custGeom>
                <a:avLst/>
                <a:gdLst>
                  <a:gd name="T0" fmla="*/ 5 w 53"/>
                  <a:gd name="T1" fmla="*/ 54 h 54"/>
                  <a:gd name="T2" fmla="*/ 0 w 53"/>
                  <a:gd name="T3" fmla="*/ 49 h 54"/>
                  <a:gd name="T4" fmla="*/ 48 w 53"/>
                  <a:gd name="T5" fmla="*/ 0 h 54"/>
                  <a:gd name="T6" fmla="*/ 53 w 53"/>
                  <a:gd name="T7" fmla="*/ 5 h 54"/>
                  <a:gd name="T8" fmla="*/ 5 w 53"/>
                  <a:gd name="T9" fmla="*/ 54 h 54"/>
                </a:gdLst>
                <a:ahLst/>
                <a:cxnLst>
                  <a:cxn ang="0">
                    <a:pos x="T0" y="T1"/>
                  </a:cxn>
                  <a:cxn ang="0">
                    <a:pos x="T2" y="T3"/>
                  </a:cxn>
                  <a:cxn ang="0">
                    <a:pos x="T4" y="T5"/>
                  </a:cxn>
                  <a:cxn ang="0">
                    <a:pos x="T6" y="T7"/>
                  </a:cxn>
                  <a:cxn ang="0">
                    <a:pos x="T8" y="T9"/>
                  </a:cxn>
                </a:cxnLst>
                <a:rect l="0" t="0" r="r" b="b"/>
                <a:pathLst>
                  <a:path w="53" h="54">
                    <a:moveTo>
                      <a:pt x="5" y="54"/>
                    </a:moveTo>
                    <a:lnTo>
                      <a:pt x="0" y="49"/>
                    </a:lnTo>
                    <a:lnTo>
                      <a:pt x="48" y="0"/>
                    </a:lnTo>
                    <a:lnTo>
                      <a:pt x="53" y="5"/>
                    </a:lnTo>
                    <a:lnTo>
                      <a:pt x="5"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1" name="Freeform 34">
                <a:extLst>
                  <a:ext uri="{FF2B5EF4-FFF2-40B4-BE49-F238E27FC236}">
                    <a16:creationId xmlns:a16="http://schemas.microsoft.com/office/drawing/2014/main" id="{3CEA496F-F1A2-44CA-B6BA-57CB55BA46C1}"/>
                  </a:ext>
                </a:extLst>
              </p:cNvPr>
              <p:cNvSpPr>
                <a:spLocks/>
              </p:cNvSpPr>
              <p:nvPr/>
            </p:nvSpPr>
            <p:spPr bwMode="auto">
              <a:xfrm>
                <a:off x="693738" y="1631950"/>
                <a:ext cx="84138" cy="85725"/>
              </a:xfrm>
              <a:custGeom>
                <a:avLst/>
                <a:gdLst>
                  <a:gd name="T0" fmla="*/ 5 w 53"/>
                  <a:gd name="T1" fmla="*/ 54 h 54"/>
                  <a:gd name="T2" fmla="*/ 0 w 53"/>
                  <a:gd name="T3" fmla="*/ 49 h 54"/>
                  <a:gd name="T4" fmla="*/ 48 w 53"/>
                  <a:gd name="T5" fmla="*/ 0 h 54"/>
                  <a:gd name="T6" fmla="*/ 53 w 53"/>
                  <a:gd name="T7" fmla="*/ 5 h 54"/>
                  <a:gd name="T8" fmla="*/ 5 w 53"/>
                  <a:gd name="T9" fmla="*/ 54 h 54"/>
                </a:gdLst>
                <a:ahLst/>
                <a:cxnLst>
                  <a:cxn ang="0">
                    <a:pos x="T0" y="T1"/>
                  </a:cxn>
                  <a:cxn ang="0">
                    <a:pos x="T2" y="T3"/>
                  </a:cxn>
                  <a:cxn ang="0">
                    <a:pos x="T4" y="T5"/>
                  </a:cxn>
                  <a:cxn ang="0">
                    <a:pos x="T6" y="T7"/>
                  </a:cxn>
                  <a:cxn ang="0">
                    <a:pos x="T8" y="T9"/>
                  </a:cxn>
                </a:cxnLst>
                <a:rect l="0" t="0" r="r" b="b"/>
                <a:pathLst>
                  <a:path w="53" h="54">
                    <a:moveTo>
                      <a:pt x="5" y="54"/>
                    </a:moveTo>
                    <a:lnTo>
                      <a:pt x="0" y="49"/>
                    </a:lnTo>
                    <a:lnTo>
                      <a:pt x="48" y="0"/>
                    </a:lnTo>
                    <a:lnTo>
                      <a:pt x="53" y="5"/>
                    </a:lnTo>
                    <a:lnTo>
                      <a:pt x="5"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2" name="Freeform 35">
                <a:extLst>
                  <a:ext uri="{FF2B5EF4-FFF2-40B4-BE49-F238E27FC236}">
                    <a16:creationId xmlns:a16="http://schemas.microsoft.com/office/drawing/2014/main" id="{D3947C04-FAFE-4F34-B69F-12DD370D73A1}"/>
                  </a:ext>
                </a:extLst>
              </p:cNvPr>
              <p:cNvSpPr>
                <a:spLocks/>
              </p:cNvSpPr>
              <p:nvPr/>
            </p:nvSpPr>
            <p:spPr bwMode="auto">
              <a:xfrm>
                <a:off x="755651" y="1631950"/>
                <a:ext cx="84138" cy="85725"/>
              </a:xfrm>
              <a:custGeom>
                <a:avLst/>
                <a:gdLst>
                  <a:gd name="T0" fmla="*/ 5 w 53"/>
                  <a:gd name="T1" fmla="*/ 54 h 54"/>
                  <a:gd name="T2" fmla="*/ 0 w 53"/>
                  <a:gd name="T3" fmla="*/ 49 h 54"/>
                  <a:gd name="T4" fmla="*/ 48 w 53"/>
                  <a:gd name="T5" fmla="*/ 0 h 54"/>
                  <a:gd name="T6" fmla="*/ 53 w 53"/>
                  <a:gd name="T7" fmla="*/ 5 h 54"/>
                  <a:gd name="T8" fmla="*/ 5 w 53"/>
                  <a:gd name="T9" fmla="*/ 54 h 54"/>
                </a:gdLst>
                <a:ahLst/>
                <a:cxnLst>
                  <a:cxn ang="0">
                    <a:pos x="T0" y="T1"/>
                  </a:cxn>
                  <a:cxn ang="0">
                    <a:pos x="T2" y="T3"/>
                  </a:cxn>
                  <a:cxn ang="0">
                    <a:pos x="T4" y="T5"/>
                  </a:cxn>
                  <a:cxn ang="0">
                    <a:pos x="T6" y="T7"/>
                  </a:cxn>
                  <a:cxn ang="0">
                    <a:pos x="T8" y="T9"/>
                  </a:cxn>
                </a:cxnLst>
                <a:rect l="0" t="0" r="r" b="b"/>
                <a:pathLst>
                  <a:path w="53" h="54">
                    <a:moveTo>
                      <a:pt x="5" y="54"/>
                    </a:moveTo>
                    <a:lnTo>
                      <a:pt x="0" y="49"/>
                    </a:lnTo>
                    <a:lnTo>
                      <a:pt x="48" y="0"/>
                    </a:lnTo>
                    <a:lnTo>
                      <a:pt x="53" y="5"/>
                    </a:lnTo>
                    <a:lnTo>
                      <a:pt x="5"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3" name="Freeform 36">
                <a:extLst>
                  <a:ext uri="{FF2B5EF4-FFF2-40B4-BE49-F238E27FC236}">
                    <a16:creationId xmlns:a16="http://schemas.microsoft.com/office/drawing/2014/main" id="{6653FA06-1474-4D35-B64B-0A3194A13DAD}"/>
                  </a:ext>
                </a:extLst>
              </p:cNvPr>
              <p:cNvSpPr>
                <a:spLocks/>
              </p:cNvSpPr>
              <p:nvPr/>
            </p:nvSpPr>
            <p:spPr bwMode="auto">
              <a:xfrm>
                <a:off x="817563" y="1647825"/>
                <a:ext cx="69850" cy="69850"/>
              </a:xfrm>
              <a:custGeom>
                <a:avLst/>
                <a:gdLst>
                  <a:gd name="T0" fmla="*/ 5 w 44"/>
                  <a:gd name="T1" fmla="*/ 44 h 44"/>
                  <a:gd name="T2" fmla="*/ 0 w 44"/>
                  <a:gd name="T3" fmla="*/ 39 h 44"/>
                  <a:gd name="T4" fmla="*/ 39 w 44"/>
                  <a:gd name="T5" fmla="*/ 0 h 44"/>
                  <a:gd name="T6" fmla="*/ 44 w 44"/>
                  <a:gd name="T7" fmla="*/ 5 h 44"/>
                  <a:gd name="T8" fmla="*/ 5 w 44"/>
                  <a:gd name="T9" fmla="*/ 44 h 44"/>
                </a:gdLst>
                <a:ahLst/>
                <a:cxnLst>
                  <a:cxn ang="0">
                    <a:pos x="T0" y="T1"/>
                  </a:cxn>
                  <a:cxn ang="0">
                    <a:pos x="T2" y="T3"/>
                  </a:cxn>
                  <a:cxn ang="0">
                    <a:pos x="T4" y="T5"/>
                  </a:cxn>
                  <a:cxn ang="0">
                    <a:pos x="T6" y="T7"/>
                  </a:cxn>
                  <a:cxn ang="0">
                    <a:pos x="T8" y="T9"/>
                  </a:cxn>
                </a:cxnLst>
                <a:rect l="0" t="0" r="r" b="b"/>
                <a:pathLst>
                  <a:path w="44" h="44">
                    <a:moveTo>
                      <a:pt x="5" y="44"/>
                    </a:moveTo>
                    <a:lnTo>
                      <a:pt x="0" y="39"/>
                    </a:lnTo>
                    <a:lnTo>
                      <a:pt x="39" y="0"/>
                    </a:lnTo>
                    <a:lnTo>
                      <a:pt x="44" y="5"/>
                    </a:lnTo>
                    <a:lnTo>
                      <a:pt x="5"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4" name="TextBox 13">
              <a:extLst>
                <a:ext uri="{FF2B5EF4-FFF2-40B4-BE49-F238E27FC236}">
                  <a16:creationId xmlns:a16="http://schemas.microsoft.com/office/drawing/2014/main" id="{112D8040-3448-4EA6-97E6-F9D10D8BB39E}"/>
                </a:ext>
              </a:extLst>
            </p:cNvPr>
            <p:cNvSpPr txBox="1"/>
            <p:nvPr/>
          </p:nvSpPr>
          <p:spPr>
            <a:xfrm>
              <a:off x="1022550" y="2550768"/>
              <a:ext cx="1761290" cy="215444"/>
            </a:xfrm>
            <a:prstGeom prst="rect">
              <a:avLst/>
            </a:prstGeom>
            <a:noFill/>
            <a:ln w="6350">
              <a:noFill/>
              <a:prstDash val="dash"/>
            </a:ln>
          </p:spPr>
          <p:txBody>
            <a:bodyPr wrap="square" lIns="0" tIns="0" rIns="0" bIns="0" rtlCol="0" anchor="ctr">
              <a:spAutoFit/>
            </a:bodyPr>
            <a:lstStyle>
              <a:defPPr>
                <a:defRPr lang="en-US"/>
              </a:defPPr>
              <a:lvl1pPr>
                <a:defRPr sz="1400">
                  <a:solidFill>
                    <a:schemeClr val="bg1"/>
                  </a:solidFill>
                </a:defRPr>
              </a:lvl1pPr>
            </a:lstStyle>
            <a:p>
              <a:r>
                <a:rPr lang="en-US" sz="1400" dirty="0">
                  <a:solidFill>
                    <a:schemeClr val="tx1"/>
                  </a:solidFill>
                </a:rPr>
                <a:t>Most Viewed video</a:t>
              </a:r>
            </a:p>
          </p:txBody>
        </p:sp>
      </p:grpSp>
      <p:grpSp>
        <p:nvGrpSpPr>
          <p:cNvPr id="24" name="Group 23">
            <a:extLst>
              <a:ext uri="{FF2B5EF4-FFF2-40B4-BE49-F238E27FC236}">
                <a16:creationId xmlns:a16="http://schemas.microsoft.com/office/drawing/2014/main" id="{3D8654BB-ABAC-4F66-ABAC-7979D09B3528}"/>
              </a:ext>
            </a:extLst>
          </p:cNvPr>
          <p:cNvGrpSpPr/>
          <p:nvPr/>
        </p:nvGrpSpPr>
        <p:grpSpPr>
          <a:xfrm>
            <a:off x="712293" y="1819797"/>
            <a:ext cx="2110649" cy="215444"/>
            <a:chOff x="673191" y="1583558"/>
            <a:chExt cx="2110649" cy="215444"/>
          </a:xfrm>
        </p:grpSpPr>
        <p:sp>
          <p:nvSpPr>
            <p:cNvPr id="25" name="TextBox 24">
              <a:extLst>
                <a:ext uri="{FF2B5EF4-FFF2-40B4-BE49-F238E27FC236}">
                  <a16:creationId xmlns:a16="http://schemas.microsoft.com/office/drawing/2014/main" id="{3970E437-E038-4A9F-B07E-FB66BA94B9FC}"/>
                </a:ext>
              </a:extLst>
            </p:cNvPr>
            <p:cNvSpPr txBox="1"/>
            <p:nvPr/>
          </p:nvSpPr>
          <p:spPr>
            <a:xfrm>
              <a:off x="1022550" y="1583558"/>
              <a:ext cx="1761290" cy="215444"/>
            </a:xfrm>
            <a:prstGeom prst="rect">
              <a:avLst/>
            </a:prstGeom>
            <a:noFill/>
            <a:ln w="6350">
              <a:noFill/>
              <a:prstDash val="dash"/>
            </a:ln>
          </p:spPr>
          <p:txBody>
            <a:bodyPr wrap="square" lIns="0" tIns="0" rIns="0" bIns="0" rtlCol="0" anchor="ctr">
              <a:spAutoFit/>
            </a:bodyPr>
            <a:lstStyle>
              <a:defPPr>
                <a:defRPr lang="en-US"/>
              </a:defPPr>
              <a:lvl1pPr>
                <a:defRPr sz="1400">
                  <a:solidFill>
                    <a:schemeClr val="bg1"/>
                  </a:solidFill>
                </a:defRPr>
              </a:lvl1pPr>
            </a:lstStyle>
            <a:p>
              <a:r>
                <a:rPr lang="en-US" dirty="0">
                  <a:solidFill>
                    <a:schemeClr val="tx1"/>
                  </a:solidFill>
                </a:rPr>
                <a:t>Home</a:t>
              </a:r>
            </a:p>
          </p:txBody>
        </p:sp>
        <p:grpSp>
          <p:nvGrpSpPr>
            <p:cNvPr id="26" name="Group 25">
              <a:extLst>
                <a:ext uri="{FF2B5EF4-FFF2-40B4-BE49-F238E27FC236}">
                  <a16:creationId xmlns:a16="http://schemas.microsoft.com/office/drawing/2014/main" id="{A09D4D1B-6A7A-4783-A55E-FE85FC73520C}"/>
                </a:ext>
              </a:extLst>
            </p:cNvPr>
            <p:cNvGrpSpPr>
              <a:grpSpLocks noChangeAspect="1"/>
            </p:cNvGrpSpPr>
            <p:nvPr/>
          </p:nvGrpSpPr>
          <p:grpSpPr>
            <a:xfrm>
              <a:off x="673191" y="1593661"/>
              <a:ext cx="203040" cy="194400"/>
              <a:chOff x="-638175" y="3963988"/>
              <a:chExt cx="373062" cy="357187"/>
            </a:xfrm>
            <a:gradFill>
              <a:gsLst>
                <a:gs pos="0">
                  <a:schemeClr val="accent2"/>
                </a:gs>
                <a:gs pos="100000">
                  <a:schemeClr val="accent1"/>
                </a:gs>
              </a:gsLst>
              <a:lin ang="2700000" scaled="0"/>
            </a:gradFill>
          </p:grpSpPr>
          <p:sp>
            <p:nvSpPr>
              <p:cNvPr id="27" name="Freeform 40">
                <a:extLst>
                  <a:ext uri="{FF2B5EF4-FFF2-40B4-BE49-F238E27FC236}">
                    <a16:creationId xmlns:a16="http://schemas.microsoft.com/office/drawing/2014/main" id="{F3D13D13-1F1B-4054-8BAE-83175AF674DF}"/>
                  </a:ext>
                </a:extLst>
              </p:cNvPr>
              <p:cNvSpPr>
                <a:spLocks/>
              </p:cNvSpPr>
              <p:nvPr/>
            </p:nvSpPr>
            <p:spPr bwMode="auto">
              <a:xfrm>
                <a:off x="-592138" y="4149725"/>
                <a:ext cx="280987" cy="171450"/>
              </a:xfrm>
              <a:custGeom>
                <a:avLst/>
                <a:gdLst>
                  <a:gd name="T0" fmla="*/ 70 w 72"/>
                  <a:gd name="T1" fmla="*/ 44 h 44"/>
                  <a:gd name="T2" fmla="*/ 46 w 72"/>
                  <a:gd name="T3" fmla="*/ 44 h 44"/>
                  <a:gd name="T4" fmla="*/ 44 w 72"/>
                  <a:gd name="T5" fmla="*/ 42 h 44"/>
                  <a:gd name="T6" fmla="*/ 44 w 72"/>
                  <a:gd name="T7" fmla="*/ 16 h 44"/>
                  <a:gd name="T8" fmla="*/ 28 w 72"/>
                  <a:gd name="T9" fmla="*/ 16 h 44"/>
                  <a:gd name="T10" fmla="*/ 28 w 72"/>
                  <a:gd name="T11" fmla="*/ 42 h 44"/>
                  <a:gd name="T12" fmla="*/ 26 w 72"/>
                  <a:gd name="T13" fmla="*/ 44 h 44"/>
                  <a:gd name="T14" fmla="*/ 2 w 72"/>
                  <a:gd name="T15" fmla="*/ 44 h 44"/>
                  <a:gd name="T16" fmla="*/ 0 w 72"/>
                  <a:gd name="T17" fmla="*/ 42 h 44"/>
                  <a:gd name="T18" fmla="*/ 0 w 72"/>
                  <a:gd name="T19" fmla="*/ 2 h 44"/>
                  <a:gd name="T20" fmla="*/ 2 w 72"/>
                  <a:gd name="T21" fmla="*/ 0 h 44"/>
                  <a:gd name="T22" fmla="*/ 4 w 72"/>
                  <a:gd name="T23" fmla="*/ 2 h 44"/>
                  <a:gd name="T24" fmla="*/ 4 w 72"/>
                  <a:gd name="T25" fmla="*/ 40 h 44"/>
                  <a:gd name="T26" fmla="*/ 24 w 72"/>
                  <a:gd name="T27" fmla="*/ 40 h 44"/>
                  <a:gd name="T28" fmla="*/ 24 w 72"/>
                  <a:gd name="T29" fmla="*/ 14 h 44"/>
                  <a:gd name="T30" fmla="*/ 26 w 72"/>
                  <a:gd name="T31" fmla="*/ 12 h 44"/>
                  <a:gd name="T32" fmla="*/ 46 w 72"/>
                  <a:gd name="T33" fmla="*/ 12 h 44"/>
                  <a:gd name="T34" fmla="*/ 48 w 72"/>
                  <a:gd name="T35" fmla="*/ 14 h 44"/>
                  <a:gd name="T36" fmla="*/ 48 w 72"/>
                  <a:gd name="T37" fmla="*/ 40 h 44"/>
                  <a:gd name="T38" fmla="*/ 68 w 72"/>
                  <a:gd name="T39" fmla="*/ 40 h 44"/>
                  <a:gd name="T40" fmla="*/ 68 w 72"/>
                  <a:gd name="T41" fmla="*/ 4 h 44"/>
                  <a:gd name="T42" fmla="*/ 70 w 72"/>
                  <a:gd name="T43" fmla="*/ 2 h 44"/>
                  <a:gd name="T44" fmla="*/ 72 w 72"/>
                  <a:gd name="T45" fmla="*/ 4 h 44"/>
                  <a:gd name="T46" fmla="*/ 72 w 72"/>
                  <a:gd name="T47" fmla="*/ 42 h 44"/>
                  <a:gd name="T48" fmla="*/ 70 w 72"/>
                  <a:gd name="T4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44">
                    <a:moveTo>
                      <a:pt x="70" y="44"/>
                    </a:moveTo>
                    <a:cubicBezTo>
                      <a:pt x="46" y="44"/>
                      <a:pt x="46" y="44"/>
                      <a:pt x="46" y="44"/>
                    </a:cubicBezTo>
                    <a:cubicBezTo>
                      <a:pt x="45" y="44"/>
                      <a:pt x="44" y="43"/>
                      <a:pt x="44" y="42"/>
                    </a:cubicBezTo>
                    <a:cubicBezTo>
                      <a:pt x="44" y="16"/>
                      <a:pt x="44" y="16"/>
                      <a:pt x="44" y="16"/>
                    </a:cubicBezTo>
                    <a:cubicBezTo>
                      <a:pt x="28" y="16"/>
                      <a:pt x="28" y="16"/>
                      <a:pt x="28" y="16"/>
                    </a:cubicBezTo>
                    <a:cubicBezTo>
                      <a:pt x="28" y="42"/>
                      <a:pt x="28" y="42"/>
                      <a:pt x="28" y="42"/>
                    </a:cubicBezTo>
                    <a:cubicBezTo>
                      <a:pt x="28" y="43"/>
                      <a:pt x="27" y="44"/>
                      <a:pt x="26" y="44"/>
                    </a:cubicBezTo>
                    <a:cubicBezTo>
                      <a:pt x="2" y="44"/>
                      <a:pt x="2" y="44"/>
                      <a:pt x="2" y="44"/>
                    </a:cubicBezTo>
                    <a:cubicBezTo>
                      <a:pt x="1" y="44"/>
                      <a:pt x="0" y="43"/>
                      <a:pt x="0" y="42"/>
                    </a:cubicBezTo>
                    <a:cubicBezTo>
                      <a:pt x="0" y="2"/>
                      <a:pt x="0" y="2"/>
                      <a:pt x="0" y="2"/>
                    </a:cubicBezTo>
                    <a:cubicBezTo>
                      <a:pt x="0" y="1"/>
                      <a:pt x="1" y="0"/>
                      <a:pt x="2" y="0"/>
                    </a:cubicBezTo>
                    <a:cubicBezTo>
                      <a:pt x="3" y="0"/>
                      <a:pt x="4" y="1"/>
                      <a:pt x="4" y="2"/>
                    </a:cubicBezTo>
                    <a:cubicBezTo>
                      <a:pt x="4" y="40"/>
                      <a:pt x="4" y="40"/>
                      <a:pt x="4" y="40"/>
                    </a:cubicBezTo>
                    <a:cubicBezTo>
                      <a:pt x="24" y="40"/>
                      <a:pt x="24" y="40"/>
                      <a:pt x="24" y="40"/>
                    </a:cubicBezTo>
                    <a:cubicBezTo>
                      <a:pt x="24" y="14"/>
                      <a:pt x="24" y="14"/>
                      <a:pt x="24" y="14"/>
                    </a:cubicBezTo>
                    <a:cubicBezTo>
                      <a:pt x="24" y="13"/>
                      <a:pt x="25" y="12"/>
                      <a:pt x="26" y="12"/>
                    </a:cubicBezTo>
                    <a:cubicBezTo>
                      <a:pt x="46" y="12"/>
                      <a:pt x="46" y="12"/>
                      <a:pt x="46" y="12"/>
                    </a:cubicBezTo>
                    <a:cubicBezTo>
                      <a:pt x="47" y="12"/>
                      <a:pt x="48" y="13"/>
                      <a:pt x="48" y="14"/>
                    </a:cubicBezTo>
                    <a:cubicBezTo>
                      <a:pt x="48" y="40"/>
                      <a:pt x="48" y="40"/>
                      <a:pt x="48" y="40"/>
                    </a:cubicBezTo>
                    <a:cubicBezTo>
                      <a:pt x="68" y="40"/>
                      <a:pt x="68" y="40"/>
                      <a:pt x="68" y="40"/>
                    </a:cubicBezTo>
                    <a:cubicBezTo>
                      <a:pt x="68" y="4"/>
                      <a:pt x="68" y="4"/>
                      <a:pt x="68" y="4"/>
                    </a:cubicBezTo>
                    <a:cubicBezTo>
                      <a:pt x="68" y="3"/>
                      <a:pt x="69" y="2"/>
                      <a:pt x="70" y="2"/>
                    </a:cubicBezTo>
                    <a:cubicBezTo>
                      <a:pt x="71" y="2"/>
                      <a:pt x="72" y="3"/>
                      <a:pt x="72" y="4"/>
                    </a:cubicBezTo>
                    <a:cubicBezTo>
                      <a:pt x="72" y="42"/>
                      <a:pt x="72" y="42"/>
                      <a:pt x="72" y="42"/>
                    </a:cubicBezTo>
                    <a:cubicBezTo>
                      <a:pt x="72" y="43"/>
                      <a:pt x="71" y="44"/>
                      <a:pt x="70"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41">
                <a:extLst>
                  <a:ext uri="{FF2B5EF4-FFF2-40B4-BE49-F238E27FC236}">
                    <a16:creationId xmlns:a16="http://schemas.microsoft.com/office/drawing/2014/main" id="{E5576DE3-1287-4985-8900-0C5C4EBB0875}"/>
                  </a:ext>
                </a:extLst>
              </p:cNvPr>
              <p:cNvSpPr>
                <a:spLocks/>
              </p:cNvSpPr>
              <p:nvPr/>
            </p:nvSpPr>
            <p:spPr bwMode="auto">
              <a:xfrm>
                <a:off x="-638175" y="3963988"/>
                <a:ext cx="373062" cy="193675"/>
              </a:xfrm>
              <a:custGeom>
                <a:avLst/>
                <a:gdLst>
                  <a:gd name="T0" fmla="*/ 94 w 96"/>
                  <a:gd name="T1" fmla="*/ 50 h 50"/>
                  <a:gd name="T2" fmla="*/ 93 w 96"/>
                  <a:gd name="T3" fmla="*/ 49 h 50"/>
                  <a:gd name="T4" fmla="*/ 48 w 96"/>
                  <a:gd name="T5" fmla="*/ 5 h 50"/>
                  <a:gd name="T6" fmla="*/ 3 w 96"/>
                  <a:gd name="T7" fmla="*/ 49 h 50"/>
                  <a:gd name="T8" fmla="*/ 1 w 96"/>
                  <a:gd name="T9" fmla="*/ 49 h 50"/>
                  <a:gd name="T10" fmla="*/ 1 w 96"/>
                  <a:gd name="T11" fmla="*/ 47 h 50"/>
                  <a:gd name="T12" fmla="*/ 47 w 96"/>
                  <a:gd name="T13" fmla="*/ 1 h 50"/>
                  <a:gd name="T14" fmla="*/ 49 w 96"/>
                  <a:gd name="T15" fmla="*/ 1 h 50"/>
                  <a:gd name="T16" fmla="*/ 95 w 96"/>
                  <a:gd name="T17" fmla="*/ 47 h 50"/>
                  <a:gd name="T18" fmla="*/ 95 w 96"/>
                  <a:gd name="T19" fmla="*/ 49 h 50"/>
                  <a:gd name="T20" fmla="*/ 94 w 96"/>
                  <a:gd name="T2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50">
                    <a:moveTo>
                      <a:pt x="94" y="50"/>
                    </a:moveTo>
                    <a:cubicBezTo>
                      <a:pt x="93" y="50"/>
                      <a:pt x="93" y="50"/>
                      <a:pt x="93" y="49"/>
                    </a:cubicBezTo>
                    <a:cubicBezTo>
                      <a:pt x="48" y="5"/>
                      <a:pt x="48" y="5"/>
                      <a:pt x="48" y="5"/>
                    </a:cubicBezTo>
                    <a:cubicBezTo>
                      <a:pt x="3" y="49"/>
                      <a:pt x="3" y="49"/>
                      <a:pt x="3" y="49"/>
                    </a:cubicBezTo>
                    <a:cubicBezTo>
                      <a:pt x="3" y="50"/>
                      <a:pt x="1" y="50"/>
                      <a:pt x="1" y="49"/>
                    </a:cubicBezTo>
                    <a:cubicBezTo>
                      <a:pt x="0" y="49"/>
                      <a:pt x="0" y="47"/>
                      <a:pt x="1" y="47"/>
                    </a:cubicBezTo>
                    <a:cubicBezTo>
                      <a:pt x="47" y="1"/>
                      <a:pt x="47" y="1"/>
                      <a:pt x="47" y="1"/>
                    </a:cubicBezTo>
                    <a:cubicBezTo>
                      <a:pt x="47" y="0"/>
                      <a:pt x="49" y="0"/>
                      <a:pt x="49" y="1"/>
                    </a:cubicBezTo>
                    <a:cubicBezTo>
                      <a:pt x="95" y="47"/>
                      <a:pt x="95" y="47"/>
                      <a:pt x="95" y="47"/>
                    </a:cubicBezTo>
                    <a:cubicBezTo>
                      <a:pt x="96" y="47"/>
                      <a:pt x="96" y="49"/>
                      <a:pt x="95" y="49"/>
                    </a:cubicBezTo>
                    <a:cubicBezTo>
                      <a:pt x="95" y="50"/>
                      <a:pt x="95" y="50"/>
                      <a:pt x="94"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42">
                <a:extLst>
                  <a:ext uri="{FF2B5EF4-FFF2-40B4-BE49-F238E27FC236}">
                    <a16:creationId xmlns:a16="http://schemas.microsoft.com/office/drawing/2014/main" id="{9F1A875B-4D8A-4BE3-884B-FE05DB450A39}"/>
                  </a:ext>
                </a:extLst>
              </p:cNvPr>
              <p:cNvSpPr>
                <a:spLocks/>
              </p:cNvSpPr>
              <p:nvPr/>
            </p:nvSpPr>
            <p:spPr bwMode="auto">
              <a:xfrm>
                <a:off x="-396875" y="3979863"/>
                <a:ext cx="69850" cy="69850"/>
              </a:xfrm>
              <a:custGeom>
                <a:avLst/>
                <a:gdLst>
                  <a:gd name="T0" fmla="*/ 16 w 18"/>
                  <a:gd name="T1" fmla="*/ 18 h 18"/>
                  <a:gd name="T2" fmla="*/ 14 w 18"/>
                  <a:gd name="T3" fmla="*/ 16 h 18"/>
                  <a:gd name="T4" fmla="*/ 14 w 18"/>
                  <a:gd name="T5" fmla="*/ 4 h 18"/>
                  <a:gd name="T6" fmla="*/ 2 w 18"/>
                  <a:gd name="T7" fmla="*/ 4 h 18"/>
                  <a:gd name="T8" fmla="*/ 0 w 18"/>
                  <a:gd name="T9" fmla="*/ 2 h 18"/>
                  <a:gd name="T10" fmla="*/ 2 w 18"/>
                  <a:gd name="T11" fmla="*/ 0 h 18"/>
                  <a:gd name="T12" fmla="*/ 16 w 18"/>
                  <a:gd name="T13" fmla="*/ 0 h 18"/>
                  <a:gd name="T14" fmla="*/ 18 w 18"/>
                  <a:gd name="T15" fmla="*/ 2 h 18"/>
                  <a:gd name="T16" fmla="*/ 18 w 18"/>
                  <a:gd name="T17" fmla="*/ 16 h 18"/>
                  <a:gd name="T18" fmla="*/ 16 w 18"/>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16" y="18"/>
                    </a:moveTo>
                    <a:cubicBezTo>
                      <a:pt x="15" y="18"/>
                      <a:pt x="14" y="17"/>
                      <a:pt x="14" y="16"/>
                    </a:cubicBezTo>
                    <a:cubicBezTo>
                      <a:pt x="14" y="4"/>
                      <a:pt x="14" y="4"/>
                      <a:pt x="14" y="4"/>
                    </a:cubicBezTo>
                    <a:cubicBezTo>
                      <a:pt x="2" y="4"/>
                      <a:pt x="2" y="4"/>
                      <a:pt x="2" y="4"/>
                    </a:cubicBezTo>
                    <a:cubicBezTo>
                      <a:pt x="1" y="4"/>
                      <a:pt x="0" y="3"/>
                      <a:pt x="0" y="2"/>
                    </a:cubicBezTo>
                    <a:cubicBezTo>
                      <a:pt x="0" y="1"/>
                      <a:pt x="1" y="0"/>
                      <a:pt x="2" y="0"/>
                    </a:cubicBezTo>
                    <a:cubicBezTo>
                      <a:pt x="16" y="0"/>
                      <a:pt x="16" y="0"/>
                      <a:pt x="16" y="0"/>
                    </a:cubicBezTo>
                    <a:cubicBezTo>
                      <a:pt x="17" y="0"/>
                      <a:pt x="18" y="1"/>
                      <a:pt x="18" y="2"/>
                    </a:cubicBezTo>
                    <a:cubicBezTo>
                      <a:pt x="18" y="16"/>
                      <a:pt x="18" y="16"/>
                      <a:pt x="18" y="16"/>
                    </a:cubicBezTo>
                    <a:cubicBezTo>
                      <a:pt x="18" y="17"/>
                      <a:pt x="17" y="18"/>
                      <a:pt x="1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0" name="Group 29">
            <a:extLst>
              <a:ext uri="{FF2B5EF4-FFF2-40B4-BE49-F238E27FC236}">
                <a16:creationId xmlns:a16="http://schemas.microsoft.com/office/drawing/2014/main" id="{FB693D4C-CEFD-45EA-9C3A-75435A2702B3}"/>
              </a:ext>
            </a:extLst>
          </p:cNvPr>
          <p:cNvGrpSpPr/>
          <p:nvPr/>
        </p:nvGrpSpPr>
        <p:grpSpPr>
          <a:xfrm>
            <a:off x="706437" y="2322289"/>
            <a:ext cx="2116505" cy="215444"/>
            <a:chOff x="667335" y="2067163"/>
            <a:chExt cx="2116505" cy="215444"/>
          </a:xfrm>
        </p:grpSpPr>
        <p:sp>
          <p:nvSpPr>
            <p:cNvPr id="31" name="TextBox 30">
              <a:extLst>
                <a:ext uri="{FF2B5EF4-FFF2-40B4-BE49-F238E27FC236}">
                  <a16:creationId xmlns:a16="http://schemas.microsoft.com/office/drawing/2014/main" id="{E08A6535-5982-4020-ADCB-EE78AB6F6C5B}"/>
                </a:ext>
              </a:extLst>
            </p:cNvPr>
            <p:cNvSpPr txBox="1"/>
            <p:nvPr/>
          </p:nvSpPr>
          <p:spPr>
            <a:xfrm>
              <a:off x="1022550" y="2067163"/>
              <a:ext cx="1761290" cy="215444"/>
            </a:xfrm>
            <a:prstGeom prst="rect">
              <a:avLst/>
            </a:prstGeom>
            <a:noFill/>
            <a:ln w="6350">
              <a:noFill/>
              <a:prstDash val="dash"/>
            </a:ln>
          </p:spPr>
          <p:txBody>
            <a:bodyPr wrap="square" lIns="0" tIns="0" rIns="0" bIns="0" rtlCol="0" anchor="ctr">
              <a:spAutoFit/>
            </a:bodyPr>
            <a:lstStyle>
              <a:defPPr>
                <a:defRPr lang="en-US"/>
              </a:defPPr>
              <a:lvl1pPr>
                <a:defRPr sz="1400">
                  <a:solidFill>
                    <a:schemeClr val="bg1"/>
                  </a:solidFill>
                </a:defRPr>
              </a:lvl1pPr>
            </a:lstStyle>
            <a:p>
              <a:r>
                <a:rPr lang="en-US" dirty="0">
                  <a:solidFill>
                    <a:schemeClr val="tx1"/>
                  </a:solidFill>
                </a:rPr>
                <a:t>Profile</a:t>
              </a:r>
            </a:p>
          </p:txBody>
        </p:sp>
        <p:grpSp>
          <p:nvGrpSpPr>
            <p:cNvPr id="32" name="Group 31">
              <a:extLst>
                <a:ext uri="{FF2B5EF4-FFF2-40B4-BE49-F238E27FC236}">
                  <a16:creationId xmlns:a16="http://schemas.microsoft.com/office/drawing/2014/main" id="{776D4C66-AE2C-47ED-B7F3-1BA0A7037E69}"/>
                </a:ext>
              </a:extLst>
            </p:cNvPr>
            <p:cNvGrpSpPr>
              <a:grpSpLocks noChangeAspect="1"/>
            </p:cNvGrpSpPr>
            <p:nvPr/>
          </p:nvGrpSpPr>
          <p:grpSpPr>
            <a:xfrm>
              <a:off x="667335" y="2067546"/>
              <a:ext cx="214753" cy="213840"/>
              <a:chOff x="-523875" y="3440113"/>
              <a:chExt cx="373062" cy="371476"/>
            </a:xfrm>
            <a:gradFill>
              <a:gsLst>
                <a:gs pos="0">
                  <a:schemeClr val="accent2"/>
                </a:gs>
                <a:gs pos="100000">
                  <a:schemeClr val="accent1"/>
                </a:gs>
              </a:gsLst>
              <a:lin ang="2700000" scaled="0"/>
            </a:gradFill>
          </p:grpSpPr>
          <p:sp>
            <p:nvSpPr>
              <p:cNvPr id="33" name="Freeform 46">
                <a:extLst>
                  <a:ext uri="{FF2B5EF4-FFF2-40B4-BE49-F238E27FC236}">
                    <a16:creationId xmlns:a16="http://schemas.microsoft.com/office/drawing/2014/main" id="{81E1AAAA-D928-41F1-A518-63ADA042EF5C}"/>
                  </a:ext>
                </a:extLst>
              </p:cNvPr>
              <p:cNvSpPr>
                <a:spLocks noEditPoints="1"/>
              </p:cNvSpPr>
              <p:nvPr/>
            </p:nvSpPr>
            <p:spPr bwMode="auto">
              <a:xfrm>
                <a:off x="-523875" y="3440113"/>
                <a:ext cx="373062" cy="317500"/>
              </a:xfrm>
              <a:custGeom>
                <a:avLst/>
                <a:gdLst>
                  <a:gd name="T0" fmla="*/ 15 w 96"/>
                  <a:gd name="T1" fmla="*/ 82 h 82"/>
                  <a:gd name="T2" fmla="*/ 14 w 96"/>
                  <a:gd name="T3" fmla="*/ 82 h 82"/>
                  <a:gd name="T4" fmla="*/ 0 w 96"/>
                  <a:gd name="T5" fmla="*/ 48 h 82"/>
                  <a:gd name="T6" fmla="*/ 48 w 96"/>
                  <a:gd name="T7" fmla="*/ 0 h 82"/>
                  <a:gd name="T8" fmla="*/ 96 w 96"/>
                  <a:gd name="T9" fmla="*/ 48 h 82"/>
                  <a:gd name="T10" fmla="*/ 82 w 96"/>
                  <a:gd name="T11" fmla="*/ 82 h 82"/>
                  <a:gd name="T12" fmla="*/ 80 w 96"/>
                  <a:gd name="T13" fmla="*/ 82 h 82"/>
                  <a:gd name="T14" fmla="*/ 62 w 96"/>
                  <a:gd name="T15" fmla="*/ 74 h 82"/>
                  <a:gd name="T16" fmla="*/ 55 w 96"/>
                  <a:gd name="T17" fmla="*/ 72 h 82"/>
                  <a:gd name="T18" fmla="*/ 54 w 96"/>
                  <a:gd name="T19" fmla="*/ 70 h 82"/>
                  <a:gd name="T20" fmla="*/ 54 w 96"/>
                  <a:gd name="T21" fmla="*/ 60 h 82"/>
                  <a:gd name="T22" fmla="*/ 55 w 96"/>
                  <a:gd name="T23" fmla="*/ 58 h 82"/>
                  <a:gd name="T24" fmla="*/ 60 w 96"/>
                  <a:gd name="T25" fmla="*/ 48 h 82"/>
                  <a:gd name="T26" fmla="*/ 62 w 96"/>
                  <a:gd name="T27" fmla="*/ 46 h 82"/>
                  <a:gd name="T28" fmla="*/ 62 w 96"/>
                  <a:gd name="T29" fmla="*/ 44 h 82"/>
                  <a:gd name="T30" fmla="*/ 62 w 96"/>
                  <a:gd name="T31" fmla="*/ 42 h 82"/>
                  <a:gd name="T32" fmla="*/ 60 w 96"/>
                  <a:gd name="T33" fmla="*/ 40 h 82"/>
                  <a:gd name="T34" fmla="*/ 61 w 96"/>
                  <a:gd name="T35" fmla="*/ 38 h 82"/>
                  <a:gd name="T36" fmla="*/ 62 w 96"/>
                  <a:gd name="T37" fmla="*/ 26 h 82"/>
                  <a:gd name="T38" fmla="*/ 51 w 96"/>
                  <a:gd name="T39" fmla="*/ 22 h 82"/>
                  <a:gd name="T40" fmla="*/ 40 w 96"/>
                  <a:gd name="T41" fmla="*/ 26 h 82"/>
                  <a:gd name="T42" fmla="*/ 38 w 96"/>
                  <a:gd name="T43" fmla="*/ 28 h 82"/>
                  <a:gd name="T44" fmla="*/ 35 w 96"/>
                  <a:gd name="T45" fmla="*/ 28 h 82"/>
                  <a:gd name="T46" fmla="*/ 36 w 96"/>
                  <a:gd name="T47" fmla="*/ 38 h 82"/>
                  <a:gd name="T48" fmla="*/ 36 w 96"/>
                  <a:gd name="T49" fmla="*/ 40 h 82"/>
                  <a:gd name="T50" fmla="*/ 34 w 96"/>
                  <a:gd name="T51" fmla="*/ 42 h 82"/>
                  <a:gd name="T52" fmla="*/ 34 w 96"/>
                  <a:gd name="T53" fmla="*/ 44 h 82"/>
                  <a:gd name="T54" fmla="*/ 34 w 96"/>
                  <a:gd name="T55" fmla="*/ 46 h 82"/>
                  <a:gd name="T56" fmla="*/ 36 w 96"/>
                  <a:gd name="T57" fmla="*/ 48 h 82"/>
                  <a:gd name="T58" fmla="*/ 41 w 96"/>
                  <a:gd name="T59" fmla="*/ 58 h 82"/>
                  <a:gd name="T60" fmla="*/ 42 w 96"/>
                  <a:gd name="T61" fmla="*/ 60 h 82"/>
                  <a:gd name="T62" fmla="*/ 42 w 96"/>
                  <a:gd name="T63" fmla="*/ 70 h 82"/>
                  <a:gd name="T64" fmla="*/ 41 w 96"/>
                  <a:gd name="T65" fmla="*/ 72 h 82"/>
                  <a:gd name="T66" fmla="*/ 35 w 96"/>
                  <a:gd name="T67" fmla="*/ 74 h 82"/>
                  <a:gd name="T68" fmla="*/ 16 w 96"/>
                  <a:gd name="T69" fmla="*/ 82 h 82"/>
                  <a:gd name="T70" fmla="*/ 15 w 96"/>
                  <a:gd name="T71" fmla="*/ 82 h 82"/>
                  <a:gd name="T72" fmla="*/ 48 w 96"/>
                  <a:gd name="T73" fmla="*/ 4 h 82"/>
                  <a:gd name="T74" fmla="*/ 4 w 96"/>
                  <a:gd name="T75" fmla="*/ 48 h 82"/>
                  <a:gd name="T76" fmla="*/ 16 w 96"/>
                  <a:gd name="T77" fmla="*/ 78 h 82"/>
                  <a:gd name="T78" fmla="*/ 33 w 96"/>
                  <a:gd name="T79" fmla="*/ 70 h 82"/>
                  <a:gd name="T80" fmla="*/ 38 w 96"/>
                  <a:gd name="T81" fmla="*/ 69 h 82"/>
                  <a:gd name="T82" fmla="*/ 38 w 96"/>
                  <a:gd name="T83" fmla="*/ 61 h 82"/>
                  <a:gd name="T84" fmla="*/ 32 w 96"/>
                  <a:gd name="T85" fmla="*/ 49 h 82"/>
                  <a:gd name="T86" fmla="*/ 30 w 96"/>
                  <a:gd name="T87" fmla="*/ 44 h 82"/>
                  <a:gd name="T88" fmla="*/ 32 w 96"/>
                  <a:gd name="T89" fmla="*/ 39 h 82"/>
                  <a:gd name="T90" fmla="*/ 32 w 96"/>
                  <a:gd name="T91" fmla="*/ 26 h 82"/>
                  <a:gd name="T92" fmla="*/ 37 w 96"/>
                  <a:gd name="T93" fmla="*/ 24 h 82"/>
                  <a:gd name="T94" fmla="*/ 51 w 96"/>
                  <a:gd name="T95" fmla="*/ 18 h 82"/>
                  <a:gd name="T96" fmla="*/ 66 w 96"/>
                  <a:gd name="T97" fmla="*/ 26 h 82"/>
                  <a:gd name="T98" fmla="*/ 64 w 96"/>
                  <a:gd name="T99" fmla="*/ 39 h 82"/>
                  <a:gd name="T100" fmla="*/ 66 w 96"/>
                  <a:gd name="T101" fmla="*/ 44 h 82"/>
                  <a:gd name="T102" fmla="*/ 64 w 96"/>
                  <a:gd name="T103" fmla="*/ 49 h 82"/>
                  <a:gd name="T104" fmla="*/ 58 w 96"/>
                  <a:gd name="T105" fmla="*/ 61 h 82"/>
                  <a:gd name="T106" fmla="*/ 58 w 96"/>
                  <a:gd name="T107" fmla="*/ 69 h 82"/>
                  <a:gd name="T108" fmla="*/ 63 w 96"/>
                  <a:gd name="T109" fmla="*/ 70 h 82"/>
                  <a:gd name="T110" fmla="*/ 80 w 96"/>
                  <a:gd name="T111" fmla="*/ 78 h 82"/>
                  <a:gd name="T112" fmla="*/ 92 w 96"/>
                  <a:gd name="T113" fmla="*/ 48 h 82"/>
                  <a:gd name="T114" fmla="*/ 48 w 96"/>
                  <a:gd name="T115"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 h="82">
                    <a:moveTo>
                      <a:pt x="15" y="82"/>
                    </a:moveTo>
                    <a:cubicBezTo>
                      <a:pt x="15" y="82"/>
                      <a:pt x="14" y="82"/>
                      <a:pt x="14" y="82"/>
                    </a:cubicBezTo>
                    <a:cubicBezTo>
                      <a:pt x="5" y="73"/>
                      <a:pt x="0" y="61"/>
                      <a:pt x="0" y="48"/>
                    </a:cubicBezTo>
                    <a:cubicBezTo>
                      <a:pt x="0" y="22"/>
                      <a:pt x="22" y="0"/>
                      <a:pt x="48" y="0"/>
                    </a:cubicBezTo>
                    <a:cubicBezTo>
                      <a:pt x="74" y="0"/>
                      <a:pt x="96" y="22"/>
                      <a:pt x="96" y="48"/>
                    </a:cubicBezTo>
                    <a:cubicBezTo>
                      <a:pt x="96" y="61"/>
                      <a:pt x="91" y="73"/>
                      <a:pt x="82" y="82"/>
                    </a:cubicBezTo>
                    <a:cubicBezTo>
                      <a:pt x="81" y="82"/>
                      <a:pt x="80" y="82"/>
                      <a:pt x="80" y="82"/>
                    </a:cubicBezTo>
                    <a:cubicBezTo>
                      <a:pt x="76" y="79"/>
                      <a:pt x="69" y="77"/>
                      <a:pt x="62" y="74"/>
                    </a:cubicBezTo>
                    <a:cubicBezTo>
                      <a:pt x="60" y="73"/>
                      <a:pt x="57" y="73"/>
                      <a:pt x="55" y="72"/>
                    </a:cubicBezTo>
                    <a:cubicBezTo>
                      <a:pt x="55" y="72"/>
                      <a:pt x="54" y="71"/>
                      <a:pt x="54" y="70"/>
                    </a:cubicBezTo>
                    <a:cubicBezTo>
                      <a:pt x="54" y="60"/>
                      <a:pt x="54" y="60"/>
                      <a:pt x="54" y="60"/>
                    </a:cubicBezTo>
                    <a:cubicBezTo>
                      <a:pt x="54" y="59"/>
                      <a:pt x="55" y="58"/>
                      <a:pt x="55" y="58"/>
                    </a:cubicBezTo>
                    <a:cubicBezTo>
                      <a:pt x="56" y="58"/>
                      <a:pt x="60" y="56"/>
                      <a:pt x="60" y="48"/>
                    </a:cubicBezTo>
                    <a:cubicBezTo>
                      <a:pt x="60" y="47"/>
                      <a:pt x="61" y="46"/>
                      <a:pt x="62" y="46"/>
                    </a:cubicBezTo>
                    <a:cubicBezTo>
                      <a:pt x="62" y="46"/>
                      <a:pt x="62" y="45"/>
                      <a:pt x="62" y="44"/>
                    </a:cubicBezTo>
                    <a:cubicBezTo>
                      <a:pt x="62" y="43"/>
                      <a:pt x="62" y="42"/>
                      <a:pt x="62" y="42"/>
                    </a:cubicBezTo>
                    <a:cubicBezTo>
                      <a:pt x="61" y="42"/>
                      <a:pt x="60" y="41"/>
                      <a:pt x="60" y="40"/>
                    </a:cubicBezTo>
                    <a:cubicBezTo>
                      <a:pt x="60" y="39"/>
                      <a:pt x="60" y="39"/>
                      <a:pt x="61" y="38"/>
                    </a:cubicBezTo>
                    <a:cubicBezTo>
                      <a:pt x="61" y="35"/>
                      <a:pt x="63" y="30"/>
                      <a:pt x="62" y="26"/>
                    </a:cubicBezTo>
                    <a:cubicBezTo>
                      <a:pt x="61" y="24"/>
                      <a:pt x="57" y="22"/>
                      <a:pt x="51" y="22"/>
                    </a:cubicBezTo>
                    <a:cubicBezTo>
                      <a:pt x="45" y="22"/>
                      <a:pt x="41" y="24"/>
                      <a:pt x="40" y="26"/>
                    </a:cubicBezTo>
                    <a:cubicBezTo>
                      <a:pt x="40" y="28"/>
                      <a:pt x="39" y="28"/>
                      <a:pt x="38" y="28"/>
                    </a:cubicBezTo>
                    <a:cubicBezTo>
                      <a:pt x="37" y="28"/>
                      <a:pt x="35" y="28"/>
                      <a:pt x="35" y="28"/>
                    </a:cubicBezTo>
                    <a:cubicBezTo>
                      <a:pt x="33" y="30"/>
                      <a:pt x="35" y="36"/>
                      <a:pt x="36" y="38"/>
                    </a:cubicBezTo>
                    <a:cubicBezTo>
                      <a:pt x="36" y="39"/>
                      <a:pt x="36" y="40"/>
                      <a:pt x="36" y="40"/>
                    </a:cubicBezTo>
                    <a:cubicBezTo>
                      <a:pt x="36" y="41"/>
                      <a:pt x="35" y="42"/>
                      <a:pt x="34" y="42"/>
                    </a:cubicBezTo>
                    <a:cubicBezTo>
                      <a:pt x="34" y="42"/>
                      <a:pt x="34" y="43"/>
                      <a:pt x="34" y="44"/>
                    </a:cubicBezTo>
                    <a:cubicBezTo>
                      <a:pt x="34" y="45"/>
                      <a:pt x="34" y="46"/>
                      <a:pt x="34" y="46"/>
                    </a:cubicBezTo>
                    <a:cubicBezTo>
                      <a:pt x="35" y="46"/>
                      <a:pt x="36" y="47"/>
                      <a:pt x="36" y="48"/>
                    </a:cubicBezTo>
                    <a:cubicBezTo>
                      <a:pt x="36" y="56"/>
                      <a:pt x="40" y="58"/>
                      <a:pt x="41" y="58"/>
                    </a:cubicBezTo>
                    <a:cubicBezTo>
                      <a:pt x="41" y="58"/>
                      <a:pt x="42" y="59"/>
                      <a:pt x="42" y="60"/>
                    </a:cubicBezTo>
                    <a:cubicBezTo>
                      <a:pt x="42" y="70"/>
                      <a:pt x="42" y="70"/>
                      <a:pt x="42" y="70"/>
                    </a:cubicBezTo>
                    <a:cubicBezTo>
                      <a:pt x="42" y="71"/>
                      <a:pt x="41" y="72"/>
                      <a:pt x="41" y="72"/>
                    </a:cubicBezTo>
                    <a:cubicBezTo>
                      <a:pt x="39" y="73"/>
                      <a:pt x="37" y="73"/>
                      <a:pt x="35" y="74"/>
                    </a:cubicBezTo>
                    <a:cubicBezTo>
                      <a:pt x="28" y="77"/>
                      <a:pt x="20" y="79"/>
                      <a:pt x="16" y="82"/>
                    </a:cubicBezTo>
                    <a:cubicBezTo>
                      <a:pt x="16" y="82"/>
                      <a:pt x="16" y="82"/>
                      <a:pt x="15" y="82"/>
                    </a:cubicBezTo>
                    <a:close/>
                    <a:moveTo>
                      <a:pt x="48" y="4"/>
                    </a:moveTo>
                    <a:cubicBezTo>
                      <a:pt x="24" y="4"/>
                      <a:pt x="4" y="24"/>
                      <a:pt x="4" y="48"/>
                    </a:cubicBezTo>
                    <a:cubicBezTo>
                      <a:pt x="4" y="59"/>
                      <a:pt x="8" y="70"/>
                      <a:pt x="16" y="78"/>
                    </a:cubicBezTo>
                    <a:cubicBezTo>
                      <a:pt x="20" y="75"/>
                      <a:pt x="27" y="73"/>
                      <a:pt x="33" y="70"/>
                    </a:cubicBezTo>
                    <a:cubicBezTo>
                      <a:pt x="35" y="70"/>
                      <a:pt x="36" y="69"/>
                      <a:pt x="38" y="69"/>
                    </a:cubicBezTo>
                    <a:cubicBezTo>
                      <a:pt x="38" y="61"/>
                      <a:pt x="38" y="61"/>
                      <a:pt x="38" y="61"/>
                    </a:cubicBezTo>
                    <a:cubicBezTo>
                      <a:pt x="36" y="60"/>
                      <a:pt x="32" y="57"/>
                      <a:pt x="32" y="49"/>
                    </a:cubicBezTo>
                    <a:cubicBezTo>
                      <a:pt x="30" y="49"/>
                      <a:pt x="30" y="47"/>
                      <a:pt x="30" y="44"/>
                    </a:cubicBezTo>
                    <a:cubicBezTo>
                      <a:pt x="30" y="42"/>
                      <a:pt x="30" y="40"/>
                      <a:pt x="32" y="39"/>
                    </a:cubicBezTo>
                    <a:cubicBezTo>
                      <a:pt x="31" y="35"/>
                      <a:pt x="29" y="29"/>
                      <a:pt x="32" y="26"/>
                    </a:cubicBezTo>
                    <a:cubicBezTo>
                      <a:pt x="33" y="24"/>
                      <a:pt x="35" y="24"/>
                      <a:pt x="37" y="24"/>
                    </a:cubicBezTo>
                    <a:cubicBezTo>
                      <a:pt x="39" y="20"/>
                      <a:pt x="46" y="18"/>
                      <a:pt x="51" y="18"/>
                    </a:cubicBezTo>
                    <a:cubicBezTo>
                      <a:pt x="57" y="18"/>
                      <a:pt x="65" y="20"/>
                      <a:pt x="66" y="26"/>
                    </a:cubicBezTo>
                    <a:cubicBezTo>
                      <a:pt x="67" y="30"/>
                      <a:pt x="65" y="36"/>
                      <a:pt x="64" y="39"/>
                    </a:cubicBezTo>
                    <a:cubicBezTo>
                      <a:pt x="66" y="40"/>
                      <a:pt x="66" y="42"/>
                      <a:pt x="66" y="44"/>
                    </a:cubicBezTo>
                    <a:cubicBezTo>
                      <a:pt x="66" y="47"/>
                      <a:pt x="66" y="49"/>
                      <a:pt x="64" y="49"/>
                    </a:cubicBezTo>
                    <a:cubicBezTo>
                      <a:pt x="64" y="57"/>
                      <a:pt x="60" y="60"/>
                      <a:pt x="58" y="61"/>
                    </a:cubicBezTo>
                    <a:cubicBezTo>
                      <a:pt x="58" y="69"/>
                      <a:pt x="58" y="69"/>
                      <a:pt x="58" y="69"/>
                    </a:cubicBezTo>
                    <a:cubicBezTo>
                      <a:pt x="60" y="69"/>
                      <a:pt x="61" y="70"/>
                      <a:pt x="63" y="70"/>
                    </a:cubicBezTo>
                    <a:cubicBezTo>
                      <a:pt x="70" y="73"/>
                      <a:pt x="76" y="75"/>
                      <a:pt x="80" y="78"/>
                    </a:cubicBezTo>
                    <a:cubicBezTo>
                      <a:pt x="88" y="70"/>
                      <a:pt x="92" y="59"/>
                      <a:pt x="92" y="48"/>
                    </a:cubicBezTo>
                    <a:cubicBezTo>
                      <a:pt x="92" y="24"/>
                      <a:pt x="72" y="4"/>
                      <a:pt x="4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47">
                <a:extLst>
                  <a:ext uri="{FF2B5EF4-FFF2-40B4-BE49-F238E27FC236}">
                    <a16:creationId xmlns:a16="http://schemas.microsoft.com/office/drawing/2014/main" id="{20CC0711-EA69-433A-9B89-EEAB6DD8FE36}"/>
                  </a:ext>
                </a:extLst>
              </p:cNvPr>
              <p:cNvSpPr>
                <a:spLocks/>
              </p:cNvSpPr>
              <p:nvPr/>
            </p:nvSpPr>
            <p:spPr bwMode="auto">
              <a:xfrm>
                <a:off x="-469900" y="3746501"/>
                <a:ext cx="265112" cy="65088"/>
              </a:xfrm>
              <a:custGeom>
                <a:avLst/>
                <a:gdLst>
                  <a:gd name="T0" fmla="*/ 34 w 68"/>
                  <a:gd name="T1" fmla="*/ 17 h 17"/>
                  <a:gd name="T2" fmla="*/ 0 w 68"/>
                  <a:gd name="T3" fmla="*/ 3 h 17"/>
                  <a:gd name="T4" fmla="*/ 3 w 68"/>
                  <a:gd name="T5" fmla="*/ 0 h 17"/>
                  <a:gd name="T6" fmla="*/ 34 w 68"/>
                  <a:gd name="T7" fmla="*/ 13 h 17"/>
                  <a:gd name="T8" fmla="*/ 65 w 68"/>
                  <a:gd name="T9" fmla="*/ 0 h 17"/>
                  <a:gd name="T10" fmla="*/ 68 w 68"/>
                  <a:gd name="T11" fmla="*/ 3 h 17"/>
                  <a:gd name="T12" fmla="*/ 34 w 68"/>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68" h="17">
                    <a:moveTo>
                      <a:pt x="34" y="17"/>
                    </a:moveTo>
                    <a:cubicBezTo>
                      <a:pt x="21" y="17"/>
                      <a:pt x="9" y="12"/>
                      <a:pt x="0" y="3"/>
                    </a:cubicBezTo>
                    <a:cubicBezTo>
                      <a:pt x="3" y="0"/>
                      <a:pt x="3" y="0"/>
                      <a:pt x="3" y="0"/>
                    </a:cubicBezTo>
                    <a:cubicBezTo>
                      <a:pt x="11" y="8"/>
                      <a:pt x="22" y="13"/>
                      <a:pt x="34" y="13"/>
                    </a:cubicBezTo>
                    <a:cubicBezTo>
                      <a:pt x="46" y="13"/>
                      <a:pt x="57" y="8"/>
                      <a:pt x="65" y="0"/>
                    </a:cubicBezTo>
                    <a:cubicBezTo>
                      <a:pt x="68" y="3"/>
                      <a:pt x="68" y="3"/>
                      <a:pt x="68" y="3"/>
                    </a:cubicBezTo>
                    <a:cubicBezTo>
                      <a:pt x="59" y="12"/>
                      <a:pt x="47" y="17"/>
                      <a:pt x="3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5" name="Group 34">
            <a:extLst>
              <a:ext uri="{FF2B5EF4-FFF2-40B4-BE49-F238E27FC236}">
                <a16:creationId xmlns:a16="http://schemas.microsoft.com/office/drawing/2014/main" id="{1E3B547B-F02A-4393-BAA0-77E6A9B7BAB0}"/>
              </a:ext>
            </a:extLst>
          </p:cNvPr>
          <p:cNvGrpSpPr/>
          <p:nvPr/>
        </p:nvGrpSpPr>
        <p:grpSpPr>
          <a:xfrm>
            <a:off x="737463" y="3327273"/>
            <a:ext cx="2085479" cy="215444"/>
            <a:chOff x="698361" y="3034373"/>
            <a:chExt cx="2085479" cy="215444"/>
          </a:xfrm>
        </p:grpSpPr>
        <p:sp>
          <p:nvSpPr>
            <p:cNvPr id="36" name="TextBox 35">
              <a:extLst>
                <a:ext uri="{FF2B5EF4-FFF2-40B4-BE49-F238E27FC236}">
                  <a16:creationId xmlns:a16="http://schemas.microsoft.com/office/drawing/2014/main" id="{9EF41AE6-76B1-44CA-9246-05BFC29A4B12}"/>
                </a:ext>
              </a:extLst>
            </p:cNvPr>
            <p:cNvSpPr txBox="1"/>
            <p:nvPr/>
          </p:nvSpPr>
          <p:spPr>
            <a:xfrm>
              <a:off x="1022550" y="3034373"/>
              <a:ext cx="1761290" cy="215444"/>
            </a:xfrm>
            <a:prstGeom prst="rect">
              <a:avLst/>
            </a:prstGeom>
            <a:noFill/>
            <a:ln w="6350">
              <a:noFill/>
              <a:prstDash val="dash"/>
            </a:ln>
          </p:spPr>
          <p:txBody>
            <a:bodyPr wrap="square" lIns="0" tIns="0" rIns="0" bIns="0" rtlCol="0" anchor="ctr">
              <a:spAutoFit/>
            </a:bodyPr>
            <a:lstStyle>
              <a:defPPr>
                <a:defRPr lang="en-US"/>
              </a:defPPr>
              <a:lvl1pPr>
                <a:defRPr sz="1400" b="1">
                  <a:solidFill>
                    <a:schemeClr val="accent1"/>
                  </a:solidFill>
                  <a:latin typeface="+mj-lt"/>
                </a:defRPr>
              </a:lvl1pPr>
            </a:lstStyle>
            <a:p>
              <a:r>
                <a:rPr lang="en-US" dirty="0">
                  <a:solidFill>
                    <a:srgbClr val="FF0000"/>
                  </a:solidFill>
                </a:rPr>
                <a:t>Library</a:t>
              </a:r>
            </a:p>
          </p:txBody>
        </p:sp>
        <p:grpSp>
          <p:nvGrpSpPr>
            <p:cNvPr id="37" name="Group 36">
              <a:extLst>
                <a:ext uri="{FF2B5EF4-FFF2-40B4-BE49-F238E27FC236}">
                  <a16:creationId xmlns:a16="http://schemas.microsoft.com/office/drawing/2014/main" id="{D54EC536-F1FA-49EC-A376-CAA2225A2F8B}"/>
                </a:ext>
              </a:extLst>
            </p:cNvPr>
            <p:cNvGrpSpPr>
              <a:grpSpLocks noChangeAspect="1"/>
            </p:cNvGrpSpPr>
            <p:nvPr/>
          </p:nvGrpSpPr>
          <p:grpSpPr>
            <a:xfrm>
              <a:off x="698361" y="3041295"/>
              <a:ext cx="152701" cy="201600"/>
              <a:chOff x="-582613" y="3649663"/>
              <a:chExt cx="282575" cy="373062"/>
            </a:xfrm>
            <a:gradFill>
              <a:gsLst>
                <a:gs pos="0">
                  <a:schemeClr val="accent2"/>
                </a:gs>
                <a:gs pos="100000">
                  <a:schemeClr val="accent1"/>
                </a:gs>
              </a:gsLst>
              <a:lin ang="2700000" scaled="0"/>
            </a:gradFill>
          </p:grpSpPr>
          <p:sp>
            <p:nvSpPr>
              <p:cNvPr id="38" name="Freeform 51">
                <a:extLst>
                  <a:ext uri="{FF2B5EF4-FFF2-40B4-BE49-F238E27FC236}">
                    <a16:creationId xmlns:a16="http://schemas.microsoft.com/office/drawing/2014/main" id="{BC017639-142E-423F-AB9A-21934EAA3E96}"/>
                  </a:ext>
                </a:extLst>
              </p:cNvPr>
              <p:cNvSpPr>
                <a:spLocks noEditPoints="1"/>
              </p:cNvSpPr>
              <p:nvPr/>
            </p:nvSpPr>
            <p:spPr bwMode="auto">
              <a:xfrm>
                <a:off x="-582613" y="3649663"/>
                <a:ext cx="282575" cy="373062"/>
              </a:xfrm>
              <a:custGeom>
                <a:avLst/>
                <a:gdLst>
                  <a:gd name="T0" fmla="*/ 70 w 72"/>
                  <a:gd name="T1" fmla="*/ 96 h 96"/>
                  <a:gd name="T2" fmla="*/ 2 w 72"/>
                  <a:gd name="T3" fmla="*/ 96 h 96"/>
                  <a:gd name="T4" fmla="*/ 0 w 72"/>
                  <a:gd name="T5" fmla="*/ 94 h 96"/>
                  <a:gd name="T6" fmla="*/ 0 w 72"/>
                  <a:gd name="T7" fmla="*/ 2 h 96"/>
                  <a:gd name="T8" fmla="*/ 2 w 72"/>
                  <a:gd name="T9" fmla="*/ 0 h 96"/>
                  <a:gd name="T10" fmla="*/ 70 w 72"/>
                  <a:gd name="T11" fmla="*/ 0 h 96"/>
                  <a:gd name="T12" fmla="*/ 72 w 72"/>
                  <a:gd name="T13" fmla="*/ 2 h 96"/>
                  <a:gd name="T14" fmla="*/ 72 w 72"/>
                  <a:gd name="T15" fmla="*/ 94 h 96"/>
                  <a:gd name="T16" fmla="*/ 70 w 72"/>
                  <a:gd name="T17" fmla="*/ 96 h 96"/>
                  <a:gd name="T18" fmla="*/ 4 w 72"/>
                  <a:gd name="T19" fmla="*/ 92 h 96"/>
                  <a:gd name="T20" fmla="*/ 68 w 72"/>
                  <a:gd name="T21" fmla="*/ 92 h 96"/>
                  <a:gd name="T22" fmla="*/ 68 w 72"/>
                  <a:gd name="T23" fmla="*/ 4 h 96"/>
                  <a:gd name="T24" fmla="*/ 4 w 72"/>
                  <a:gd name="T25" fmla="*/ 4 h 96"/>
                  <a:gd name="T26" fmla="*/ 4 w 72"/>
                  <a:gd name="T2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96">
                    <a:moveTo>
                      <a:pt x="70" y="96"/>
                    </a:moveTo>
                    <a:cubicBezTo>
                      <a:pt x="2" y="96"/>
                      <a:pt x="2" y="96"/>
                      <a:pt x="2" y="96"/>
                    </a:cubicBezTo>
                    <a:cubicBezTo>
                      <a:pt x="1" y="96"/>
                      <a:pt x="0" y="95"/>
                      <a:pt x="0" y="94"/>
                    </a:cubicBezTo>
                    <a:cubicBezTo>
                      <a:pt x="0" y="2"/>
                      <a:pt x="0" y="2"/>
                      <a:pt x="0" y="2"/>
                    </a:cubicBezTo>
                    <a:cubicBezTo>
                      <a:pt x="0" y="1"/>
                      <a:pt x="1" y="0"/>
                      <a:pt x="2" y="0"/>
                    </a:cubicBezTo>
                    <a:cubicBezTo>
                      <a:pt x="70" y="0"/>
                      <a:pt x="70" y="0"/>
                      <a:pt x="70" y="0"/>
                    </a:cubicBezTo>
                    <a:cubicBezTo>
                      <a:pt x="71" y="0"/>
                      <a:pt x="72" y="1"/>
                      <a:pt x="72" y="2"/>
                    </a:cubicBezTo>
                    <a:cubicBezTo>
                      <a:pt x="72" y="94"/>
                      <a:pt x="72" y="94"/>
                      <a:pt x="72" y="94"/>
                    </a:cubicBezTo>
                    <a:cubicBezTo>
                      <a:pt x="72" y="95"/>
                      <a:pt x="71" y="96"/>
                      <a:pt x="70" y="96"/>
                    </a:cubicBezTo>
                    <a:close/>
                    <a:moveTo>
                      <a:pt x="4" y="92"/>
                    </a:moveTo>
                    <a:cubicBezTo>
                      <a:pt x="68" y="92"/>
                      <a:pt x="68" y="92"/>
                      <a:pt x="68" y="92"/>
                    </a:cubicBezTo>
                    <a:cubicBezTo>
                      <a:pt x="68" y="4"/>
                      <a:pt x="68" y="4"/>
                      <a:pt x="68" y="4"/>
                    </a:cubicBezTo>
                    <a:cubicBezTo>
                      <a:pt x="4" y="4"/>
                      <a:pt x="4" y="4"/>
                      <a:pt x="4" y="4"/>
                    </a:cubicBezTo>
                    <a:lnTo>
                      <a:pt x="4"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52">
                <a:extLst>
                  <a:ext uri="{FF2B5EF4-FFF2-40B4-BE49-F238E27FC236}">
                    <a16:creationId xmlns:a16="http://schemas.microsoft.com/office/drawing/2014/main" id="{8DAA2624-1782-4FB9-BF73-0DA46BB576D9}"/>
                  </a:ext>
                </a:extLst>
              </p:cNvPr>
              <p:cNvSpPr>
                <a:spLocks noEditPoints="1"/>
              </p:cNvSpPr>
              <p:nvPr/>
            </p:nvSpPr>
            <p:spPr bwMode="auto">
              <a:xfrm>
                <a:off x="-504826" y="3681413"/>
                <a:ext cx="127000" cy="92075"/>
              </a:xfrm>
              <a:custGeom>
                <a:avLst/>
                <a:gdLst>
                  <a:gd name="T0" fmla="*/ 30 w 32"/>
                  <a:gd name="T1" fmla="*/ 24 h 24"/>
                  <a:gd name="T2" fmla="*/ 2 w 32"/>
                  <a:gd name="T3" fmla="*/ 24 h 24"/>
                  <a:gd name="T4" fmla="*/ 0 w 32"/>
                  <a:gd name="T5" fmla="*/ 22 h 24"/>
                  <a:gd name="T6" fmla="*/ 0 w 32"/>
                  <a:gd name="T7" fmla="*/ 2 h 24"/>
                  <a:gd name="T8" fmla="*/ 2 w 32"/>
                  <a:gd name="T9" fmla="*/ 0 h 24"/>
                  <a:gd name="T10" fmla="*/ 30 w 32"/>
                  <a:gd name="T11" fmla="*/ 0 h 24"/>
                  <a:gd name="T12" fmla="*/ 32 w 32"/>
                  <a:gd name="T13" fmla="*/ 2 h 24"/>
                  <a:gd name="T14" fmla="*/ 32 w 32"/>
                  <a:gd name="T15" fmla="*/ 22 h 24"/>
                  <a:gd name="T16" fmla="*/ 30 w 32"/>
                  <a:gd name="T17" fmla="*/ 24 h 24"/>
                  <a:gd name="T18" fmla="*/ 4 w 32"/>
                  <a:gd name="T19" fmla="*/ 20 h 24"/>
                  <a:gd name="T20" fmla="*/ 28 w 32"/>
                  <a:gd name="T21" fmla="*/ 20 h 24"/>
                  <a:gd name="T22" fmla="*/ 28 w 32"/>
                  <a:gd name="T23" fmla="*/ 4 h 24"/>
                  <a:gd name="T24" fmla="*/ 4 w 32"/>
                  <a:gd name="T25" fmla="*/ 4 h 24"/>
                  <a:gd name="T26" fmla="*/ 4 w 32"/>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24">
                    <a:moveTo>
                      <a:pt x="30" y="24"/>
                    </a:moveTo>
                    <a:cubicBezTo>
                      <a:pt x="2" y="24"/>
                      <a:pt x="2" y="24"/>
                      <a:pt x="2" y="24"/>
                    </a:cubicBezTo>
                    <a:cubicBezTo>
                      <a:pt x="1" y="24"/>
                      <a:pt x="0" y="23"/>
                      <a:pt x="0" y="22"/>
                    </a:cubicBezTo>
                    <a:cubicBezTo>
                      <a:pt x="0" y="2"/>
                      <a:pt x="0" y="2"/>
                      <a:pt x="0" y="2"/>
                    </a:cubicBezTo>
                    <a:cubicBezTo>
                      <a:pt x="0" y="1"/>
                      <a:pt x="1" y="0"/>
                      <a:pt x="2" y="0"/>
                    </a:cubicBezTo>
                    <a:cubicBezTo>
                      <a:pt x="30" y="0"/>
                      <a:pt x="30" y="0"/>
                      <a:pt x="30" y="0"/>
                    </a:cubicBezTo>
                    <a:cubicBezTo>
                      <a:pt x="31" y="0"/>
                      <a:pt x="32" y="1"/>
                      <a:pt x="32" y="2"/>
                    </a:cubicBezTo>
                    <a:cubicBezTo>
                      <a:pt x="32" y="22"/>
                      <a:pt x="32" y="22"/>
                      <a:pt x="32" y="22"/>
                    </a:cubicBezTo>
                    <a:cubicBezTo>
                      <a:pt x="32" y="23"/>
                      <a:pt x="31" y="24"/>
                      <a:pt x="30" y="24"/>
                    </a:cubicBezTo>
                    <a:close/>
                    <a:moveTo>
                      <a:pt x="4" y="20"/>
                    </a:moveTo>
                    <a:cubicBezTo>
                      <a:pt x="28" y="20"/>
                      <a:pt x="28" y="20"/>
                      <a:pt x="28" y="20"/>
                    </a:cubicBezTo>
                    <a:cubicBezTo>
                      <a:pt x="28" y="4"/>
                      <a:pt x="28" y="4"/>
                      <a:pt x="28" y="4"/>
                    </a:cubicBezTo>
                    <a:cubicBezTo>
                      <a:pt x="4" y="4"/>
                      <a:pt x="4" y="4"/>
                      <a:pt x="4" y="4"/>
                    </a:cubicBezTo>
                    <a:lnTo>
                      <a:pt x="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53">
                <a:extLst>
                  <a:ext uri="{FF2B5EF4-FFF2-40B4-BE49-F238E27FC236}">
                    <a16:creationId xmlns:a16="http://schemas.microsoft.com/office/drawing/2014/main" id="{7AE24C7D-AE5B-4148-91F6-90C2B40875BE}"/>
                  </a:ext>
                </a:extLst>
              </p:cNvPr>
              <p:cNvSpPr>
                <a:spLocks noEditPoints="1"/>
              </p:cNvSpPr>
              <p:nvPr/>
            </p:nvSpPr>
            <p:spPr bwMode="auto">
              <a:xfrm>
                <a:off x="-504826" y="3789363"/>
                <a:ext cx="127000" cy="93662"/>
              </a:xfrm>
              <a:custGeom>
                <a:avLst/>
                <a:gdLst>
                  <a:gd name="T0" fmla="*/ 30 w 32"/>
                  <a:gd name="T1" fmla="*/ 24 h 24"/>
                  <a:gd name="T2" fmla="*/ 2 w 32"/>
                  <a:gd name="T3" fmla="*/ 24 h 24"/>
                  <a:gd name="T4" fmla="*/ 0 w 32"/>
                  <a:gd name="T5" fmla="*/ 22 h 24"/>
                  <a:gd name="T6" fmla="*/ 0 w 32"/>
                  <a:gd name="T7" fmla="*/ 2 h 24"/>
                  <a:gd name="T8" fmla="*/ 2 w 32"/>
                  <a:gd name="T9" fmla="*/ 0 h 24"/>
                  <a:gd name="T10" fmla="*/ 30 w 32"/>
                  <a:gd name="T11" fmla="*/ 0 h 24"/>
                  <a:gd name="T12" fmla="*/ 32 w 32"/>
                  <a:gd name="T13" fmla="*/ 2 h 24"/>
                  <a:gd name="T14" fmla="*/ 32 w 32"/>
                  <a:gd name="T15" fmla="*/ 22 h 24"/>
                  <a:gd name="T16" fmla="*/ 30 w 32"/>
                  <a:gd name="T17" fmla="*/ 24 h 24"/>
                  <a:gd name="T18" fmla="*/ 4 w 32"/>
                  <a:gd name="T19" fmla="*/ 20 h 24"/>
                  <a:gd name="T20" fmla="*/ 28 w 32"/>
                  <a:gd name="T21" fmla="*/ 20 h 24"/>
                  <a:gd name="T22" fmla="*/ 28 w 32"/>
                  <a:gd name="T23" fmla="*/ 4 h 24"/>
                  <a:gd name="T24" fmla="*/ 4 w 32"/>
                  <a:gd name="T25" fmla="*/ 4 h 24"/>
                  <a:gd name="T26" fmla="*/ 4 w 32"/>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24">
                    <a:moveTo>
                      <a:pt x="30" y="24"/>
                    </a:moveTo>
                    <a:cubicBezTo>
                      <a:pt x="2" y="24"/>
                      <a:pt x="2" y="24"/>
                      <a:pt x="2" y="24"/>
                    </a:cubicBezTo>
                    <a:cubicBezTo>
                      <a:pt x="1" y="24"/>
                      <a:pt x="0" y="23"/>
                      <a:pt x="0" y="22"/>
                    </a:cubicBezTo>
                    <a:cubicBezTo>
                      <a:pt x="0" y="2"/>
                      <a:pt x="0" y="2"/>
                      <a:pt x="0" y="2"/>
                    </a:cubicBezTo>
                    <a:cubicBezTo>
                      <a:pt x="0" y="1"/>
                      <a:pt x="1" y="0"/>
                      <a:pt x="2" y="0"/>
                    </a:cubicBezTo>
                    <a:cubicBezTo>
                      <a:pt x="30" y="0"/>
                      <a:pt x="30" y="0"/>
                      <a:pt x="30" y="0"/>
                    </a:cubicBezTo>
                    <a:cubicBezTo>
                      <a:pt x="31" y="0"/>
                      <a:pt x="32" y="1"/>
                      <a:pt x="32" y="2"/>
                    </a:cubicBezTo>
                    <a:cubicBezTo>
                      <a:pt x="32" y="22"/>
                      <a:pt x="32" y="22"/>
                      <a:pt x="32" y="22"/>
                    </a:cubicBezTo>
                    <a:cubicBezTo>
                      <a:pt x="32" y="23"/>
                      <a:pt x="31" y="24"/>
                      <a:pt x="30" y="24"/>
                    </a:cubicBezTo>
                    <a:close/>
                    <a:moveTo>
                      <a:pt x="4" y="20"/>
                    </a:moveTo>
                    <a:cubicBezTo>
                      <a:pt x="28" y="20"/>
                      <a:pt x="28" y="20"/>
                      <a:pt x="28" y="20"/>
                    </a:cubicBezTo>
                    <a:cubicBezTo>
                      <a:pt x="28" y="4"/>
                      <a:pt x="28" y="4"/>
                      <a:pt x="28" y="4"/>
                    </a:cubicBezTo>
                    <a:cubicBezTo>
                      <a:pt x="4" y="4"/>
                      <a:pt x="4" y="4"/>
                      <a:pt x="4" y="4"/>
                    </a:cubicBezTo>
                    <a:lnTo>
                      <a:pt x="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54">
                <a:extLst>
                  <a:ext uri="{FF2B5EF4-FFF2-40B4-BE49-F238E27FC236}">
                    <a16:creationId xmlns:a16="http://schemas.microsoft.com/office/drawing/2014/main" id="{7CD8D355-012F-431B-BA81-AC6841C29C7B}"/>
                  </a:ext>
                </a:extLst>
              </p:cNvPr>
              <p:cNvSpPr>
                <a:spLocks noEditPoints="1"/>
              </p:cNvSpPr>
              <p:nvPr/>
            </p:nvSpPr>
            <p:spPr bwMode="auto">
              <a:xfrm>
                <a:off x="-504826" y="3898900"/>
                <a:ext cx="127000" cy="92075"/>
              </a:xfrm>
              <a:custGeom>
                <a:avLst/>
                <a:gdLst>
                  <a:gd name="T0" fmla="*/ 30 w 32"/>
                  <a:gd name="T1" fmla="*/ 24 h 24"/>
                  <a:gd name="T2" fmla="*/ 2 w 32"/>
                  <a:gd name="T3" fmla="*/ 24 h 24"/>
                  <a:gd name="T4" fmla="*/ 0 w 32"/>
                  <a:gd name="T5" fmla="*/ 22 h 24"/>
                  <a:gd name="T6" fmla="*/ 0 w 32"/>
                  <a:gd name="T7" fmla="*/ 2 h 24"/>
                  <a:gd name="T8" fmla="*/ 2 w 32"/>
                  <a:gd name="T9" fmla="*/ 0 h 24"/>
                  <a:gd name="T10" fmla="*/ 30 w 32"/>
                  <a:gd name="T11" fmla="*/ 0 h 24"/>
                  <a:gd name="T12" fmla="*/ 32 w 32"/>
                  <a:gd name="T13" fmla="*/ 2 h 24"/>
                  <a:gd name="T14" fmla="*/ 32 w 32"/>
                  <a:gd name="T15" fmla="*/ 22 h 24"/>
                  <a:gd name="T16" fmla="*/ 30 w 32"/>
                  <a:gd name="T17" fmla="*/ 24 h 24"/>
                  <a:gd name="T18" fmla="*/ 4 w 32"/>
                  <a:gd name="T19" fmla="*/ 20 h 24"/>
                  <a:gd name="T20" fmla="*/ 28 w 32"/>
                  <a:gd name="T21" fmla="*/ 20 h 24"/>
                  <a:gd name="T22" fmla="*/ 28 w 32"/>
                  <a:gd name="T23" fmla="*/ 4 h 24"/>
                  <a:gd name="T24" fmla="*/ 4 w 32"/>
                  <a:gd name="T25" fmla="*/ 4 h 24"/>
                  <a:gd name="T26" fmla="*/ 4 w 32"/>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24">
                    <a:moveTo>
                      <a:pt x="30" y="24"/>
                    </a:moveTo>
                    <a:cubicBezTo>
                      <a:pt x="2" y="24"/>
                      <a:pt x="2" y="24"/>
                      <a:pt x="2" y="24"/>
                    </a:cubicBezTo>
                    <a:cubicBezTo>
                      <a:pt x="1" y="24"/>
                      <a:pt x="0" y="23"/>
                      <a:pt x="0" y="22"/>
                    </a:cubicBezTo>
                    <a:cubicBezTo>
                      <a:pt x="0" y="2"/>
                      <a:pt x="0" y="2"/>
                      <a:pt x="0" y="2"/>
                    </a:cubicBezTo>
                    <a:cubicBezTo>
                      <a:pt x="0" y="1"/>
                      <a:pt x="1" y="0"/>
                      <a:pt x="2" y="0"/>
                    </a:cubicBezTo>
                    <a:cubicBezTo>
                      <a:pt x="30" y="0"/>
                      <a:pt x="30" y="0"/>
                      <a:pt x="30" y="0"/>
                    </a:cubicBezTo>
                    <a:cubicBezTo>
                      <a:pt x="31" y="0"/>
                      <a:pt x="32" y="1"/>
                      <a:pt x="32" y="2"/>
                    </a:cubicBezTo>
                    <a:cubicBezTo>
                      <a:pt x="32" y="22"/>
                      <a:pt x="32" y="22"/>
                      <a:pt x="32" y="22"/>
                    </a:cubicBezTo>
                    <a:cubicBezTo>
                      <a:pt x="32" y="23"/>
                      <a:pt x="31" y="24"/>
                      <a:pt x="30" y="24"/>
                    </a:cubicBezTo>
                    <a:close/>
                    <a:moveTo>
                      <a:pt x="4" y="20"/>
                    </a:moveTo>
                    <a:cubicBezTo>
                      <a:pt x="28" y="20"/>
                      <a:pt x="28" y="20"/>
                      <a:pt x="28" y="20"/>
                    </a:cubicBezTo>
                    <a:cubicBezTo>
                      <a:pt x="28" y="4"/>
                      <a:pt x="28" y="4"/>
                      <a:pt x="28" y="4"/>
                    </a:cubicBezTo>
                    <a:cubicBezTo>
                      <a:pt x="4" y="4"/>
                      <a:pt x="4" y="4"/>
                      <a:pt x="4" y="4"/>
                    </a:cubicBezTo>
                    <a:lnTo>
                      <a:pt x="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55">
                <a:extLst>
                  <a:ext uri="{FF2B5EF4-FFF2-40B4-BE49-F238E27FC236}">
                    <a16:creationId xmlns:a16="http://schemas.microsoft.com/office/drawing/2014/main" id="{4EC6BBD7-9EA3-48CD-A110-4BE7E24B94BE}"/>
                  </a:ext>
                </a:extLst>
              </p:cNvPr>
              <p:cNvSpPr>
                <a:spLocks/>
              </p:cNvSpPr>
              <p:nvPr/>
            </p:nvSpPr>
            <p:spPr bwMode="auto">
              <a:xfrm>
                <a:off x="-550863" y="3681413"/>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56">
                <a:extLst>
                  <a:ext uri="{FF2B5EF4-FFF2-40B4-BE49-F238E27FC236}">
                    <a16:creationId xmlns:a16="http://schemas.microsoft.com/office/drawing/2014/main" id="{5C7FA85E-BCB9-4393-994F-76DF69D6BEC0}"/>
                  </a:ext>
                </a:extLst>
              </p:cNvPr>
              <p:cNvSpPr>
                <a:spLocks/>
              </p:cNvSpPr>
              <p:nvPr/>
            </p:nvSpPr>
            <p:spPr bwMode="auto">
              <a:xfrm>
                <a:off x="-550863" y="3743325"/>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57">
                <a:extLst>
                  <a:ext uri="{FF2B5EF4-FFF2-40B4-BE49-F238E27FC236}">
                    <a16:creationId xmlns:a16="http://schemas.microsoft.com/office/drawing/2014/main" id="{C7F8934A-4AF9-4C12-B0C5-EA0F8E4C3D72}"/>
                  </a:ext>
                </a:extLst>
              </p:cNvPr>
              <p:cNvSpPr>
                <a:spLocks/>
              </p:cNvSpPr>
              <p:nvPr/>
            </p:nvSpPr>
            <p:spPr bwMode="auto">
              <a:xfrm>
                <a:off x="-550863" y="3789363"/>
                <a:ext cx="31750" cy="31750"/>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58">
                <a:extLst>
                  <a:ext uri="{FF2B5EF4-FFF2-40B4-BE49-F238E27FC236}">
                    <a16:creationId xmlns:a16="http://schemas.microsoft.com/office/drawing/2014/main" id="{57188A09-6C26-4629-9524-85C6E15B11AF}"/>
                  </a:ext>
                </a:extLst>
              </p:cNvPr>
              <p:cNvSpPr>
                <a:spLocks/>
              </p:cNvSpPr>
              <p:nvPr/>
            </p:nvSpPr>
            <p:spPr bwMode="auto">
              <a:xfrm>
                <a:off x="-550863" y="3851275"/>
                <a:ext cx="31750" cy="31750"/>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9">
                <a:extLst>
                  <a:ext uri="{FF2B5EF4-FFF2-40B4-BE49-F238E27FC236}">
                    <a16:creationId xmlns:a16="http://schemas.microsoft.com/office/drawing/2014/main" id="{3BDA0051-55BC-47E2-945D-925CE9BC5C5C}"/>
                  </a:ext>
                </a:extLst>
              </p:cNvPr>
              <p:cNvSpPr>
                <a:spLocks/>
              </p:cNvSpPr>
              <p:nvPr/>
            </p:nvSpPr>
            <p:spPr bwMode="auto">
              <a:xfrm>
                <a:off x="-550863" y="3898900"/>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60">
                <a:extLst>
                  <a:ext uri="{FF2B5EF4-FFF2-40B4-BE49-F238E27FC236}">
                    <a16:creationId xmlns:a16="http://schemas.microsoft.com/office/drawing/2014/main" id="{1963A651-0C2E-466B-8CA3-0027FB22D7EA}"/>
                  </a:ext>
                </a:extLst>
              </p:cNvPr>
              <p:cNvSpPr>
                <a:spLocks/>
              </p:cNvSpPr>
              <p:nvPr/>
            </p:nvSpPr>
            <p:spPr bwMode="auto">
              <a:xfrm>
                <a:off x="-550863" y="3960813"/>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61">
                <a:extLst>
                  <a:ext uri="{FF2B5EF4-FFF2-40B4-BE49-F238E27FC236}">
                    <a16:creationId xmlns:a16="http://schemas.microsoft.com/office/drawing/2014/main" id="{364DD91C-8614-4B75-924C-DCEED8262EEF}"/>
                  </a:ext>
                </a:extLst>
              </p:cNvPr>
              <p:cNvSpPr>
                <a:spLocks/>
              </p:cNvSpPr>
              <p:nvPr/>
            </p:nvSpPr>
            <p:spPr bwMode="auto">
              <a:xfrm>
                <a:off x="-363538" y="3681413"/>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62">
                <a:extLst>
                  <a:ext uri="{FF2B5EF4-FFF2-40B4-BE49-F238E27FC236}">
                    <a16:creationId xmlns:a16="http://schemas.microsoft.com/office/drawing/2014/main" id="{C9266065-9F42-44FB-8F6A-6A7790F76C13}"/>
                  </a:ext>
                </a:extLst>
              </p:cNvPr>
              <p:cNvSpPr>
                <a:spLocks/>
              </p:cNvSpPr>
              <p:nvPr/>
            </p:nvSpPr>
            <p:spPr bwMode="auto">
              <a:xfrm>
                <a:off x="-363538" y="3743325"/>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63">
                <a:extLst>
                  <a:ext uri="{FF2B5EF4-FFF2-40B4-BE49-F238E27FC236}">
                    <a16:creationId xmlns:a16="http://schemas.microsoft.com/office/drawing/2014/main" id="{E21B14A0-11EE-4AAD-AED0-59DB48FE735E}"/>
                  </a:ext>
                </a:extLst>
              </p:cNvPr>
              <p:cNvSpPr>
                <a:spLocks/>
              </p:cNvSpPr>
              <p:nvPr/>
            </p:nvSpPr>
            <p:spPr bwMode="auto">
              <a:xfrm>
                <a:off x="-363538" y="3789363"/>
                <a:ext cx="31750" cy="31750"/>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64">
                <a:extLst>
                  <a:ext uri="{FF2B5EF4-FFF2-40B4-BE49-F238E27FC236}">
                    <a16:creationId xmlns:a16="http://schemas.microsoft.com/office/drawing/2014/main" id="{C538CE3A-392D-4DF1-A889-3D53D74E0D7E}"/>
                  </a:ext>
                </a:extLst>
              </p:cNvPr>
              <p:cNvSpPr>
                <a:spLocks/>
              </p:cNvSpPr>
              <p:nvPr/>
            </p:nvSpPr>
            <p:spPr bwMode="auto">
              <a:xfrm>
                <a:off x="-363538" y="3851275"/>
                <a:ext cx="31750" cy="31750"/>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65">
                <a:extLst>
                  <a:ext uri="{FF2B5EF4-FFF2-40B4-BE49-F238E27FC236}">
                    <a16:creationId xmlns:a16="http://schemas.microsoft.com/office/drawing/2014/main" id="{369EAFBB-80C1-46C3-B16E-4E91E6D3802F}"/>
                  </a:ext>
                </a:extLst>
              </p:cNvPr>
              <p:cNvSpPr>
                <a:spLocks/>
              </p:cNvSpPr>
              <p:nvPr/>
            </p:nvSpPr>
            <p:spPr bwMode="auto">
              <a:xfrm>
                <a:off x="-363538" y="3898900"/>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66">
                <a:extLst>
                  <a:ext uri="{FF2B5EF4-FFF2-40B4-BE49-F238E27FC236}">
                    <a16:creationId xmlns:a16="http://schemas.microsoft.com/office/drawing/2014/main" id="{28E8A660-8BA5-4E05-BC73-A6DA8B35096C}"/>
                  </a:ext>
                </a:extLst>
              </p:cNvPr>
              <p:cNvSpPr>
                <a:spLocks/>
              </p:cNvSpPr>
              <p:nvPr/>
            </p:nvSpPr>
            <p:spPr bwMode="auto">
              <a:xfrm>
                <a:off x="-363538" y="3960813"/>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4" name="Group 53">
            <a:extLst>
              <a:ext uri="{FF2B5EF4-FFF2-40B4-BE49-F238E27FC236}">
                <a16:creationId xmlns:a16="http://schemas.microsoft.com/office/drawing/2014/main" id="{E48B6B61-A0E1-46F3-89DF-322A6A445101}"/>
              </a:ext>
            </a:extLst>
          </p:cNvPr>
          <p:cNvGrpSpPr/>
          <p:nvPr/>
        </p:nvGrpSpPr>
        <p:grpSpPr>
          <a:xfrm>
            <a:off x="707348" y="3829765"/>
            <a:ext cx="2115594" cy="215444"/>
            <a:chOff x="668246" y="3522227"/>
            <a:chExt cx="2115594" cy="215444"/>
          </a:xfrm>
        </p:grpSpPr>
        <p:sp>
          <p:nvSpPr>
            <p:cNvPr id="55" name="TextBox 54">
              <a:extLst>
                <a:ext uri="{FF2B5EF4-FFF2-40B4-BE49-F238E27FC236}">
                  <a16:creationId xmlns:a16="http://schemas.microsoft.com/office/drawing/2014/main" id="{0A756098-0593-43E4-ABEA-CCB1B9656435}"/>
                </a:ext>
              </a:extLst>
            </p:cNvPr>
            <p:cNvSpPr txBox="1"/>
            <p:nvPr/>
          </p:nvSpPr>
          <p:spPr>
            <a:xfrm>
              <a:off x="1022550" y="3522227"/>
              <a:ext cx="1761290" cy="215444"/>
            </a:xfrm>
            <a:prstGeom prst="rect">
              <a:avLst/>
            </a:prstGeom>
            <a:noFill/>
            <a:ln w="6350">
              <a:noFill/>
              <a:prstDash val="dash"/>
            </a:ln>
          </p:spPr>
          <p:txBody>
            <a:bodyPr wrap="square" lIns="0" tIns="0" rIns="0" bIns="0" rtlCol="0" anchor="ctr">
              <a:spAutoFit/>
            </a:bodyPr>
            <a:lstStyle/>
            <a:p>
              <a:r>
                <a:rPr lang="en-US" sz="1400" dirty="0"/>
                <a:t>Subscriptions</a:t>
              </a:r>
            </a:p>
          </p:txBody>
        </p:sp>
        <p:grpSp>
          <p:nvGrpSpPr>
            <p:cNvPr id="56" name="Group 55">
              <a:extLst>
                <a:ext uri="{FF2B5EF4-FFF2-40B4-BE49-F238E27FC236}">
                  <a16:creationId xmlns:a16="http://schemas.microsoft.com/office/drawing/2014/main" id="{85EA1CCB-E692-4B2D-B678-E0B29A4DCA62}"/>
                </a:ext>
              </a:extLst>
            </p:cNvPr>
            <p:cNvGrpSpPr>
              <a:grpSpLocks noChangeAspect="1"/>
            </p:cNvGrpSpPr>
            <p:nvPr/>
          </p:nvGrpSpPr>
          <p:grpSpPr>
            <a:xfrm>
              <a:off x="668246" y="3523029"/>
              <a:ext cx="212930" cy="213840"/>
              <a:chOff x="-596900" y="3533775"/>
              <a:chExt cx="371475" cy="373063"/>
            </a:xfrm>
            <a:gradFill>
              <a:gsLst>
                <a:gs pos="0">
                  <a:schemeClr val="accent2"/>
                </a:gs>
                <a:gs pos="100000">
                  <a:schemeClr val="accent1"/>
                </a:gs>
              </a:gsLst>
              <a:lin ang="2700000" scaled="0"/>
            </a:gradFill>
          </p:grpSpPr>
          <p:sp>
            <p:nvSpPr>
              <p:cNvPr id="57" name="Freeform 70">
                <a:extLst>
                  <a:ext uri="{FF2B5EF4-FFF2-40B4-BE49-F238E27FC236}">
                    <a16:creationId xmlns:a16="http://schemas.microsoft.com/office/drawing/2014/main" id="{736FA60D-F204-4A23-A03D-ACFFAF8CCDA7}"/>
                  </a:ext>
                </a:extLst>
              </p:cNvPr>
              <p:cNvSpPr>
                <a:spLocks/>
              </p:cNvSpPr>
              <p:nvPr/>
            </p:nvSpPr>
            <p:spPr bwMode="auto">
              <a:xfrm>
                <a:off x="-476250" y="3622675"/>
                <a:ext cx="130175" cy="117475"/>
              </a:xfrm>
              <a:custGeom>
                <a:avLst/>
                <a:gdLst>
                  <a:gd name="T0" fmla="*/ 12 w 34"/>
                  <a:gd name="T1" fmla="*/ 30 h 30"/>
                  <a:gd name="T2" fmla="*/ 11 w 34"/>
                  <a:gd name="T3" fmla="*/ 29 h 30"/>
                  <a:gd name="T4" fmla="*/ 0 w 34"/>
                  <a:gd name="T5" fmla="*/ 18 h 30"/>
                  <a:gd name="T6" fmla="*/ 0 w 34"/>
                  <a:gd name="T7" fmla="*/ 16 h 30"/>
                  <a:gd name="T8" fmla="*/ 3 w 34"/>
                  <a:gd name="T9" fmla="*/ 16 h 30"/>
                  <a:gd name="T10" fmla="*/ 12 w 34"/>
                  <a:gd name="T11" fmla="*/ 25 h 30"/>
                  <a:gd name="T12" fmla="*/ 31 w 34"/>
                  <a:gd name="T13" fmla="*/ 1 h 30"/>
                  <a:gd name="T14" fmla="*/ 33 w 34"/>
                  <a:gd name="T15" fmla="*/ 1 h 30"/>
                  <a:gd name="T16" fmla="*/ 34 w 34"/>
                  <a:gd name="T17" fmla="*/ 4 h 30"/>
                  <a:gd name="T18" fmla="*/ 14 w 34"/>
                  <a:gd name="T19" fmla="*/ 29 h 30"/>
                  <a:gd name="T20" fmla="*/ 13 w 34"/>
                  <a:gd name="T21" fmla="*/ 30 h 30"/>
                  <a:gd name="T22" fmla="*/ 12 w 34"/>
                  <a:gd name="T2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0">
                    <a:moveTo>
                      <a:pt x="12" y="30"/>
                    </a:moveTo>
                    <a:cubicBezTo>
                      <a:pt x="12" y="30"/>
                      <a:pt x="11" y="29"/>
                      <a:pt x="11" y="29"/>
                    </a:cubicBezTo>
                    <a:cubicBezTo>
                      <a:pt x="0" y="18"/>
                      <a:pt x="0" y="18"/>
                      <a:pt x="0" y="18"/>
                    </a:cubicBezTo>
                    <a:cubicBezTo>
                      <a:pt x="0" y="18"/>
                      <a:pt x="0" y="16"/>
                      <a:pt x="0" y="16"/>
                    </a:cubicBezTo>
                    <a:cubicBezTo>
                      <a:pt x="1" y="15"/>
                      <a:pt x="2" y="15"/>
                      <a:pt x="3" y="16"/>
                    </a:cubicBezTo>
                    <a:cubicBezTo>
                      <a:pt x="12" y="25"/>
                      <a:pt x="12" y="25"/>
                      <a:pt x="12" y="25"/>
                    </a:cubicBezTo>
                    <a:cubicBezTo>
                      <a:pt x="31" y="1"/>
                      <a:pt x="31" y="1"/>
                      <a:pt x="31" y="1"/>
                    </a:cubicBezTo>
                    <a:cubicBezTo>
                      <a:pt x="31" y="0"/>
                      <a:pt x="33" y="0"/>
                      <a:pt x="33" y="1"/>
                    </a:cubicBezTo>
                    <a:cubicBezTo>
                      <a:pt x="34" y="2"/>
                      <a:pt x="34" y="3"/>
                      <a:pt x="34" y="4"/>
                    </a:cubicBezTo>
                    <a:cubicBezTo>
                      <a:pt x="14" y="29"/>
                      <a:pt x="14" y="29"/>
                      <a:pt x="14" y="29"/>
                    </a:cubicBezTo>
                    <a:cubicBezTo>
                      <a:pt x="14" y="29"/>
                      <a:pt x="13" y="30"/>
                      <a:pt x="13" y="30"/>
                    </a:cubicBezTo>
                    <a:cubicBezTo>
                      <a:pt x="12" y="30"/>
                      <a:pt x="12" y="30"/>
                      <a:pt x="1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71">
                <a:extLst>
                  <a:ext uri="{FF2B5EF4-FFF2-40B4-BE49-F238E27FC236}">
                    <a16:creationId xmlns:a16="http://schemas.microsoft.com/office/drawing/2014/main" id="{2F263163-8C0A-4CCA-A97F-C559928D03A8}"/>
                  </a:ext>
                </a:extLst>
              </p:cNvPr>
              <p:cNvSpPr>
                <a:spLocks/>
              </p:cNvSpPr>
              <p:nvPr/>
            </p:nvSpPr>
            <p:spPr bwMode="auto">
              <a:xfrm>
                <a:off x="-596900" y="3748088"/>
                <a:ext cx="147638" cy="158750"/>
              </a:xfrm>
              <a:custGeom>
                <a:avLst/>
                <a:gdLst>
                  <a:gd name="T0" fmla="*/ 23 w 38"/>
                  <a:gd name="T1" fmla="*/ 41 h 41"/>
                  <a:gd name="T2" fmla="*/ 23 w 38"/>
                  <a:gd name="T3" fmla="*/ 41 h 41"/>
                  <a:gd name="T4" fmla="*/ 21 w 38"/>
                  <a:gd name="T5" fmla="*/ 40 h 41"/>
                  <a:gd name="T6" fmla="*/ 16 w 38"/>
                  <a:gd name="T7" fmla="*/ 27 h 41"/>
                  <a:gd name="T8" fmla="*/ 2 w 38"/>
                  <a:gd name="T9" fmla="*/ 29 h 41"/>
                  <a:gd name="T10" fmla="*/ 0 w 38"/>
                  <a:gd name="T11" fmla="*/ 28 h 41"/>
                  <a:gd name="T12" fmla="*/ 0 w 38"/>
                  <a:gd name="T13" fmla="*/ 26 h 41"/>
                  <a:gd name="T14" fmla="*/ 15 w 38"/>
                  <a:gd name="T15" fmla="*/ 0 h 41"/>
                  <a:gd name="T16" fmla="*/ 19 w 38"/>
                  <a:gd name="T17" fmla="*/ 2 h 41"/>
                  <a:gd name="T18" fmla="*/ 6 w 38"/>
                  <a:gd name="T19" fmla="*/ 24 h 41"/>
                  <a:gd name="T20" fmla="*/ 17 w 38"/>
                  <a:gd name="T21" fmla="*/ 22 h 41"/>
                  <a:gd name="T22" fmla="*/ 19 w 38"/>
                  <a:gd name="T23" fmla="*/ 24 h 41"/>
                  <a:gd name="T24" fmla="*/ 23 w 38"/>
                  <a:gd name="T25" fmla="*/ 34 h 41"/>
                  <a:gd name="T26" fmla="*/ 34 w 38"/>
                  <a:gd name="T27" fmla="*/ 16 h 41"/>
                  <a:gd name="T28" fmla="*/ 38 w 38"/>
                  <a:gd name="T29" fmla="*/ 18 h 41"/>
                  <a:gd name="T30" fmla="*/ 24 w 38"/>
                  <a:gd name="T31" fmla="*/ 40 h 41"/>
                  <a:gd name="T32" fmla="*/ 23 w 38"/>
                  <a:gd name="T33"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1">
                    <a:moveTo>
                      <a:pt x="23" y="41"/>
                    </a:moveTo>
                    <a:cubicBezTo>
                      <a:pt x="23" y="41"/>
                      <a:pt x="23" y="41"/>
                      <a:pt x="23" y="41"/>
                    </a:cubicBezTo>
                    <a:cubicBezTo>
                      <a:pt x="22" y="41"/>
                      <a:pt x="21" y="40"/>
                      <a:pt x="21" y="40"/>
                    </a:cubicBezTo>
                    <a:cubicBezTo>
                      <a:pt x="16" y="27"/>
                      <a:pt x="16" y="27"/>
                      <a:pt x="16" y="27"/>
                    </a:cubicBezTo>
                    <a:cubicBezTo>
                      <a:pt x="2" y="29"/>
                      <a:pt x="2" y="29"/>
                      <a:pt x="2" y="29"/>
                    </a:cubicBezTo>
                    <a:cubicBezTo>
                      <a:pt x="2" y="29"/>
                      <a:pt x="1" y="29"/>
                      <a:pt x="0" y="28"/>
                    </a:cubicBezTo>
                    <a:cubicBezTo>
                      <a:pt x="0" y="27"/>
                      <a:pt x="0" y="27"/>
                      <a:pt x="0" y="26"/>
                    </a:cubicBezTo>
                    <a:cubicBezTo>
                      <a:pt x="15" y="0"/>
                      <a:pt x="15" y="0"/>
                      <a:pt x="15" y="0"/>
                    </a:cubicBezTo>
                    <a:cubicBezTo>
                      <a:pt x="19" y="2"/>
                      <a:pt x="19" y="2"/>
                      <a:pt x="19" y="2"/>
                    </a:cubicBezTo>
                    <a:cubicBezTo>
                      <a:pt x="6" y="24"/>
                      <a:pt x="6" y="24"/>
                      <a:pt x="6" y="24"/>
                    </a:cubicBezTo>
                    <a:cubicBezTo>
                      <a:pt x="17" y="22"/>
                      <a:pt x="17" y="22"/>
                      <a:pt x="17" y="22"/>
                    </a:cubicBezTo>
                    <a:cubicBezTo>
                      <a:pt x="18" y="22"/>
                      <a:pt x="19" y="23"/>
                      <a:pt x="19" y="24"/>
                    </a:cubicBezTo>
                    <a:cubicBezTo>
                      <a:pt x="23" y="34"/>
                      <a:pt x="23" y="34"/>
                      <a:pt x="23" y="34"/>
                    </a:cubicBezTo>
                    <a:cubicBezTo>
                      <a:pt x="34" y="16"/>
                      <a:pt x="34" y="16"/>
                      <a:pt x="34" y="16"/>
                    </a:cubicBezTo>
                    <a:cubicBezTo>
                      <a:pt x="38" y="18"/>
                      <a:pt x="38" y="18"/>
                      <a:pt x="38" y="18"/>
                    </a:cubicBezTo>
                    <a:cubicBezTo>
                      <a:pt x="24" y="40"/>
                      <a:pt x="24" y="40"/>
                      <a:pt x="24" y="40"/>
                    </a:cubicBezTo>
                    <a:cubicBezTo>
                      <a:pt x="24" y="41"/>
                      <a:pt x="23" y="41"/>
                      <a:pt x="2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72">
                <a:extLst>
                  <a:ext uri="{FF2B5EF4-FFF2-40B4-BE49-F238E27FC236}">
                    <a16:creationId xmlns:a16="http://schemas.microsoft.com/office/drawing/2014/main" id="{57693858-7773-4D4B-AECB-B7667235BE37}"/>
                  </a:ext>
                </a:extLst>
              </p:cNvPr>
              <p:cNvSpPr>
                <a:spLocks/>
              </p:cNvSpPr>
              <p:nvPr/>
            </p:nvSpPr>
            <p:spPr bwMode="auto">
              <a:xfrm>
                <a:off x="-373063" y="3748088"/>
                <a:ext cx="147638" cy="158750"/>
              </a:xfrm>
              <a:custGeom>
                <a:avLst/>
                <a:gdLst>
                  <a:gd name="T0" fmla="*/ 15 w 38"/>
                  <a:gd name="T1" fmla="*/ 41 h 41"/>
                  <a:gd name="T2" fmla="*/ 14 w 38"/>
                  <a:gd name="T3" fmla="*/ 40 h 41"/>
                  <a:gd name="T4" fmla="*/ 0 w 38"/>
                  <a:gd name="T5" fmla="*/ 18 h 41"/>
                  <a:gd name="T6" fmla="*/ 4 w 38"/>
                  <a:gd name="T7" fmla="*/ 16 h 41"/>
                  <a:gd name="T8" fmla="*/ 15 w 38"/>
                  <a:gd name="T9" fmla="*/ 34 h 41"/>
                  <a:gd name="T10" fmla="*/ 19 w 38"/>
                  <a:gd name="T11" fmla="*/ 24 h 41"/>
                  <a:gd name="T12" fmla="*/ 21 w 38"/>
                  <a:gd name="T13" fmla="*/ 22 h 41"/>
                  <a:gd name="T14" fmla="*/ 32 w 38"/>
                  <a:gd name="T15" fmla="*/ 24 h 41"/>
                  <a:gd name="T16" fmla="*/ 19 w 38"/>
                  <a:gd name="T17" fmla="*/ 2 h 41"/>
                  <a:gd name="T18" fmla="*/ 23 w 38"/>
                  <a:gd name="T19" fmla="*/ 0 h 41"/>
                  <a:gd name="T20" fmla="*/ 38 w 38"/>
                  <a:gd name="T21" fmla="*/ 26 h 41"/>
                  <a:gd name="T22" fmla="*/ 38 w 38"/>
                  <a:gd name="T23" fmla="*/ 28 h 41"/>
                  <a:gd name="T24" fmla="*/ 36 w 38"/>
                  <a:gd name="T25" fmla="*/ 29 h 41"/>
                  <a:gd name="T26" fmla="*/ 22 w 38"/>
                  <a:gd name="T27" fmla="*/ 27 h 41"/>
                  <a:gd name="T28" fmla="*/ 17 w 38"/>
                  <a:gd name="T29" fmla="*/ 40 h 41"/>
                  <a:gd name="T30" fmla="*/ 15 w 38"/>
                  <a:gd name="T31" fmla="*/ 41 h 41"/>
                  <a:gd name="T32" fmla="*/ 15 w 38"/>
                  <a:gd name="T33"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1">
                    <a:moveTo>
                      <a:pt x="15" y="41"/>
                    </a:moveTo>
                    <a:cubicBezTo>
                      <a:pt x="15" y="41"/>
                      <a:pt x="14" y="41"/>
                      <a:pt x="14" y="40"/>
                    </a:cubicBezTo>
                    <a:cubicBezTo>
                      <a:pt x="0" y="18"/>
                      <a:pt x="0" y="18"/>
                      <a:pt x="0" y="18"/>
                    </a:cubicBezTo>
                    <a:cubicBezTo>
                      <a:pt x="4" y="16"/>
                      <a:pt x="4" y="16"/>
                      <a:pt x="4" y="16"/>
                    </a:cubicBezTo>
                    <a:cubicBezTo>
                      <a:pt x="15" y="34"/>
                      <a:pt x="15" y="34"/>
                      <a:pt x="15" y="34"/>
                    </a:cubicBezTo>
                    <a:cubicBezTo>
                      <a:pt x="19" y="24"/>
                      <a:pt x="19" y="24"/>
                      <a:pt x="19" y="24"/>
                    </a:cubicBezTo>
                    <a:cubicBezTo>
                      <a:pt x="19" y="23"/>
                      <a:pt x="20" y="22"/>
                      <a:pt x="21" y="22"/>
                    </a:cubicBezTo>
                    <a:cubicBezTo>
                      <a:pt x="32" y="24"/>
                      <a:pt x="32" y="24"/>
                      <a:pt x="32" y="24"/>
                    </a:cubicBezTo>
                    <a:cubicBezTo>
                      <a:pt x="19" y="2"/>
                      <a:pt x="19" y="2"/>
                      <a:pt x="19" y="2"/>
                    </a:cubicBezTo>
                    <a:cubicBezTo>
                      <a:pt x="23" y="0"/>
                      <a:pt x="23" y="0"/>
                      <a:pt x="23" y="0"/>
                    </a:cubicBezTo>
                    <a:cubicBezTo>
                      <a:pt x="38" y="26"/>
                      <a:pt x="38" y="26"/>
                      <a:pt x="38" y="26"/>
                    </a:cubicBezTo>
                    <a:cubicBezTo>
                      <a:pt x="38" y="27"/>
                      <a:pt x="38" y="27"/>
                      <a:pt x="38" y="28"/>
                    </a:cubicBezTo>
                    <a:cubicBezTo>
                      <a:pt x="37" y="29"/>
                      <a:pt x="36" y="29"/>
                      <a:pt x="36" y="29"/>
                    </a:cubicBezTo>
                    <a:cubicBezTo>
                      <a:pt x="22" y="27"/>
                      <a:pt x="22" y="27"/>
                      <a:pt x="22" y="27"/>
                    </a:cubicBezTo>
                    <a:cubicBezTo>
                      <a:pt x="17" y="40"/>
                      <a:pt x="17" y="40"/>
                      <a:pt x="17" y="40"/>
                    </a:cubicBezTo>
                    <a:cubicBezTo>
                      <a:pt x="17" y="40"/>
                      <a:pt x="16" y="41"/>
                      <a:pt x="15" y="41"/>
                    </a:cubicBezTo>
                    <a:cubicBezTo>
                      <a:pt x="15" y="41"/>
                      <a:pt x="15" y="41"/>
                      <a:pt x="1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73">
                <a:extLst>
                  <a:ext uri="{FF2B5EF4-FFF2-40B4-BE49-F238E27FC236}">
                    <a16:creationId xmlns:a16="http://schemas.microsoft.com/office/drawing/2014/main" id="{6A78EA09-0F1C-4BA3-8B98-2EE9E88E359B}"/>
                  </a:ext>
                </a:extLst>
              </p:cNvPr>
              <p:cNvSpPr>
                <a:spLocks noEditPoints="1"/>
              </p:cNvSpPr>
              <p:nvPr/>
            </p:nvSpPr>
            <p:spPr bwMode="auto">
              <a:xfrm>
                <a:off x="-558800" y="3533775"/>
                <a:ext cx="295275" cy="295275"/>
              </a:xfrm>
              <a:custGeom>
                <a:avLst/>
                <a:gdLst>
                  <a:gd name="T0" fmla="*/ 38 w 76"/>
                  <a:gd name="T1" fmla="*/ 76 h 76"/>
                  <a:gd name="T2" fmla="*/ 0 w 76"/>
                  <a:gd name="T3" fmla="*/ 38 h 76"/>
                  <a:gd name="T4" fmla="*/ 38 w 76"/>
                  <a:gd name="T5" fmla="*/ 0 h 76"/>
                  <a:gd name="T6" fmla="*/ 76 w 76"/>
                  <a:gd name="T7" fmla="*/ 38 h 76"/>
                  <a:gd name="T8" fmla="*/ 38 w 76"/>
                  <a:gd name="T9" fmla="*/ 76 h 76"/>
                  <a:gd name="T10" fmla="*/ 38 w 76"/>
                  <a:gd name="T11" fmla="*/ 4 h 76"/>
                  <a:gd name="T12" fmla="*/ 4 w 76"/>
                  <a:gd name="T13" fmla="*/ 38 h 76"/>
                  <a:gd name="T14" fmla="*/ 38 w 76"/>
                  <a:gd name="T15" fmla="*/ 72 h 76"/>
                  <a:gd name="T16" fmla="*/ 72 w 76"/>
                  <a:gd name="T17" fmla="*/ 38 h 76"/>
                  <a:gd name="T18" fmla="*/ 38 w 76"/>
                  <a:gd name="T19"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38" y="76"/>
                    </a:moveTo>
                    <a:cubicBezTo>
                      <a:pt x="17" y="76"/>
                      <a:pt x="0" y="59"/>
                      <a:pt x="0" y="38"/>
                    </a:cubicBezTo>
                    <a:cubicBezTo>
                      <a:pt x="0" y="17"/>
                      <a:pt x="17" y="0"/>
                      <a:pt x="38" y="0"/>
                    </a:cubicBezTo>
                    <a:cubicBezTo>
                      <a:pt x="59" y="0"/>
                      <a:pt x="76" y="17"/>
                      <a:pt x="76" y="38"/>
                    </a:cubicBezTo>
                    <a:cubicBezTo>
                      <a:pt x="76" y="59"/>
                      <a:pt x="59" y="76"/>
                      <a:pt x="38" y="76"/>
                    </a:cubicBezTo>
                    <a:close/>
                    <a:moveTo>
                      <a:pt x="38" y="4"/>
                    </a:moveTo>
                    <a:cubicBezTo>
                      <a:pt x="19" y="4"/>
                      <a:pt x="4" y="19"/>
                      <a:pt x="4" y="38"/>
                    </a:cubicBezTo>
                    <a:cubicBezTo>
                      <a:pt x="4" y="57"/>
                      <a:pt x="19" y="72"/>
                      <a:pt x="38" y="72"/>
                    </a:cubicBezTo>
                    <a:cubicBezTo>
                      <a:pt x="57" y="72"/>
                      <a:pt x="72" y="57"/>
                      <a:pt x="72" y="38"/>
                    </a:cubicBezTo>
                    <a:cubicBezTo>
                      <a:pt x="72" y="19"/>
                      <a:pt x="57" y="4"/>
                      <a:pt x="3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1" name="Group 60">
            <a:extLst>
              <a:ext uri="{FF2B5EF4-FFF2-40B4-BE49-F238E27FC236}">
                <a16:creationId xmlns:a16="http://schemas.microsoft.com/office/drawing/2014/main" id="{12EF46D0-33DD-4890-9180-608F53F977BB}"/>
              </a:ext>
            </a:extLst>
          </p:cNvPr>
          <p:cNvGrpSpPr/>
          <p:nvPr/>
        </p:nvGrpSpPr>
        <p:grpSpPr>
          <a:xfrm>
            <a:off x="733158" y="4332257"/>
            <a:ext cx="2089784" cy="215444"/>
            <a:chOff x="694056" y="4001583"/>
            <a:chExt cx="2089784" cy="215444"/>
          </a:xfrm>
        </p:grpSpPr>
        <p:sp>
          <p:nvSpPr>
            <p:cNvPr id="62" name="TextBox 61">
              <a:extLst>
                <a:ext uri="{FF2B5EF4-FFF2-40B4-BE49-F238E27FC236}">
                  <a16:creationId xmlns:a16="http://schemas.microsoft.com/office/drawing/2014/main" id="{574BCBD6-EEBB-442A-85EC-330B473D48CE}"/>
                </a:ext>
              </a:extLst>
            </p:cNvPr>
            <p:cNvSpPr txBox="1"/>
            <p:nvPr/>
          </p:nvSpPr>
          <p:spPr>
            <a:xfrm>
              <a:off x="1022550" y="4001583"/>
              <a:ext cx="1761290" cy="215444"/>
            </a:xfrm>
            <a:prstGeom prst="rect">
              <a:avLst/>
            </a:prstGeom>
            <a:noFill/>
            <a:ln w="6350">
              <a:noFill/>
              <a:prstDash val="dash"/>
            </a:ln>
          </p:spPr>
          <p:txBody>
            <a:bodyPr wrap="square" lIns="0" tIns="0" rIns="0" bIns="0" rtlCol="0" anchor="ctr">
              <a:spAutoFit/>
            </a:bodyPr>
            <a:lstStyle/>
            <a:p>
              <a:r>
                <a:rPr lang="en-US" sz="1400" dirty="0"/>
                <a:t>Trending</a:t>
              </a:r>
            </a:p>
          </p:txBody>
        </p:sp>
        <p:grpSp>
          <p:nvGrpSpPr>
            <p:cNvPr id="63" name="Group 62">
              <a:extLst>
                <a:ext uri="{FF2B5EF4-FFF2-40B4-BE49-F238E27FC236}">
                  <a16:creationId xmlns:a16="http://schemas.microsoft.com/office/drawing/2014/main" id="{93F1B733-6CE5-437B-8E90-E3F07EE4F579}"/>
                </a:ext>
              </a:extLst>
            </p:cNvPr>
            <p:cNvGrpSpPr>
              <a:grpSpLocks noChangeAspect="1"/>
            </p:cNvGrpSpPr>
            <p:nvPr/>
          </p:nvGrpSpPr>
          <p:grpSpPr>
            <a:xfrm>
              <a:off x="694056" y="4012105"/>
              <a:ext cx="161311" cy="194400"/>
              <a:chOff x="-395288" y="3805238"/>
              <a:chExt cx="309563" cy="373062"/>
            </a:xfrm>
            <a:gradFill>
              <a:gsLst>
                <a:gs pos="0">
                  <a:schemeClr val="accent2"/>
                </a:gs>
                <a:gs pos="100000">
                  <a:schemeClr val="accent1"/>
                </a:gs>
              </a:gsLst>
              <a:lin ang="2700000" scaled="0"/>
            </a:gradFill>
          </p:grpSpPr>
          <p:sp>
            <p:nvSpPr>
              <p:cNvPr id="64" name="Freeform 77">
                <a:extLst>
                  <a:ext uri="{FF2B5EF4-FFF2-40B4-BE49-F238E27FC236}">
                    <a16:creationId xmlns:a16="http://schemas.microsoft.com/office/drawing/2014/main" id="{2671684F-74DF-4485-8BD2-82C4E21CEC61}"/>
                  </a:ext>
                </a:extLst>
              </p:cNvPr>
              <p:cNvSpPr>
                <a:spLocks noEditPoints="1"/>
              </p:cNvSpPr>
              <p:nvPr/>
            </p:nvSpPr>
            <p:spPr bwMode="auto">
              <a:xfrm>
                <a:off x="-395288" y="3805238"/>
                <a:ext cx="309563" cy="373062"/>
              </a:xfrm>
              <a:custGeom>
                <a:avLst/>
                <a:gdLst>
                  <a:gd name="T0" fmla="*/ 40 w 80"/>
                  <a:gd name="T1" fmla="*/ 96 h 96"/>
                  <a:gd name="T2" fmla="*/ 0 w 80"/>
                  <a:gd name="T3" fmla="*/ 58 h 96"/>
                  <a:gd name="T4" fmla="*/ 0 w 80"/>
                  <a:gd name="T5" fmla="*/ 56 h 96"/>
                  <a:gd name="T6" fmla="*/ 14 w 80"/>
                  <a:gd name="T7" fmla="*/ 25 h 96"/>
                  <a:gd name="T8" fmla="*/ 16 w 80"/>
                  <a:gd name="T9" fmla="*/ 25 h 96"/>
                  <a:gd name="T10" fmla="*/ 18 w 80"/>
                  <a:gd name="T11" fmla="*/ 26 h 96"/>
                  <a:gd name="T12" fmla="*/ 23 w 80"/>
                  <a:gd name="T13" fmla="*/ 37 h 96"/>
                  <a:gd name="T14" fmla="*/ 26 w 80"/>
                  <a:gd name="T15" fmla="*/ 22 h 96"/>
                  <a:gd name="T16" fmla="*/ 26 w 80"/>
                  <a:gd name="T17" fmla="*/ 20 h 96"/>
                  <a:gd name="T18" fmla="*/ 21 w 80"/>
                  <a:gd name="T19" fmla="*/ 4 h 96"/>
                  <a:gd name="T20" fmla="*/ 21 w 80"/>
                  <a:gd name="T21" fmla="*/ 1 h 96"/>
                  <a:gd name="T22" fmla="*/ 23 w 80"/>
                  <a:gd name="T23" fmla="*/ 1 h 96"/>
                  <a:gd name="T24" fmla="*/ 55 w 80"/>
                  <a:gd name="T25" fmla="*/ 19 h 96"/>
                  <a:gd name="T26" fmla="*/ 66 w 80"/>
                  <a:gd name="T27" fmla="*/ 49 h 96"/>
                  <a:gd name="T28" fmla="*/ 75 w 80"/>
                  <a:gd name="T29" fmla="*/ 44 h 96"/>
                  <a:gd name="T30" fmla="*/ 77 w 80"/>
                  <a:gd name="T31" fmla="*/ 43 h 96"/>
                  <a:gd name="T32" fmla="*/ 78 w 80"/>
                  <a:gd name="T33" fmla="*/ 45 h 96"/>
                  <a:gd name="T34" fmla="*/ 80 w 80"/>
                  <a:gd name="T35" fmla="*/ 56 h 96"/>
                  <a:gd name="T36" fmla="*/ 40 w 80"/>
                  <a:gd name="T37" fmla="*/ 96 h 96"/>
                  <a:gd name="T38" fmla="*/ 15 w 80"/>
                  <a:gd name="T39" fmla="*/ 30 h 96"/>
                  <a:gd name="T40" fmla="*/ 4 w 80"/>
                  <a:gd name="T41" fmla="*/ 56 h 96"/>
                  <a:gd name="T42" fmla="*/ 4 w 80"/>
                  <a:gd name="T43" fmla="*/ 58 h 96"/>
                  <a:gd name="T44" fmla="*/ 40 w 80"/>
                  <a:gd name="T45" fmla="*/ 92 h 96"/>
                  <a:gd name="T46" fmla="*/ 76 w 80"/>
                  <a:gd name="T47" fmla="*/ 56 h 96"/>
                  <a:gd name="T48" fmla="*/ 75 w 80"/>
                  <a:gd name="T49" fmla="*/ 49 h 96"/>
                  <a:gd name="T50" fmla="*/ 65 w 80"/>
                  <a:gd name="T51" fmla="*/ 54 h 96"/>
                  <a:gd name="T52" fmla="*/ 63 w 80"/>
                  <a:gd name="T53" fmla="*/ 54 h 96"/>
                  <a:gd name="T54" fmla="*/ 62 w 80"/>
                  <a:gd name="T55" fmla="*/ 52 h 96"/>
                  <a:gd name="T56" fmla="*/ 62 w 80"/>
                  <a:gd name="T57" fmla="*/ 51 h 96"/>
                  <a:gd name="T58" fmla="*/ 52 w 80"/>
                  <a:gd name="T59" fmla="*/ 22 h 96"/>
                  <a:gd name="T60" fmla="*/ 26 w 80"/>
                  <a:gd name="T61" fmla="*/ 5 h 96"/>
                  <a:gd name="T62" fmla="*/ 30 w 80"/>
                  <a:gd name="T63" fmla="*/ 20 h 96"/>
                  <a:gd name="T64" fmla="*/ 30 w 80"/>
                  <a:gd name="T65" fmla="*/ 22 h 96"/>
                  <a:gd name="T66" fmla="*/ 25 w 80"/>
                  <a:gd name="T67" fmla="*/ 42 h 96"/>
                  <a:gd name="T68" fmla="*/ 23 w 80"/>
                  <a:gd name="T69" fmla="*/ 43 h 96"/>
                  <a:gd name="T70" fmla="*/ 22 w 80"/>
                  <a:gd name="T71" fmla="*/ 42 h 96"/>
                  <a:gd name="T72" fmla="*/ 15 w 80"/>
                  <a:gd name="T73" fmla="*/ 3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96">
                    <a:moveTo>
                      <a:pt x="40" y="96"/>
                    </a:moveTo>
                    <a:cubicBezTo>
                      <a:pt x="19" y="96"/>
                      <a:pt x="1" y="79"/>
                      <a:pt x="0" y="58"/>
                    </a:cubicBezTo>
                    <a:cubicBezTo>
                      <a:pt x="0" y="57"/>
                      <a:pt x="0" y="57"/>
                      <a:pt x="0" y="56"/>
                    </a:cubicBezTo>
                    <a:cubicBezTo>
                      <a:pt x="0" y="44"/>
                      <a:pt x="5" y="33"/>
                      <a:pt x="14" y="25"/>
                    </a:cubicBezTo>
                    <a:cubicBezTo>
                      <a:pt x="15" y="25"/>
                      <a:pt x="16" y="25"/>
                      <a:pt x="16" y="25"/>
                    </a:cubicBezTo>
                    <a:cubicBezTo>
                      <a:pt x="17" y="25"/>
                      <a:pt x="17" y="26"/>
                      <a:pt x="18" y="26"/>
                    </a:cubicBezTo>
                    <a:cubicBezTo>
                      <a:pt x="19" y="30"/>
                      <a:pt x="20" y="34"/>
                      <a:pt x="23" y="37"/>
                    </a:cubicBezTo>
                    <a:cubicBezTo>
                      <a:pt x="25" y="32"/>
                      <a:pt x="26" y="27"/>
                      <a:pt x="26" y="22"/>
                    </a:cubicBezTo>
                    <a:cubicBezTo>
                      <a:pt x="26" y="21"/>
                      <a:pt x="26" y="21"/>
                      <a:pt x="26" y="20"/>
                    </a:cubicBezTo>
                    <a:cubicBezTo>
                      <a:pt x="26" y="14"/>
                      <a:pt x="24" y="9"/>
                      <a:pt x="21" y="4"/>
                    </a:cubicBezTo>
                    <a:cubicBezTo>
                      <a:pt x="21" y="3"/>
                      <a:pt x="21" y="2"/>
                      <a:pt x="21" y="1"/>
                    </a:cubicBezTo>
                    <a:cubicBezTo>
                      <a:pt x="22" y="1"/>
                      <a:pt x="22" y="0"/>
                      <a:pt x="23" y="1"/>
                    </a:cubicBezTo>
                    <a:cubicBezTo>
                      <a:pt x="36" y="3"/>
                      <a:pt x="47" y="9"/>
                      <a:pt x="55" y="19"/>
                    </a:cubicBezTo>
                    <a:cubicBezTo>
                      <a:pt x="62" y="28"/>
                      <a:pt x="66" y="38"/>
                      <a:pt x="66" y="49"/>
                    </a:cubicBezTo>
                    <a:cubicBezTo>
                      <a:pt x="69" y="48"/>
                      <a:pt x="72" y="46"/>
                      <a:pt x="75" y="44"/>
                    </a:cubicBezTo>
                    <a:cubicBezTo>
                      <a:pt x="76" y="43"/>
                      <a:pt x="76" y="43"/>
                      <a:pt x="77" y="43"/>
                    </a:cubicBezTo>
                    <a:cubicBezTo>
                      <a:pt x="78" y="43"/>
                      <a:pt x="78" y="44"/>
                      <a:pt x="78" y="45"/>
                    </a:cubicBezTo>
                    <a:cubicBezTo>
                      <a:pt x="79" y="48"/>
                      <a:pt x="80" y="52"/>
                      <a:pt x="80" y="56"/>
                    </a:cubicBezTo>
                    <a:cubicBezTo>
                      <a:pt x="80" y="78"/>
                      <a:pt x="62" y="96"/>
                      <a:pt x="40" y="96"/>
                    </a:cubicBezTo>
                    <a:close/>
                    <a:moveTo>
                      <a:pt x="15" y="30"/>
                    </a:moveTo>
                    <a:cubicBezTo>
                      <a:pt x="8" y="37"/>
                      <a:pt x="4" y="46"/>
                      <a:pt x="4" y="56"/>
                    </a:cubicBezTo>
                    <a:cubicBezTo>
                      <a:pt x="4" y="57"/>
                      <a:pt x="4" y="57"/>
                      <a:pt x="4" y="58"/>
                    </a:cubicBezTo>
                    <a:cubicBezTo>
                      <a:pt x="5" y="77"/>
                      <a:pt x="21" y="92"/>
                      <a:pt x="40" y="92"/>
                    </a:cubicBezTo>
                    <a:cubicBezTo>
                      <a:pt x="60" y="92"/>
                      <a:pt x="76" y="76"/>
                      <a:pt x="76" y="56"/>
                    </a:cubicBezTo>
                    <a:cubicBezTo>
                      <a:pt x="76" y="53"/>
                      <a:pt x="76" y="51"/>
                      <a:pt x="75" y="49"/>
                    </a:cubicBezTo>
                    <a:cubicBezTo>
                      <a:pt x="72" y="51"/>
                      <a:pt x="68" y="53"/>
                      <a:pt x="65" y="54"/>
                    </a:cubicBezTo>
                    <a:cubicBezTo>
                      <a:pt x="64" y="54"/>
                      <a:pt x="63" y="54"/>
                      <a:pt x="63" y="54"/>
                    </a:cubicBezTo>
                    <a:cubicBezTo>
                      <a:pt x="62" y="53"/>
                      <a:pt x="62" y="53"/>
                      <a:pt x="62" y="52"/>
                    </a:cubicBezTo>
                    <a:cubicBezTo>
                      <a:pt x="62" y="52"/>
                      <a:pt x="62" y="51"/>
                      <a:pt x="62" y="51"/>
                    </a:cubicBezTo>
                    <a:cubicBezTo>
                      <a:pt x="62" y="40"/>
                      <a:pt x="58" y="30"/>
                      <a:pt x="52" y="22"/>
                    </a:cubicBezTo>
                    <a:cubicBezTo>
                      <a:pt x="45" y="14"/>
                      <a:pt x="36" y="8"/>
                      <a:pt x="26" y="5"/>
                    </a:cubicBezTo>
                    <a:cubicBezTo>
                      <a:pt x="28" y="10"/>
                      <a:pt x="30" y="15"/>
                      <a:pt x="30" y="20"/>
                    </a:cubicBezTo>
                    <a:cubicBezTo>
                      <a:pt x="30" y="21"/>
                      <a:pt x="30" y="21"/>
                      <a:pt x="30" y="22"/>
                    </a:cubicBezTo>
                    <a:cubicBezTo>
                      <a:pt x="30" y="29"/>
                      <a:pt x="28" y="36"/>
                      <a:pt x="25" y="42"/>
                    </a:cubicBezTo>
                    <a:cubicBezTo>
                      <a:pt x="25" y="42"/>
                      <a:pt x="24" y="43"/>
                      <a:pt x="23" y="43"/>
                    </a:cubicBezTo>
                    <a:cubicBezTo>
                      <a:pt x="23" y="43"/>
                      <a:pt x="22" y="42"/>
                      <a:pt x="22" y="42"/>
                    </a:cubicBezTo>
                    <a:cubicBezTo>
                      <a:pt x="19" y="39"/>
                      <a:pt x="16" y="35"/>
                      <a:pt x="1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8">
                <a:extLst>
                  <a:ext uri="{FF2B5EF4-FFF2-40B4-BE49-F238E27FC236}">
                    <a16:creationId xmlns:a16="http://schemas.microsoft.com/office/drawing/2014/main" id="{059AC605-9B53-43F1-A9CB-B80F4706B4EC}"/>
                  </a:ext>
                </a:extLst>
              </p:cNvPr>
              <p:cNvSpPr>
                <a:spLocks noEditPoints="1"/>
              </p:cNvSpPr>
              <p:nvPr/>
            </p:nvSpPr>
            <p:spPr bwMode="auto">
              <a:xfrm>
                <a:off x="-311150" y="3987800"/>
                <a:ext cx="141288" cy="190500"/>
              </a:xfrm>
              <a:custGeom>
                <a:avLst/>
                <a:gdLst>
                  <a:gd name="T0" fmla="*/ 18 w 36"/>
                  <a:gd name="T1" fmla="*/ 49 h 49"/>
                  <a:gd name="T2" fmla="*/ 0 w 36"/>
                  <a:gd name="T3" fmla="*/ 31 h 49"/>
                  <a:gd name="T4" fmla="*/ 24 w 36"/>
                  <a:gd name="T5" fmla="*/ 0 h 49"/>
                  <a:gd name="T6" fmla="*/ 26 w 36"/>
                  <a:gd name="T7" fmla="*/ 1 h 49"/>
                  <a:gd name="T8" fmla="*/ 26 w 36"/>
                  <a:gd name="T9" fmla="*/ 3 h 49"/>
                  <a:gd name="T10" fmla="*/ 21 w 36"/>
                  <a:gd name="T11" fmla="*/ 19 h 49"/>
                  <a:gd name="T12" fmla="*/ 23 w 36"/>
                  <a:gd name="T13" fmla="*/ 16 h 49"/>
                  <a:gd name="T14" fmla="*/ 24 w 36"/>
                  <a:gd name="T15" fmla="*/ 14 h 49"/>
                  <a:gd name="T16" fmla="*/ 25 w 36"/>
                  <a:gd name="T17" fmla="*/ 14 h 49"/>
                  <a:gd name="T18" fmla="*/ 36 w 36"/>
                  <a:gd name="T19" fmla="*/ 31 h 49"/>
                  <a:gd name="T20" fmla="*/ 18 w 36"/>
                  <a:gd name="T21" fmla="*/ 49 h 49"/>
                  <a:gd name="T22" fmla="*/ 18 w 36"/>
                  <a:gd name="T23" fmla="*/ 6 h 49"/>
                  <a:gd name="T24" fmla="*/ 4 w 36"/>
                  <a:gd name="T25" fmla="*/ 31 h 49"/>
                  <a:gd name="T26" fmla="*/ 18 w 36"/>
                  <a:gd name="T27" fmla="*/ 45 h 49"/>
                  <a:gd name="T28" fmla="*/ 32 w 36"/>
                  <a:gd name="T29" fmla="*/ 31 h 49"/>
                  <a:gd name="T30" fmla="*/ 26 w 36"/>
                  <a:gd name="T31" fmla="*/ 19 h 49"/>
                  <a:gd name="T32" fmla="*/ 22 w 36"/>
                  <a:gd name="T33" fmla="*/ 24 h 49"/>
                  <a:gd name="T34" fmla="*/ 20 w 36"/>
                  <a:gd name="T35" fmla="*/ 24 h 49"/>
                  <a:gd name="T36" fmla="*/ 19 w 36"/>
                  <a:gd name="T37" fmla="*/ 23 h 49"/>
                  <a:gd name="T38" fmla="*/ 18 w 36"/>
                  <a:gd name="T39" fmla="*/ 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49">
                    <a:moveTo>
                      <a:pt x="18" y="49"/>
                    </a:moveTo>
                    <a:cubicBezTo>
                      <a:pt x="8" y="49"/>
                      <a:pt x="0" y="41"/>
                      <a:pt x="0" y="31"/>
                    </a:cubicBezTo>
                    <a:cubicBezTo>
                      <a:pt x="0" y="16"/>
                      <a:pt x="10" y="3"/>
                      <a:pt x="24" y="0"/>
                    </a:cubicBezTo>
                    <a:cubicBezTo>
                      <a:pt x="25" y="0"/>
                      <a:pt x="26" y="0"/>
                      <a:pt x="26" y="1"/>
                    </a:cubicBezTo>
                    <a:cubicBezTo>
                      <a:pt x="27" y="2"/>
                      <a:pt x="27" y="3"/>
                      <a:pt x="26" y="3"/>
                    </a:cubicBezTo>
                    <a:cubicBezTo>
                      <a:pt x="20" y="7"/>
                      <a:pt x="20" y="15"/>
                      <a:pt x="21" y="19"/>
                    </a:cubicBezTo>
                    <a:cubicBezTo>
                      <a:pt x="22" y="18"/>
                      <a:pt x="23" y="17"/>
                      <a:pt x="23" y="16"/>
                    </a:cubicBezTo>
                    <a:cubicBezTo>
                      <a:pt x="23" y="15"/>
                      <a:pt x="23" y="15"/>
                      <a:pt x="24" y="14"/>
                    </a:cubicBezTo>
                    <a:cubicBezTo>
                      <a:pt x="24" y="14"/>
                      <a:pt x="25" y="14"/>
                      <a:pt x="25" y="14"/>
                    </a:cubicBezTo>
                    <a:cubicBezTo>
                      <a:pt x="32" y="17"/>
                      <a:pt x="36" y="23"/>
                      <a:pt x="36" y="31"/>
                    </a:cubicBezTo>
                    <a:cubicBezTo>
                      <a:pt x="36" y="41"/>
                      <a:pt x="28" y="49"/>
                      <a:pt x="18" y="49"/>
                    </a:cubicBezTo>
                    <a:close/>
                    <a:moveTo>
                      <a:pt x="18" y="6"/>
                    </a:moveTo>
                    <a:cubicBezTo>
                      <a:pt x="10" y="11"/>
                      <a:pt x="4" y="20"/>
                      <a:pt x="4" y="31"/>
                    </a:cubicBezTo>
                    <a:cubicBezTo>
                      <a:pt x="4" y="39"/>
                      <a:pt x="10" y="45"/>
                      <a:pt x="18" y="45"/>
                    </a:cubicBezTo>
                    <a:cubicBezTo>
                      <a:pt x="26" y="45"/>
                      <a:pt x="32" y="39"/>
                      <a:pt x="32" y="31"/>
                    </a:cubicBezTo>
                    <a:cubicBezTo>
                      <a:pt x="32" y="27"/>
                      <a:pt x="31" y="22"/>
                      <a:pt x="26" y="19"/>
                    </a:cubicBezTo>
                    <a:cubicBezTo>
                      <a:pt x="25" y="21"/>
                      <a:pt x="23" y="23"/>
                      <a:pt x="22" y="24"/>
                    </a:cubicBezTo>
                    <a:cubicBezTo>
                      <a:pt x="21" y="24"/>
                      <a:pt x="21" y="24"/>
                      <a:pt x="20" y="24"/>
                    </a:cubicBezTo>
                    <a:cubicBezTo>
                      <a:pt x="20" y="24"/>
                      <a:pt x="19" y="24"/>
                      <a:pt x="19" y="23"/>
                    </a:cubicBezTo>
                    <a:cubicBezTo>
                      <a:pt x="16" y="19"/>
                      <a:pt x="16" y="12"/>
                      <a:pt x="1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6" name="Group 65">
            <a:extLst>
              <a:ext uri="{FF2B5EF4-FFF2-40B4-BE49-F238E27FC236}">
                <a16:creationId xmlns:a16="http://schemas.microsoft.com/office/drawing/2014/main" id="{D2414A78-82C6-4DAA-B440-1BB71FC8D673}"/>
              </a:ext>
            </a:extLst>
          </p:cNvPr>
          <p:cNvGrpSpPr/>
          <p:nvPr/>
        </p:nvGrpSpPr>
        <p:grpSpPr>
          <a:xfrm>
            <a:off x="716613" y="4834749"/>
            <a:ext cx="2106329" cy="215444"/>
            <a:chOff x="677511" y="4485188"/>
            <a:chExt cx="2106329" cy="215444"/>
          </a:xfrm>
        </p:grpSpPr>
        <p:sp>
          <p:nvSpPr>
            <p:cNvPr id="67" name="TextBox 66">
              <a:extLst>
                <a:ext uri="{FF2B5EF4-FFF2-40B4-BE49-F238E27FC236}">
                  <a16:creationId xmlns:a16="http://schemas.microsoft.com/office/drawing/2014/main" id="{64423E86-E4CF-4180-8AD0-A982ED5A1C4D}"/>
                </a:ext>
              </a:extLst>
            </p:cNvPr>
            <p:cNvSpPr txBox="1"/>
            <p:nvPr/>
          </p:nvSpPr>
          <p:spPr>
            <a:xfrm>
              <a:off x="1022550" y="4485188"/>
              <a:ext cx="1761290" cy="215444"/>
            </a:xfrm>
            <a:prstGeom prst="rect">
              <a:avLst/>
            </a:prstGeom>
            <a:noFill/>
            <a:ln w="6350">
              <a:noFill/>
              <a:prstDash val="dash"/>
            </a:ln>
          </p:spPr>
          <p:txBody>
            <a:bodyPr wrap="square" lIns="0" tIns="0" rIns="0" bIns="0" rtlCol="0" anchor="ctr">
              <a:spAutoFit/>
            </a:bodyPr>
            <a:lstStyle/>
            <a:p>
              <a:r>
                <a:rPr lang="en-US" sz="1400" dirty="0"/>
                <a:t>Help</a:t>
              </a:r>
            </a:p>
          </p:txBody>
        </p:sp>
        <p:grpSp>
          <p:nvGrpSpPr>
            <p:cNvPr id="68" name="Group 67">
              <a:extLst>
                <a:ext uri="{FF2B5EF4-FFF2-40B4-BE49-F238E27FC236}">
                  <a16:creationId xmlns:a16="http://schemas.microsoft.com/office/drawing/2014/main" id="{3339385B-EAD3-4A38-B7B0-C4046021B1F6}"/>
                </a:ext>
              </a:extLst>
            </p:cNvPr>
            <p:cNvGrpSpPr>
              <a:grpSpLocks noChangeAspect="1"/>
            </p:cNvGrpSpPr>
            <p:nvPr/>
          </p:nvGrpSpPr>
          <p:grpSpPr>
            <a:xfrm>
              <a:off x="677511" y="4495710"/>
              <a:ext cx="194400" cy="194400"/>
              <a:chOff x="-774700" y="4160838"/>
              <a:chExt cx="357187" cy="357187"/>
            </a:xfrm>
            <a:gradFill>
              <a:gsLst>
                <a:gs pos="0">
                  <a:schemeClr val="accent2"/>
                </a:gs>
                <a:gs pos="100000">
                  <a:schemeClr val="accent1"/>
                </a:gs>
              </a:gsLst>
              <a:lin ang="2700000" scaled="0"/>
            </a:gradFill>
          </p:grpSpPr>
          <p:sp>
            <p:nvSpPr>
              <p:cNvPr id="69" name="Freeform 82">
                <a:extLst>
                  <a:ext uri="{FF2B5EF4-FFF2-40B4-BE49-F238E27FC236}">
                    <a16:creationId xmlns:a16="http://schemas.microsoft.com/office/drawing/2014/main" id="{8AD5ACC0-45C8-482C-8525-C9D03F5C20BE}"/>
                  </a:ext>
                </a:extLst>
              </p:cNvPr>
              <p:cNvSpPr>
                <a:spLocks noEditPoints="1"/>
              </p:cNvSpPr>
              <p:nvPr/>
            </p:nvSpPr>
            <p:spPr bwMode="auto">
              <a:xfrm>
                <a:off x="-774700" y="4160838"/>
                <a:ext cx="357187" cy="357187"/>
              </a:xfrm>
              <a:custGeom>
                <a:avLst/>
                <a:gdLst>
                  <a:gd name="T0" fmla="*/ 46 w 92"/>
                  <a:gd name="T1" fmla="*/ 92 h 92"/>
                  <a:gd name="T2" fmla="*/ 0 w 92"/>
                  <a:gd name="T3" fmla="*/ 46 h 92"/>
                  <a:gd name="T4" fmla="*/ 46 w 92"/>
                  <a:gd name="T5" fmla="*/ 0 h 92"/>
                  <a:gd name="T6" fmla="*/ 92 w 92"/>
                  <a:gd name="T7" fmla="*/ 46 h 92"/>
                  <a:gd name="T8" fmla="*/ 46 w 92"/>
                  <a:gd name="T9" fmla="*/ 92 h 92"/>
                  <a:gd name="T10" fmla="*/ 46 w 92"/>
                  <a:gd name="T11" fmla="*/ 4 h 92"/>
                  <a:gd name="T12" fmla="*/ 4 w 92"/>
                  <a:gd name="T13" fmla="*/ 46 h 92"/>
                  <a:gd name="T14" fmla="*/ 46 w 92"/>
                  <a:gd name="T15" fmla="*/ 88 h 92"/>
                  <a:gd name="T16" fmla="*/ 88 w 92"/>
                  <a:gd name="T17" fmla="*/ 46 h 92"/>
                  <a:gd name="T18" fmla="*/ 46 w 92"/>
                  <a:gd name="T19"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92"/>
                    </a:moveTo>
                    <a:cubicBezTo>
                      <a:pt x="21" y="92"/>
                      <a:pt x="0" y="71"/>
                      <a:pt x="0" y="46"/>
                    </a:cubicBezTo>
                    <a:cubicBezTo>
                      <a:pt x="0" y="21"/>
                      <a:pt x="21" y="0"/>
                      <a:pt x="46" y="0"/>
                    </a:cubicBezTo>
                    <a:cubicBezTo>
                      <a:pt x="71" y="0"/>
                      <a:pt x="92" y="21"/>
                      <a:pt x="92" y="46"/>
                    </a:cubicBezTo>
                    <a:cubicBezTo>
                      <a:pt x="92" y="71"/>
                      <a:pt x="71" y="92"/>
                      <a:pt x="46" y="92"/>
                    </a:cubicBezTo>
                    <a:close/>
                    <a:moveTo>
                      <a:pt x="46" y="4"/>
                    </a:moveTo>
                    <a:cubicBezTo>
                      <a:pt x="23" y="4"/>
                      <a:pt x="4" y="23"/>
                      <a:pt x="4" y="46"/>
                    </a:cubicBezTo>
                    <a:cubicBezTo>
                      <a:pt x="4" y="69"/>
                      <a:pt x="23" y="88"/>
                      <a:pt x="46" y="88"/>
                    </a:cubicBezTo>
                    <a:cubicBezTo>
                      <a:pt x="69" y="88"/>
                      <a:pt x="88" y="69"/>
                      <a:pt x="88" y="46"/>
                    </a:cubicBezTo>
                    <a:cubicBezTo>
                      <a:pt x="88" y="23"/>
                      <a:pt x="69" y="4"/>
                      <a:pt x="4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83">
                <a:extLst>
                  <a:ext uri="{FF2B5EF4-FFF2-40B4-BE49-F238E27FC236}">
                    <a16:creationId xmlns:a16="http://schemas.microsoft.com/office/drawing/2014/main" id="{E68C2EF7-EA5E-4E96-BE42-881E87757EE1}"/>
                  </a:ext>
                </a:extLst>
              </p:cNvPr>
              <p:cNvSpPr>
                <a:spLocks/>
              </p:cNvSpPr>
              <p:nvPr/>
            </p:nvSpPr>
            <p:spPr bwMode="auto">
              <a:xfrm>
                <a:off x="-650875" y="4246563"/>
                <a:ext cx="109537" cy="155575"/>
              </a:xfrm>
              <a:custGeom>
                <a:avLst/>
                <a:gdLst>
                  <a:gd name="T0" fmla="*/ 14 w 28"/>
                  <a:gd name="T1" fmla="*/ 40 h 40"/>
                  <a:gd name="T2" fmla="*/ 12 w 28"/>
                  <a:gd name="T3" fmla="*/ 38 h 40"/>
                  <a:gd name="T4" fmla="*/ 12 w 28"/>
                  <a:gd name="T5" fmla="*/ 26 h 40"/>
                  <a:gd name="T6" fmla="*/ 14 w 28"/>
                  <a:gd name="T7" fmla="*/ 24 h 40"/>
                  <a:gd name="T8" fmla="*/ 24 w 28"/>
                  <a:gd name="T9" fmla="*/ 14 h 40"/>
                  <a:gd name="T10" fmla="*/ 14 w 28"/>
                  <a:gd name="T11" fmla="*/ 4 h 40"/>
                  <a:gd name="T12" fmla="*/ 4 w 28"/>
                  <a:gd name="T13" fmla="*/ 14 h 40"/>
                  <a:gd name="T14" fmla="*/ 2 w 28"/>
                  <a:gd name="T15" fmla="*/ 16 h 40"/>
                  <a:gd name="T16" fmla="*/ 0 w 28"/>
                  <a:gd name="T17" fmla="*/ 14 h 40"/>
                  <a:gd name="T18" fmla="*/ 14 w 28"/>
                  <a:gd name="T19" fmla="*/ 0 h 40"/>
                  <a:gd name="T20" fmla="*/ 28 w 28"/>
                  <a:gd name="T21" fmla="*/ 14 h 40"/>
                  <a:gd name="T22" fmla="*/ 16 w 28"/>
                  <a:gd name="T23" fmla="*/ 28 h 40"/>
                  <a:gd name="T24" fmla="*/ 16 w 28"/>
                  <a:gd name="T25" fmla="*/ 38 h 40"/>
                  <a:gd name="T26" fmla="*/ 14 w 28"/>
                  <a:gd name="T2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40">
                    <a:moveTo>
                      <a:pt x="14" y="40"/>
                    </a:moveTo>
                    <a:cubicBezTo>
                      <a:pt x="13" y="40"/>
                      <a:pt x="12" y="39"/>
                      <a:pt x="12" y="38"/>
                    </a:cubicBezTo>
                    <a:cubicBezTo>
                      <a:pt x="12" y="26"/>
                      <a:pt x="12" y="26"/>
                      <a:pt x="12" y="26"/>
                    </a:cubicBezTo>
                    <a:cubicBezTo>
                      <a:pt x="12" y="25"/>
                      <a:pt x="13" y="24"/>
                      <a:pt x="14" y="24"/>
                    </a:cubicBezTo>
                    <a:cubicBezTo>
                      <a:pt x="20" y="24"/>
                      <a:pt x="24" y="20"/>
                      <a:pt x="24" y="14"/>
                    </a:cubicBezTo>
                    <a:cubicBezTo>
                      <a:pt x="24" y="8"/>
                      <a:pt x="20" y="4"/>
                      <a:pt x="14" y="4"/>
                    </a:cubicBezTo>
                    <a:cubicBezTo>
                      <a:pt x="8" y="4"/>
                      <a:pt x="4" y="8"/>
                      <a:pt x="4" y="14"/>
                    </a:cubicBezTo>
                    <a:cubicBezTo>
                      <a:pt x="4" y="15"/>
                      <a:pt x="3" y="16"/>
                      <a:pt x="2" y="16"/>
                    </a:cubicBezTo>
                    <a:cubicBezTo>
                      <a:pt x="1" y="16"/>
                      <a:pt x="0" y="15"/>
                      <a:pt x="0" y="14"/>
                    </a:cubicBezTo>
                    <a:cubicBezTo>
                      <a:pt x="0" y="6"/>
                      <a:pt x="6" y="0"/>
                      <a:pt x="14" y="0"/>
                    </a:cubicBezTo>
                    <a:cubicBezTo>
                      <a:pt x="22" y="0"/>
                      <a:pt x="28" y="6"/>
                      <a:pt x="28" y="14"/>
                    </a:cubicBezTo>
                    <a:cubicBezTo>
                      <a:pt x="28" y="21"/>
                      <a:pt x="23" y="27"/>
                      <a:pt x="16" y="28"/>
                    </a:cubicBezTo>
                    <a:cubicBezTo>
                      <a:pt x="16" y="38"/>
                      <a:pt x="16" y="38"/>
                      <a:pt x="16" y="38"/>
                    </a:cubicBezTo>
                    <a:cubicBezTo>
                      <a:pt x="16" y="39"/>
                      <a:pt x="15" y="40"/>
                      <a:pt x="1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Oval 84">
                <a:extLst>
                  <a:ext uri="{FF2B5EF4-FFF2-40B4-BE49-F238E27FC236}">
                    <a16:creationId xmlns:a16="http://schemas.microsoft.com/office/drawing/2014/main" id="{275D320F-FE94-4659-B7A3-EE6829822268}"/>
                  </a:ext>
                </a:extLst>
              </p:cNvPr>
              <p:cNvSpPr>
                <a:spLocks noChangeArrowheads="1"/>
              </p:cNvSpPr>
              <p:nvPr/>
            </p:nvSpPr>
            <p:spPr bwMode="auto">
              <a:xfrm>
                <a:off x="-611188" y="4416425"/>
                <a:ext cx="30162"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79" name="Group 78">
            <a:extLst>
              <a:ext uri="{FF2B5EF4-FFF2-40B4-BE49-F238E27FC236}">
                <a16:creationId xmlns:a16="http://schemas.microsoft.com/office/drawing/2014/main" id="{AC45A7F3-C8EF-4D77-B1F5-055B63B47228}"/>
              </a:ext>
            </a:extLst>
          </p:cNvPr>
          <p:cNvGrpSpPr/>
          <p:nvPr/>
        </p:nvGrpSpPr>
        <p:grpSpPr>
          <a:xfrm>
            <a:off x="3293609" y="1323341"/>
            <a:ext cx="1814401" cy="2503531"/>
            <a:chOff x="3293609" y="1323341"/>
            <a:chExt cx="1814401" cy="2503531"/>
          </a:xfrm>
        </p:grpSpPr>
        <p:pic>
          <p:nvPicPr>
            <p:cNvPr id="80" name="Picture 79">
              <a:hlinkClick r:id="rId2"/>
              <a:extLst>
                <a:ext uri="{FF2B5EF4-FFF2-40B4-BE49-F238E27FC236}">
                  <a16:creationId xmlns:a16="http://schemas.microsoft.com/office/drawing/2014/main" id="{9050278F-93EC-4BC2-BFDD-6E2A5FD8EF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93609" y="1323341"/>
              <a:ext cx="1814400" cy="1020600"/>
            </a:xfrm>
            <a:prstGeom prst="rect">
              <a:avLst/>
            </a:prstGeom>
            <a:solidFill>
              <a:srgbClr val="090E21"/>
            </a:solidFill>
            <a:effectLst>
              <a:outerShdw blurRad="101600" dist="38100" dir="5400000" algn="t" rotWithShape="0">
                <a:prstClr val="black">
                  <a:alpha val="40000"/>
                </a:prstClr>
              </a:outerShdw>
            </a:effectLst>
          </p:spPr>
        </p:pic>
        <p:sp>
          <p:nvSpPr>
            <p:cNvPr id="81" name="TextBox 80">
              <a:extLst>
                <a:ext uri="{FF2B5EF4-FFF2-40B4-BE49-F238E27FC236}">
                  <a16:creationId xmlns:a16="http://schemas.microsoft.com/office/drawing/2014/main" id="{131E523D-6CE8-4C50-93A1-4E2474D8787C}"/>
                </a:ext>
              </a:extLst>
            </p:cNvPr>
            <p:cNvSpPr txBox="1"/>
            <p:nvPr/>
          </p:nvSpPr>
          <p:spPr>
            <a:xfrm>
              <a:off x="3377180" y="2534210"/>
              <a:ext cx="1647258" cy="1292662"/>
            </a:xfrm>
            <a:prstGeom prst="rect">
              <a:avLst/>
            </a:prstGeom>
            <a:noFill/>
            <a:ln w="6350">
              <a:noFill/>
              <a:prstDash val="dash"/>
            </a:ln>
          </p:spPr>
          <p:txBody>
            <a:bodyPr wrap="square" lIns="0" tIns="0" rIns="0" bIns="0" rtlCol="0">
              <a:spAutoFit/>
            </a:bodyPr>
            <a:lstStyle/>
            <a:p>
              <a:pPr algn="l"/>
              <a:r>
                <a:rPr lang="en-US" sz="1400" b="1" i="0" dirty="0">
                  <a:effectLst/>
                  <a:latin typeface="Roboto" panose="02000000000000000000" pitchFamily="2" charset="0"/>
                  <a:hlinkClick r:id="rId4">
                    <a:extLst>
                      <a:ext uri="{A12FA001-AC4F-418D-AE19-62706E023703}">
                        <ahyp:hlinkClr xmlns:ahyp="http://schemas.microsoft.com/office/drawing/2018/hyperlinkcolor" val="tx"/>
                      </a:ext>
                    </a:extLst>
                  </a:hlinkClick>
                </a:rPr>
                <a:t>Dell Inspiron 5406 14 Inch Laptop | Core i7 11th Gen, Nvidia MX330 | 2n1 Touch Screen Light &amp; Compact</a:t>
              </a:r>
              <a:endParaRPr lang="en-US" sz="1400" b="1" i="0" dirty="0">
                <a:effectLst/>
                <a:latin typeface="Roboto" panose="02000000000000000000" pitchFamily="2" charset="0"/>
              </a:endParaRPr>
            </a:p>
          </p:txBody>
        </p:sp>
        <p:grpSp>
          <p:nvGrpSpPr>
            <p:cNvPr id="82" name="Group 81">
              <a:extLst>
                <a:ext uri="{FF2B5EF4-FFF2-40B4-BE49-F238E27FC236}">
                  <a16:creationId xmlns:a16="http://schemas.microsoft.com/office/drawing/2014/main" id="{E9F6C9C7-B468-4502-BDB8-99E2B6D5B692}"/>
                </a:ext>
              </a:extLst>
            </p:cNvPr>
            <p:cNvGrpSpPr/>
            <p:nvPr/>
          </p:nvGrpSpPr>
          <p:grpSpPr>
            <a:xfrm flipV="1">
              <a:off x="3293610" y="2365173"/>
              <a:ext cx="1814400" cy="0"/>
              <a:chOff x="3377180" y="4518219"/>
              <a:chExt cx="7983263" cy="0"/>
            </a:xfrm>
          </p:grpSpPr>
          <p:cxnSp>
            <p:nvCxnSpPr>
              <p:cNvPr id="84" name="Straight Connector 83">
                <a:extLst>
                  <a:ext uri="{FF2B5EF4-FFF2-40B4-BE49-F238E27FC236}">
                    <a16:creationId xmlns:a16="http://schemas.microsoft.com/office/drawing/2014/main" id="{9B74BCD9-C517-4747-A844-B49BA714CDFD}"/>
                  </a:ext>
                </a:extLst>
              </p:cNvPr>
              <p:cNvCxnSpPr>
                <a:cxnSpLocks/>
              </p:cNvCxnSpPr>
              <p:nvPr/>
            </p:nvCxnSpPr>
            <p:spPr>
              <a:xfrm>
                <a:off x="7562849" y="4518219"/>
                <a:ext cx="3797594" cy="0"/>
              </a:xfrm>
              <a:prstGeom prst="line">
                <a:avLst/>
              </a:prstGeom>
              <a:ln/>
            </p:spPr>
            <p:style>
              <a:lnRef idx="2">
                <a:schemeClr val="dk1"/>
              </a:lnRef>
              <a:fillRef idx="0">
                <a:schemeClr val="dk1"/>
              </a:fillRef>
              <a:effectRef idx="1">
                <a:schemeClr val="dk1"/>
              </a:effectRef>
              <a:fontRef idx="minor">
                <a:schemeClr val="tx1"/>
              </a:fontRef>
            </p:style>
          </p:cxnSp>
          <p:cxnSp>
            <p:nvCxnSpPr>
              <p:cNvPr id="85" name="Straight Connector 84">
                <a:extLst>
                  <a:ext uri="{FF2B5EF4-FFF2-40B4-BE49-F238E27FC236}">
                    <a16:creationId xmlns:a16="http://schemas.microsoft.com/office/drawing/2014/main" id="{11B00010-CF64-40BB-A3E5-B748D1BF76D8}"/>
                  </a:ext>
                </a:extLst>
              </p:cNvPr>
              <p:cNvCxnSpPr>
                <a:cxnSpLocks/>
              </p:cNvCxnSpPr>
              <p:nvPr/>
            </p:nvCxnSpPr>
            <p:spPr>
              <a:xfrm>
                <a:off x="3377180" y="4518219"/>
                <a:ext cx="4274570" cy="0"/>
              </a:xfrm>
              <a:prstGeom prst="line">
                <a:avLst/>
              </a:prstGeom>
              <a:ln/>
            </p:spPr>
            <p:style>
              <a:lnRef idx="3">
                <a:schemeClr val="accent2"/>
              </a:lnRef>
              <a:fillRef idx="0">
                <a:schemeClr val="accent2"/>
              </a:fillRef>
              <a:effectRef idx="2">
                <a:schemeClr val="accent2"/>
              </a:effectRef>
              <a:fontRef idx="minor">
                <a:schemeClr val="tx1"/>
              </a:fontRef>
            </p:style>
          </p:cxnSp>
        </p:grpSp>
        <p:sp>
          <p:nvSpPr>
            <p:cNvPr id="83" name="TextBox 82">
              <a:extLst>
                <a:ext uri="{FF2B5EF4-FFF2-40B4-BE49-F238E27FC236}">
                  <a16:creationId xmlns:a16="http://schemas.microsoft.com/office/drawing/2014/main" id="{AC5112EB-4168-4B11-BDA5-9D101B1AFFFE}"/>
                </a:ext>
              </a:extLst>
            </p:cNvPr>
            <p:cNvSpPr txBox="1"/>
            <p:nvPr/>
          </p:nvSpPr>
          <p:spPr>
            <a:xfrm>
              <a:off x="4631530" y="2111378"/>
              <a:ext cx="392907" cy="169277"/>
            </a:xfrm>
            <a:prstGeom prst="rect">
              <a:avLst/>
            </a:prstGeom>
            <a:noFill/>
            <a:ln w="6350">
              <a:noFill/>
              <a:prstDash val="dash"/>
            </a:ln>
          </p:spPr>
          <p:txBody>
            <a:bodyPr wrap="square" lIns="0" tIns="0" rIns="0" bIns="0" rtlCol="0">
              <a:spAutoFit/>
            </a:bodyPr>
            <a:lstStyle/>
            <a:p>
              <a:pPr algn="r">
                <a:spcBef>
                  <a:spcPts val="600"/>
                </a:spcBef>
              </a:pPr>
              <a:r>
                <a:rPr lang="en-US" sz="1100" dirty="0"/>
                <a:t>10:46</a:t>
              </a:r>
            </a:p>
          </p:txBody>
        </p:sp>
      </p:grpSp>
      <p:grpSp>
        <p:nvGrpSpPr>
          <p:cNvPr id="86" name="Group 85">
            <a:extLst>
              <a:ext uri="{FF2B5EF4-FFF2-40B4-BE49-F238E27FC236}">
                <a16:creationId xmlns:a16="http://schemas.microsoft.com/office/drawing/2014/main" id="{A70060E0-5186-4FA3-A0A9-B3BB1ACC7F43}"/>
              </a:ext>
            </a:extLst>
          </p:cNvPr>
          <p:cNvGrpSpPr/>
          <p:nvPr/>
        </p:nvGrpSpPr>
        <p:grpSpPr>
          <a:xfrm>
            <a:off x="5300209" y="1325981"/>
            <a:ext cx="1814401" cy="2316225"/>
            <a:chOff x="3293609" y="1325981"/>
            <a:chExt cx="1814401" cy="2316225"/>
          </a:xfrm>
        </p:grpSpPr>
        <p:pic>
          <p:nvPicPr>
            <p:cNvPr id="87" name="Picture 86">
              <a:hlinkClick r:id="rId5"/>
              <a:extLst>
                <a:ext uri="{FF2B5EF4-FFF2-40B4-BE49-F238E27FC236}">
                  <a16:creationId xmlns:a16="http://schemas.microsoft.com/office/drawing/2014/main" id="{5359F06E-702D-4853-AACE-C5326800896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293609" y="1325981"/>
              <a:ext cx="1814400" cy="1020600"/>
            </a:xfrm>
            <a:prstGeom prst="rect">
              <a:avLst/>
            </a:prstGeom>
            <a:solidFill>
              <a:srgbClr val="090E21"/>
            </a:solidFill>
            <a:effectLst>
              <a:outerShdw blurRad="101600" dist="38100" dir="5400000" algn="t" rotWithShape="0">
                <a:prstClr val="black">
                  <a:alpha val="40000"/>
                </a:prstClr>
              </a:outerShdw>
            </a:effectLst>
          </p:spPr>
        </p:pic>
        <p:sp>
          <p:nvSpPr>
            <p:cNvPr id="88" name="TextBox 87">
              <a:extLst>
                <a:ext uri="{FF2B5EF4-FFF2-40B4-BE49-F238E27FC236}">
                  <a16:creationId xmlns:a16="http://schemas.microsoft.com/office/drawing/2014/main" id="{6572FD5C-727B-4A31-9603-4F9F91E9D09C}"/>
                </a:ext>
              </a:extLst>
            </p:cNvPr>
            <p:cNvSpPr txBox="1"/>
            <p:nvPr/>
          </p:nvSpPr>
          <p:spPr>
            <a:xfrm>
              <a:off x="3377180" y="2534210"/>
              <a:ext cx="1647258" cy="1107996"/>
            </a:xfrm>
            <a:prstGeom prst="rect">
              <a:avLst/>
            </a:prstGeom>
            <a:noFill/>
            <a:ln w="6350">
              <a:noFill/>
              <a:prstDash val="dash"/>
            </a:ln>
          </p:spPr>
          <p:txBody>
            <a:bodyPr wrap="square" lIns="0" tIns="0" rIns="0" bIns="0" rtlCol="0">
              <a:spAutoFit/>
            </a:bodyPr>
            <a:lstStyle/>
            <a:p>
              <a:pPr algn="l"/>
              <a:r>
                <a:rPr lang="en-US" sz="1400" b="1" i="0" dirty="0">
                  <a:effectLst/>
                  <a:latin typeface="Roboto" panose="02000000000000000000" pitchFamily="2" charset="0"/>
                  <a:hlinkClick r:id="rId4">
                    <a:extLst>
                      <a:ext uri="{A12FA001-AC4F-418D-AE19-62706E023703}">
                        <ahyp:hlinkClr xmlns:ahyp="http://schemas.microsoft.com/office/drawing/2018/hyperlinkcolor" val="tx"/>
                      </a:ext>
                    </a:extLst>
                  </a:hlinkClick>
                </a:rPr>
                <a:t>NEW Apple Logo Watch Series 6 | Better Than HT99 &amp; K16 | Cheapest Apple Logo Watch</a:t>
              </a:r>
              <a:endParaRPr lang="en-US" sz="1400" b="1" i="0" dirty="0">
                <a:effectLst/>
                <a:latin typeface="Roboto" panose="02000000000000000000" pitchFamily="2" charset="0"/>
              </a:endParaRPr>
            </a:p>
          </p:txBody>
        </p:sp>
        <p:grpSp>
          <p:nvGrpSpPr>
            <p:cNvPr id="89" name="Group 88">
              <a:extLst>
                <a:ext uri="{FF2B5EF4-FFF2-40B4-BE49-F238E27FC236}">
                  <a16:creationId xmlns:a16="http://schemas.microsoft.com/office/drawing/2014/main" id="{0A2FF904-E401-4015-A3E6-97F4FF2F4626}"/>
                </a:ext>
              </a:extLst>
            </p:cNvPr>
            <p:cNvGrpSpPr/>
            <p:nvPr/>
          </p:nvGrpSpPr>
          <p:grpSpPr>
            <a:xfrm flipV="1">
              <a:off x="3293610" y="2108216"/>
              <a:ext cx="1814400" cy="256957"/>
              <a:chOff x="3377180" y="4518219"/>
              <a:chExt cx="7983263" cy="0"/>
            </a:xfrm>
          </p:grpSpPr>
          <p:cxnSp>
            <p:nvCxnSpPr>
              <p:cNvPr id="91" name="Straight Connector 90">
                <a:extLst>
                  <a:ext uri="{FF2B5EF4-FFF2-40B4-BE49-F238E27FC236}">
                    <a16:creationId xmlns:a16="http://schemas.microsoft.com/office/drawing/2014/main" id="{B120E609-0FE2-4A4D-AC7B-4ED53AED4B02}"/>
                  </a:ext>
                </a:extLst>
              </p:cNvPr>
              <p:cNvCxnSpPr>
                <a:cxnSpLocks/>
              </p:cNvCxnSpPr>
              <p:nvPr/>
            </p:nvCxnSpPr>
            <p:spPr>
              <a:xfrm>
                <a:off x="7562850" y="4518219"/>
                <a:ext cx="3797593" cy="0"/>
              </a:xfrm>
              <a:prstGeom prst="line">
                <a:avLst/>
              </a:prstGeom>
              <a:ln/>
            </p:spPr>
            <p:style>
              <a:lnRef idx="2">
                <a:schemeClr val="dk1"/>
              </a:lnRef>
              <a:fillRef idx="0">
                <a:schemeClr val="dk1"/>
              </a:fillRef>
              <a:effectRef idx="1">
                <a:schemeClr val="dk1"/>
              </a:effectRef>
              <a:fontRef idx="minor">
                <a:schemeClr val="tx1"/>
              </a:fontRef>
            </p:style>
          </p:cxnSp>
          <p:cxnSp>
            <p:nvCxnSpPr>
              <p:cNvPr id="92" name="Straight Connector 91">
                <a:extLst>
                  <a:ext uri="{FF2B5EF4-FFF2-40B4-BE49-F238E27FC236}">
                    <a16:creationId xmlns:a16="http://schemas.microsoft.com/office/drawing/2014/main" id="{B0F0E174-F8FC-4C5A-8D36-1C2B89D635E5}"/>
                  </a:ext>
                </a:extLst>
              </p:cNvPr>
              <p:cNvCxnSpPr>
                <a:cxnSpLocks/>
              </p:cNvCxnSpPr>
              <p:nvPr/>
            </p:nvCxnSpPr>
            <p:spPr>
              <a:xfrm>
                <a:off x="3377180" y="4518219"/>
                <a:ext cx="4274570" cy="0"/>
              </a:xfrm>
              <a:prstGeom prst="line">
                <a:avLst/>
              </a:prstGeom>
              <a:ln/>
            </p:spPr>
            <p:style>
              <a:lnRef idx="3">
                <a:schemeClr val="accent2"/>
              </a:lnRef>
              <a:fillRef idx="0">
                <a:schemeClr val="accent2"/>
              </a:fillRef>
              <a:effectRef idx="2">
                <a:schemeClr val="accent2"/>
              </a:effectRef>
              <a:fontRef idx="minor">
                <a:schemeClr val="tx1"/>
              </a:fontRef>
            </p:style>
          </p:cxnSp>
        </p:grpSp>
        <p:sp>
          <p:nvSpPr>
            <p:cNvPr id="90" name="TextBox 89">
              <a:extLst>
                <a:ext uri="{FF2B5EF4-FFF2-40B4-BE49-F238E27FC236}">
                  <a16:creationId xmlns:a16="http://schemas.microsoft.com/office/drawing/2014/main" id="{E49AD9F9-2377-4437-BEFE-28D7DA383663}"/>
                </a:ext>
              </a:extLst>
            </p:cNvPr>
            <p:cNvSpPr txBox="1"/>
            <p:nvPr/>
          </p:nvSpPr>
          <p:spPr>
            <a:xfrm>
              <a:off x="4631530" y="2111378"/>
              <a:ext cx="392907" cy="169277"/>
            </a:xfrm>
            <a:prstGeom prst="rect">
              <a:avLst/>
            </a:prstGeom>
            <a:noFill/>
            <a:ln w="6350">
              <a:noFill/>
              <a:prstDash val="dash"/>
            </a:ln>
          </p:spPr>
          <p:txBody>
            <a:bodyPr wrap="square" lIns="0" tIns="0" rIns="0" bIns="0" rtlCol="0">
              <a:spAutoFit/>
            </a:bodyPr>
            <a:lstStyle/>
            <a:p>
              <a:pPr algn="r">
                <a:spcBef>
                  <a:spcPts val="600"/>
                </a:spcBef>
              </a:pPr>
              <a:r>
                <a:rPr lang="en-US" sz="1100" dirty="0"/>
                <a:t>12:06</a:t>
              </a:r>
            </a:p>
          </p:txBody>
        </p:sp>
      </p:grpSp>
      <p:grpSp>
        <p:nvGrpSpPr>
          <p:cNvPr id="93" name="Group 92">
            <a:extLst>
              <a:ext uri="{FF2B5EF4-FFF2-40B4-BE49-F238E27FC236}">
                <a16:creationId xmlns:a16="http://schemas.microsoft.com/office/drawing/2014/main" id="{0E60DE06-3468-4668-BC33-60985891A1DF}"/>
              </a:ext>
            </a:extLst>
          </p:cNvPr>
          <p:cNvGrpSpPr/>
          <p:nvPr/>
        </p:nvGrpSpPr>
        <p:grpSpPr>
          <a:xfrm>
            <a:off x="7306809" y="1322740"/>
            <a:ext cx="1814401" cy="2504132"/>
            <a:chOff x="3293609" y="1322740"/>
            <a:chExt cx="1814401" cy="2504132"/>
          </a:xfrm>
        </p:grpSpPr>
        <p:pic>
          <p:nvPicPr>
            <p:cNvPr id="94" name="Picture 93">
              <a:hlinkClick r:id="rId7"/>
              <a:extLst>
                <a:ext uri="{FF2B5EF4-FFF2-40B4-BE49-F238E27FC236}">
                  <a16:creationId xmlns:a16="http://schemas.microsoft.com/office/drawing/2014/main" id="{121392EB-FB73-4B1C-9B52-1B251159CC9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293609" y="1322740"/>
              <a:ext cx="1814400" cy="1020600"/>
            </a:xfrm>
            <a:prstGeom prst="rect">
              <a:avLst/>
            </a:prstGeom>
            <a:solidFill>
              <a:srgbClr val="090E21"/>
            </a:solidFill>
            <a:effectLst>
              <a:outerShdw blurRad="101600" dist="38100" dir="5400000" algn="t" rotWithShape="0">
                <a:prstClr val="black">
                  <a:alpha val="40000"/>
                </a:prstClr>
              </a:outerShdw>
            </a:effectLst>
          </p:spPr>
        </p:pic>
        <p:sp>
          <p:nvSpPr>
            <p:cNvPr id="95" name="TextBox 94">
              <a:extLst>
                <a:ext uri="{FF2B5EF4-FFF2-40B4-BE49-F238E27FC236}">
                  <a16:creationId xmlns:a16="http://schemas.microsoft.com/office/drawing/2014/main" id="{7F2667BE-126D-4945-BD88-309FE6AE8CC9}"/>
                </a:ext>
              </a:extLst>
            </p:cNvPr>
            <p:cNvSpPr txBox="1"/>
            <p:nvPr/>
          </p:nvSpPr>
          <p:spPr>
            <a:xfrm>
              <a:off x="3377180" y="2534210"/>
              <a:ext cx="1647258" cy="1292662"/>
            </a:xfrm>
            <a:prstGeom prst="rect">
              <a:avLst/>
            </a:prstGeom>
            <a:noFill/>
            <a:ln w="6350">
              <a:noFill/>
              <a:prstDash val="dash"/>
            </a:ln>
          </p:spPr>
          <p:txBody>
            <a:bodyPr wrap="square" lIns="0" tIns="0" rIns="0" bIns="0" rtlCol="0">
              <a:spAutoFit/>
            </a:bodyPr>
            <a:lstStyle/>
            <a:p>
              <a:pPr algn="l"/>
              <a:r>
                <a:rPr lang="en-US" sz="1400" b="1" i="0" dirty="0">
                  <a:effectLst/>
                  <a:latin typeface="Roboto" panose="02000000000000000000" pitchFamily="2" charset="0"/>
                  <a:hlinkClick r:id="rId4">
                    <a:extLst>
                      <a:ext uri="{A12FA001-AC4F-418D-AE19-62706E023703}">
                        <ahyp:hlinkClr xmlns:ahyp="http://schemas.microsoft.com/office/drawing/2018/hyperlinkcolor" val="tx"/>
                      </a:ext>
                    </a:extLst>
                  </a:hlinkClick>
                </a:rPr>
                <a:t>W56 Pro Series 6 Smart Watch Unboxing And Review | 1:1 Copy Apple Watch | First Time In INDIA</a:t>
              </a:r>
              <a:endParaRPr lang="en-US" sz="1400" b="1" i="0" dirty="0">
                <a:effectLst/>
                <a:latin typeface="Roboto" panose="02000000000000000000" pitchFamily="2" charset="0"/>
              </a:endParaRPr>
            </a:p>
          </p:txBody>
        </p:sp>
        <p:grpSp>
          <p:nvGrpSpPr>
            <p:cNvPr id="96" name="Group 95">
              <a:extLst>
                <a:ext uri="{FF2B5EF4-FFF2-40B4-BE49-F238E27FC236}">
                  <a16:creationId xmlns:a16="http://schemas.microsoft.com/office/drawing/2014/main" id="{C9D9BA04-1BFB-44E6-820A-19DDBFD2D2C0}"/>
                </a:ext>
              </a:extLst>
            </p:cNvPr>
            <p:cNvGrpSpPr/>
            <p:nvPr/>
          </p:nvGrpSpPr>
          <p:grpSpPr>
            <a:xfrm flipV="1">
              <a:off x="3293610" y="2108216"/>
              <a:ext cx="1814400" cy="256957"/>
              <a:chOff x="3377180" y="4518219"/>
              <a:chExt cx="7983263" cy="0"/>
            </a:xfrm>
          </p:grpSpPr>
          <p:cxnSp>
            <p:nvCxnSpPr>
              <p:cNvPr id="98" name="Straight Connector 97">
                <a:extLst>
                  <a:ext uri="{FF2B5EF4-FFF2-40B4-BE49-F238E27FC236}">
                    <a16:creationId xmlns:a16="http://schemas.microsoft.com/office/drawing/2014/main" id="{940DB5F9-F415-4EAA-9853-E512353E53E4}"/>
                  </a:ext>
                </a:extLst>
              </p:cNvPr>
              <p:cNvCxnSpPr>
                <a:cxnSpLocks/>
              </p:cNvCxnSpPr>
              <p:nvPr/>
            </p:nvCxnSpPr>
            <p:spPr>
              <a:xfrm>
                <a:off x="7562850" y="4518219"/>
                <a:ext cx="3797593" cy="0"/>
              </a:xfrm>
              <a:prstGeom prst="line">
                <a:avLst/>
              </a:prstGeom>
              <a:ln/>
            </p:spPr>
            <p:style>
              <a:lnRef idx="2">
                <a:schemeClr val="dk1"/>
              </a:lnRef>
              <a:fillRef idx="0">
                <a:schemeClr val="dk1"/>
              </a:fillRef>
              <a:effectRef idx="1">
                <a:schemeClr val="dk1"/>
              </a:effectRef>
              <a:fontRef idx="minor">
                <a:schemeClr val="tx1"/>
              </a:fontRef>
            </p:style>
          </p:cxnSp>
          <p:cxnSp>
            <p:nvCxnSpPr>
              <p:cNvPr id="99" name="Straight Connector 98">
                <a:extLst>
                  <a:ext uri="{FF2B5EF4-FFF2-40B4-BE49-F238E27FC236}">
                    <a16:creationId xmlns:a16="http://schemas.microsoft.com/office/drawing/2014/main" id="{FA5F99F3-3B5D-4E50-B319-0BF1D311E3FE}"/>
                  </a:ext>
                </a:extLst>
              </p:cNvPr>
              <p:cNvCxnSpPr>
                <a:cxnSpLocks/>
              </p:cNvCxnSpPr>
              <p:nvPr/>
            </p:nvCxnSpPr>
            <p:spPr>
              <a:xfrm>
                <a:off x="3377180" y="4518219"/>
                <a:ext cx="4274570" cy="0"/>
              </a:xfrm>
              <a:prstGeom prst="line">
                <a:avLst/>
              </a:prstGeom>
              <a:ln/>
            </p:spPr>
            <p:style>
              <a:lnRef idx="3">
                <a:schemeClr val="accent2"/>
              </a:lnRef>
              <a:fillRef idx="0">
                <a:schemeClr val="accent2"/>
              </a:fillRef>
              <a:effectRef idx="2">
                <a:schemeClr val="accent2"/>
              </a:effectRef>
              <a:fontRef idx="minor">
                <a:schemeClr val="tx1"/>
              </a:fontRef>
            </p:style>
          </p:cxnSp>
        </p:grpSp>
        <p:sp>
          <p:nvSpPr>
            <p:cNvPr id="97" name="TextBox 96">
              <a:extLst>
                <a:ext uri="{FF2B5EF4-FFF2-40B4-BE49-F238E27FC236}">
                  <a16:creationId xmlns:a16="http://schemas.microsoft.com/office/drawing/2014/main" id="{7E52F553-42DA-4BCF-A9A2-66E8EC3331B1}"/>
                </a:ext>
              </a:extLst>
            </p:cNvPr>
            <p:cNvSpPr txBox="1"/>
            <p:nvPr/>
          </p:nvSpPr>
          <p:spPr>
            <a:xfrm>
              <a:off x="4631530" y="2111378"/>
              <a:ext cx="392907" cy="169277"/>
            </a:xfrm>
            <a:prstGeom prst="rect">
              <a:avLst/>
            </a:prstGeom>
            <a:noFill/>
            <a:ln w="6350">
              <a:noFill/>
              <a:prstDash val="dash"/>
            </a:ln>
          </p:spPr>
          <p:txBody>
            <a:bodyPr wrap="square" lIns="0" tIns="0" rIns="0" bIns="0" rtlCol="0">
              <a:spAutoFit/>
            </a:bodyPr>
            <a:lstStyle/>
            <a:p>
              <a:pPr algn="r">
                <a:spcBef>
                  <a:spcPts val="600"/>
                </a:spcBef>
              </a:pPr>
              <a:r>
                <a:rPr lang="en-US" sz="1100" dirty="0"/>
                <a:t>12:15</a:t>
              </a:r>
            </a:p>
          </p:txBody>
        </p:sp>
      </p:grpSp>
      <p:grpSp>
        <p:nvGrpSpPr>
          <p:cNvPr id="100" name="Group 99">
            <a:extLst>
              <a:ext uri="{FF2B5EF4-FFF2-40B4-BE49-F238E27FC236}">
                <a16:creationId xmlns:a16="http://schemas.microsoft.com/office/drawing/2014/main" id="{9EE09878-C404-4952-A1FE-CD5DBCD9D4B3}"/>
              </a:ext>
            </a:extLst>
          </p:cNvPr>
          <p:cNvGrpSpPr/>
          <p:nvPr/>
        </p:nvGrpSpPr>
        <p:grpSpPr>
          <a:xfrm>
            <a:off x="9313410" y="1319600"/>
            <a:ext cx="1814400" cy="2507272"/>
            <a:chOff x="3293610" y="1319600"/>
            <a:chExt cx="1814400" cy="2507272"/>
          </a:xfrm>
        </p:grpSpPr>
        <p:pic>
          <p:nvPicPr>
            <p:cNvPr id="101" name="Picture 100">
              <a:hlinkClick r:id="rId9"/>
              <a:extLst>
                <a:ext uri="{FF2B5EF4-FFF2-40B4-BE49-F238E27FC236}">
                  <a16:creationId xmlns:a16="http://schemas.microsoft.com/office/drawing/2014/main" id="{D993D83F-E283-4967-9DAA-70A0BBDA39F2}"/>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293610" y="1319600"/>
              <a:ext cx="1814400" cy="1020600"/>
            </a:xfrm>
            <a:prstGeom prst="rect">
              <a:avLst/>
            </a:prstGeom>
            <a:solidFill>
              <a:srgbClr val="090E21"/>
            </a:solidFill>
            <a:effectLst>
              <a:outerShdw blurRad="101600" dist="38100" dir="5400000" algn="t" rotWithShape="0">
                <a:prstClr val="black">
                  <a:alpha val="40000"/>
                </a:prstClr>
              </a:outerShdw>
            </a:effectLst>
          </p:spPr>
        </p:pic>
        <p:sp>
          <p:nvSpPr>
            <p:cNvPr id="102" name="TextBox 101">
              <a:extLst>
                <a:ext uri="{FF2B5EF4-FFF2-40B4-BE49-F238E27FC236}">
                  <a16:creationId xmlns:a16="http://schemas.microsoft.com/office/drawing/2014/main" id="{C388ECB9-8171-44B8-ADF5-519896B0C7A3}"/>
                </a:ext>
              </a:extLst>
            </p:cNvPr>
            <p:cNvSpPr txBox="1"/>
            <p:nvPr/>
          </p:nvSpPr>
          <p:spPr>
            <a:xfrm>
              <a:off x="3377180" y="2534210"/>
              <a:ext cx="1647258" cy="1292662"/>
            </a:xfrm>
            <a:prstGeom prst="rect">
              <a:avLst/>
            </a:prstGeom>
            <a:noFill/>
            <a:ln w="6350">
              <a:noFill/>
              <a:prstDash val="dash"/>
            </a:ln>
          </p:spPr>
          <p:txBody>
            <a:bodyPr wrap="square" lIns="0" tIns="0" rIns="0" bIns="0" rtlCol="0">
              <a:spAutoFit/>
            </a:bodyPr>
            <a:lstStyle/>
            <a:p>
              <a:pPr algn="l"/>
              <a:r>
                <a:rPr lang="en-US" sz="1400" b="1" i="0" dirty="0">
                  <a:effectLst/>
                  <a:latin typeface="Roboto" panose="02000000000000000000" pitchFamily="2" charset="0"/>
                  <a:hlinkClick r:id="rId4">
                    <a:extLst>
                      <a:ext uri="{A12FA001-AC4F-418D-AE19-62706E023703}">
                        <ahyp:hlinkClr xmlns:ahyp="http://schemas.microsoft.com/office/drawing/2018/hyperlinkcolor" val="tx"/>
                      </a:ext>
                    </a:extLst>
                  </a:hlinkClick>
                </a:rPr>
                <a:t>Apple Watch Series 6 (W26) Smart Watch Unboxing And Review | Hidden Features Of IWO W26 BEST REPLICA</a:t>
              </a:r>
              <a:endParaRPr lang="en-US" sz="1400" b="1" i="0" dirty="0">
                <a:effectLst/>
                <a:latin typeface="Roboto" panose="02000000000000000000" pitchFamily="2" charset="0"/>
              </a:endParaRPr>
            </a:p>
          </p:txBody>
        </p:sp>
        <p:grpSp>
          <p:nvGrpSpPr>
            <p:cNvPr id="103" name="Group 102">
              <a:extLst>
                <a:ext uri="{FF2B5EF4-FFF2-40B4-BE49-F238E27FC236}">
                  <a16:creationId xmlns:a16="http://schemas.microsoft.com/office/drawing/2014/main" id="{883B26C9-C992-4DD4-A80D-8E06054F5C62}"/>
                </a:ext>
              </a:extLst>
            </p:cNvPr>
            <p:cNvGrpSpPr/>
            <p:nvPr/>
          </p:nvGrpSpPr>
          <p:grpSpPr>
            <a:xfrm flipV="1">
              <a:off x="3293610" y="2108216"/>
              <a:ext cx="1814400" cy="256957"/>
              <a:chOff x="3377180" y="4518219"/>
              <a:chExt cx="7983263" cy="0"/>
            </a:xfrm>
          </p:grpSpPr>
          <p:cxnSp>
            <p:nvCxnSpPr>
              <p:cNvPr id="105" name="Straight Connector 104">
                <a:extLst>
                  <a:ext uri="{FF2B5EF4-FFF2-40B4-BE49-F238E27FC236}">
                    <a16:creationId xmlns:a16="http://schemas.microsoft.com/office/drawing/2014/main" id="{CB170F17-E2A3-4F01-9738-E5486E78B0C2}"/>
                  </a:ext>
                </a:extLst>
              </p:cNvPr>
              <p:cNvCxnSpPr>
                <a:cxnSpLocks/>
              </p:cNvCxnSpPr>
              <p:nvPr/>
            </p:nvCxnSpPr>
            <p:spPr>
              <a:xfrm>
                <a:off x="7562850" y="4518219"/>
                <a:ext cx="3797593" cy="0"/>
              </a:xfrm>
              <a:prstGeom prst="line">
                <a:avLst/>
              </a:prstGeom>
              <a:ln/>
            </p:spPr>
            <p:style>
              <a:lnRef idx="2">
                <a:schemeClr val="dk1"/>
              </a:lnRef>
              <a:fillRef idx="0">
                <a:schemeClr val="dk1"/>
              </a:fillRef>
              <a:effectRef idx="1">
                <a:schemeClr val="dk1"/>
              </a:effectRef>
              <a:fontRef idx="minor">
                <a:schemeClr val="tx1"/>
              </a:fontRef>
            </p:style>
          </p:cxnSp>
          <p:cxnSp>
            <p:nvCxnSpPr>
              <p:cNvPr id="106" name="Straight Connector 105">
                <a:extLst>
                  <a:ext uri="{FF2B5EF4-FFF2-40B4-BE49-F238E27FC236}">
                    <a16:creationId xmlns:a16="http://schemas.microsoft.com/office/drawing/2014/main" id="{15F06A68-A27A-497E-B117-A22E53AC844B}"/>
                  </a:ext>
                </a:extLst>
              </p:cNvPr>
              <p:cNvCxnSpPr>
                <a:cxnSpLocks/>
              </p:cNvCxnSpPr>
              <p:nvPr/>
            </p:nvCxnSpPr>
            <p:spPr>
              <a:xfrm>
                <a:off x="3377180" y="4518219"/>
                <a:ext cx="4274570" cy="0"/>
              </a:xfrm>
              <a:prstGeom prst="line">
                <a:avLst/>
              </a:prstGeom>
              <a:ln/>
            </p:spPr>
            <p:style>
              <a:lnRef idx="3">
                <a:schemeClr val="accent2"/>
              </a:lnRef>
              <a:fillRef idx="0">
                <a:schemeClr val="accent2"/>
              </a:fillRef>
              <a:effectRef idx="2">
                <a:schemeClr val="accent2"/>
              </a:effectRef>
              <a:fontRef idx="minor">
                <a:schemeClr val="tx1"/>
              </a:fontRef>
            </p:style>
          </p:cxnSp>
        </p:grpSp>
        <p:sp>
          <p:nvSpPr>
            <p:cNvPr id="104" name="TextBox 103">
              <a:extLst>
                <a:ext uri="{FF2B5EF4-FFF2-40B4-BE49-F238E27FC236}">
                  <a16:creationId xmlns:a16="http://schemas.microsoft.com/office/drawing/2014/main" id="{8929BCB3-CBA2-4BCE-81C5-86D08413D950}"/>
                </a:ext>
              </a:extLst>
            </p:cNvPr>
            <p:cNvSpPr txBox="1"/>
            <p:nvPr/>
          </p:nvSpPr>
          <p:spPr>
            <a:xfrm>
              <a:off x="4631530" y="2111378"/>
              <a:ext cx="392907" cy="169277"/>
            </a:xfrm>
            <a:prstGeom prst="rect">
              <a:avLst/>
            </a:prstGeom>
            <a:noFill/>
            <a:ln w="6350">
              <a:noFill/>
              <a:prstDash val="dash"/>
            </a:ln>
          </p:spPr>
          <p:txBody>
            <a:bodyPr wrap="square" lIns="0" tIns="0" rIns="0" bIns="0" rtlCol="0">
              <a:spAutoFit/>
            </a:bodyPr>
            <a:lstStyle/>
            <a:p>
              <a:pPr algn="r">
                <a:spcBef>
                  <a:spcPts val="600"/>
                </a:spcBef>
              </a:pPr>
              <a:r>
                <a:rPr lang="en-US" sz="1100" dirty="0"/>
                <a:t>13:58</a:t>
              </a:r>
            </a:p>
          </p:txBody>
        </p:sp>
      </p:grpSp>
      <p:grpSp>
        <p:nvGrpSpPr>
          <p:cNvPr id="107" name="Group 106">
            <a:extLst>
              <a:ext uri="{FF2B5EF4-FFF2-40B4-BE49-F238E27FC236}">
                <a16:creationId xmlns:a16="http://schemas.microsoft.com/office/drawing/2014/main" id="{A6B0D059-714D-46ED-ACED-C7FF43F147A5}"/>
              </a:ext>
            </a:extLst>
          </p:cNvPr>
          <p:cNvGrpSpPr/>
          <p:nvPr/>
        </p:nvGrpSpPr>
        <p:grpSpPr>
          <a:xfrm>
            <a:off x="3293609" y="5373529"/>
            <a:ext cx="2568575" cy="2085118"/>
            <a:chOff x="3286125" y="3712322"/>
            <a:chExt cx="2568575" cy="2085118"/>
          </a:xfrm>
        </p:grpSpPr>
        <p:grpSp>
          <p:nvGrpSpPr>
            <p:cNvPr id="108" name="Group 107">
              <a:extLst>
                <a:ext uri="{FF2B5EF4-FFF2-40B4-BE49-F238E27FC236}">
                  <a16:creationId xmlns:a16="http://schemas.microsoft.com/office/drawing/2014/main" id="{775B3E5E-944D-4E5C-95C4-AA8D69A294DD}"/>
                </a:ext>
              </a:extLst>
            </p:cNvPr>
            <p:cNvGrpSpPr/>
            <p:nvPr/>
          </p:nvGrpSpPr>
          <p:grpSpPr>
            <a:xfrm>
              <a:off x="3381292" y="3712322"/>
              <a:ext cx="2291595" cy="405741"/>
              <a:chOff x="3381292" y="3712322"/>
              <a:chExt cx="2291595" cy="405741"/>
            </a:xfrm>
          </p:grpSpPr>
          <p:sp>
            <p:nvSpPr>
              <p:cNvPr id="129" name="Rectangle: Rounded Corners 128">
                <a:extLst>
                  <a:ext uri="{FF2B5EF4-FFF2-40B4-BE49-F238E27FC236}">
                    <a16:creationId xmlns:a16="http://schemas.microsoft.com/office/drawing/2014/main" id="{54910111-CA71-4A9A-8C65-FE5BC34F2CD2}"/>
                  </a:ext>
                </a:extLst>
              </p:cNvPr>
              <p:cNvSpPr/>
              <p:nvPr/>
            </p:nvSpPr>
            <p:spPr>
              <a:xfrm>
                <a:off x="3381292" y="3712322"/>
                <a:ext cx="406800" cy="405741"/>
              </a:xfrm>
              <a:prstGeom prst="roundRect">
                <a:avLst>
                  <a:gd name="adj" fmla="val 50000"/>
                </a:avLst>
              </a:prstGeom>
              <a:solidFill>
                <a:schemeClr val="bg1">
                  <a:alpha val="7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0000"/>
                  </a:solidFill>
                </a:endParaRPr>
              </a:p>
            </p:txBody>
          </p:sp>
          <p:grpSp>
            <p:nvGrpSpPr>
              <p:cNvPr id="130" name="Group 129">
                <a:extLst>
                  <a:ext uri="{FF2B5EF4-FFF2-40B4-BE49-F238E27FC236}">
                    <a16:creationId xmlns:a16="http://schemas.microsoft.com/office/drawing/2014/main" id="{88BF46C4-3571-48E4-8A34-40D3E72D6389}"/>
                  </a:ext>
                </a:extLst>
              </p:cNvPr>
              <p:cNvGrpSpPr/>
              <p:nvPr/>
            </p:nvGrpSpPr>
            <p:grpSpPr>
              <a:xfrm>
                <a:off x="3500118" y="3830620"/>
                <a:ext cx="169148" cy="169147"/>
                <a:chOff x="4200525" y="4519616"/>
                <a:chExt cx="373063" cy="373062"/>
              </a:xfrm>
              <a:gradFill>
                <a:gsLst>
                  <a:gs pos="0">
                    <a:schemeClr val="accent2"/>
                  </a:gs>
                  <a:gs pos="100000">
                    <a:schemeClr val="accent1"/>
                  </a:gs>
                </a:gsLst>
                <a:lin ang="2700000" scaled="0"/>
              </a:gradFill>
            </p:grpSpPr>
            <p:sp>
              <p:nvSpPr>
                <p:cNvPr id="132" name="Freeform 5">
                  <a:extLst>
                    <a:ext uri="{FF2B5EF4-FFF2-40B4-BE49-F238E27FC236}">
                      <a16:creationId xmlns:a16="http://schemas.microsoft.com/office/drawing/2014/main" id="{E1AD019E-A620-46BF-BE92-4BECDA9F52E6}"/>
                    </a:ext>
                  </a:extLst>
                </p:cNvPr>
                <p:cNvSpPr>
                  <a:spLocks noEditPoints="1"/>
                </p:cNvSpPr>
                <p:nvPr/>
              </p:nvSpPr>
              <p:spPr bwMode="auto">
                <a:xfrm>
                  <a:off x="4200525" y="4519616"/>
                  <a:ext cx="373063" cy="373062"/>
                </a:xfrm>
                <a:custGeom>
                  <a:avLst/>
                  <a:gdLst>
                    <a:gd name="T0" fmla="*/ 48 w 96"/>
                    <a:gd name="T1" fmla="*/ 96 h 96"/>
                    <a:gd name="T2" fmla="*/ 0 w 96"/>
                    <a:gd name="T3" fmla="*/ 48 h 96"/>
                    <a:gd name="T4" fmla="*/ 48 w 96"/>
                    <a:gd name="T5" fmla="*/ 0 h 96"/>
                    <a:gd name="T6" fmla="*/ 96 w 96"/>
                    <a:gd name="T7" fmla="*/ 48 h 96"/>
                    <a:gd name="T8" fmla="*/ 48 w 96"/>
                    <a:gd name="T9" fmla="*/ 96 h 96"/>
                    <a:gd name="T10" fmla="*/ 48 w 96"/>
                    <a:gd name="T11" fmla="*/ 4 h 96"/>
                    <a:gd name="T12" fmla="*/ 4 w 96"/>
                    <a:gd name="T13" fmla="*/ 48 h 96"/>
                    <a:gd name="T14" fmla="*/ 48 w 96"/>
                    <a:gd name="T15" fmla="*/ 92 h 96"/>
                    <a:gd name="T16" fmla="*/ 92 w 96"/>
                    <a:gd name="T17" fmla="*/ 48 h 96"/>
                    <a:gd name="T18" fmla="*/ 48 w 96"/>
                    <a:gd name="T19"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96"/>
                      </a:moveTo>
                      <a:cubicBezTo>
                        <a:pt x="22" y="96"/>
                        <a:pt x="0" y="74"/>
                        <a:pt x="0" y="48"/>
                      </a:cubicBezTo>
                      <a:cubicBezTo>
                        <a:pt x="0" y="22"/>
                        <a:pt x="22" y="0"/>
                        <a:pt x="48" y="0"/>
                      </a:cubicBezTo>
                      <a:cubicBezTo>
                        <a:pt x="74" y="0"/>
                        <a:pt x="96" y="22"/>
                        <a:pt x="96" y="48"/>
                      </a:cubicBezTo>
                      <a:cubicBezTo>
                        <a:pt x="96" y="74"/>
                        <a:pt x="74" y="96"/>
                        <a:pt x="48" y="96"/>
                      </a:cubicBezTo>
                      <a:close/>
                      <a:moveTo>
                        <a:pt x="48" y="4"/>
                      </a:moveTo>
                      <a:cubicBezTo>
                        <a:pt x="24" y="4"/>
                        <a:pt x="4" y="24"/>
                        <a:pt x="4" y="48"/>
                      </a:cubicBezTo>
                      <a:cubicBezTo>
                        <a:pt x="4" y="72"/>
                        <a:pt x="24" y="92"/>
                        <a:pt x="48" y="92"/>
                      </a:cubicBezTo>
                      <a:cubicBezTo>
                        <a:pt x="72" y="92"/>
                        <a:pt x="92" y="72"/>
                        <a:pt x="92" y="48"/>
                      </a:cubicBezTo>
                      <a:cubicBezTo>
                        <a:pt x="92" y="24"/>
                        <a:pt x="72" y="4"/>
                        <a:pt x="4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6">
                  <a:extLst>
                    <a:ext uri="{FF2B5EF4-FFF2-40B4-BE49-F238E27FC236}">
                      <a16:creationId xmlns:a16="http://schemas.microsoft.com/office/drawing/2014/main" id="{3952412A-117C-4142-B602-B6C1A75E3CA0}"/>
                    </a:ext>
                  </a:extLst>
                </p:cNvPr>
                <p:cNvSpPr>
                  <a:spLocks/>
                </p:cNvSpPr>
                <p:nvPr/>
              </p:nvSpPr>
              <p:spPr bwMode="auto">
                <a:xfrm>
                  <a:off x="4371975" y="4613275"/>
                  <a:ext cx="107950" cy="185737"/>
                </a:xfrm>
                <a:custGeom>
                  <a:avLst/>
                  <a:gdLst>
                    <a:gd name="T0" fmla="*/ 26 w 28"/>
                    <a:gd name="T1" fmla="*/ 48 h 48"/>
                    <a:gd name="T2" fmla="*/ 25 w 28"/>
                    <a:gd name="T3" fmla="*/ 47 h 48"/>
                    <a:gd name="T4" fmla="*/ 1 w 28"/>
                    <a:gd name="T5" fmla="*/ 25 h 48"/>
                    <a:gd name="T6" fmla="*/ 0 w 28"/>
                    <a:gd name="T7" fmla="*/ 24 h 48"/>
                    <a:gd name="T8" fmla="*/ 0 w 28"/>
                    <a:gd name="T9" fmla="*/ 2 h 48"/>
                    <a:gd name="T10" fmla="*/ 2 w 28"/>
                    <a:gd name="T11" fmla="*/ 0 h 48"/>
                    <a:gd name="T12" fmla="*/ 4 w 28"/>
                    <a:gd name="T13" fmla="*/ 2 h 48"/>
                    <a:gd name="T14" fmla="*/ 4 w 28"/>
                    <a:gd name="T15" fmla="*/ 23 h 48"/>
                    <a:gd name="T16" fmla="*/ 27 w 28"/>
                    <a:gd name="T17" fmla="*/ 45 h 48"/>
                    <a:gd name="T18" fmla="*/ 27 w 28"/>
                    <a:gd name="T19" fmla="*/ 47 h 48"/>
                    <a:gd name="T20" fmla="*/ 26 w 28"/>
                    <a:gd name="T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8">
                      <a:moveTo>
                        <a:pt x="26" y="48"/>
                      </a:moveTo>
                      <a:cubicBezTo>
                        <a:pt x="26" y="48"/>
                        <a:pt x="25" y="48"/>
                        <a:pt x="25" y="47"/>
                      </a:cubicBezTo>
                      <a:cubicBezTo>
                        <a:pt x="1" y="25"/>
                        <a:pt x="1" y="25"/>
                        <a:pt x="1" y="25"/>
                      </a:cubicBezTo>
                      <a:cubicBezTo>
                        <a:pt x="0" y="25"/>
                        <a:pt x="0" y="25"/>
                        <a:pt x="0" y="24"/>
                      </a:cubicBezTo>
                      <a:cubicBezTo>
                        <a:pt x="0" y="2"/>
                        <a:pt x="0" y="2"/>
                        <a:pt x="0" y="2"/>
                      </a:cubicBezTo>
                      <a:cubicBezTo>
                        <a:pt x="0" y="1"/>
                        <a:pt x="1" y="0"/>
                        <a:pt x="2" y="0"/>
                      </a:cubicBezTo>
                      <a:cubicBezTo>
                        <a:pt x="3" y="0"/>
                        <a:pt x="4" y="1"/>
                        <a:pt x="4" y="2"/>
                      </a:cubicBezTo>
                      <a:cubicBezTo>
                        <a:pt x="4" y="23"/>
                        <a:pt x="4" y="23"/>
                        <a:pt x="4" y="23"/>
                      </a:cubicBezTo>
                      <a:cubicBezTo>
                        <a:pt x="27" y="45"/>
                        <a:pt x="27" y="45"/>
                        <a:pt x="27" y="45"/>
                      </a:cubicBezTo>
                      <a:cubicBezTo>
                        <a:pt x="28" y="45"/>
                        <a:pt x="28" y="47"/>
                        <a:pt x="27" y="47"/>
                      </a:cubicBezTo>
                      <a:cubicBezTo>
                        <a:pt x="27" y="48"/>
                        <a:pt x="27" y="48"/>
                        <a:pt x="2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1" name="TextBox 130">
                <a:extLst>
                  <a:ext uri="{FF2B5EF4-FFF2-40B4-BE49-F238E27FC236}">
                    <a16:creationId xmlns:a16="http://schemas.microsoft.com/office/drawing/2014/main" id="{B01CAD1A-FEA0-4E50-A466-9880358ACC3C}"/>
                  </a:ext>
                </a:extLst>
              </p:cNvPr>
              <p:cNvSpPr txBox="1"/>
              <p:nvPr/>
            </p:nvSpPr>
            <p:spPr>
              <a:xfrm>
                <a:off x="3911597" y="3776693"/>
                <a:ext cx="1761290" cy="276999"/>
              </a:xfrm>
              <a:prstGeom prst="rect">
                <a:avLst/>
              </a:prstGeom>
              <a:noFill/>
              <a:ln w="6350">
                <a:noFill/>
                <a:prstDash val="dash"/>
              </a:ln>
            </p:spPr>
            <p:txBody>
              <a:bodyPr wrap="square" lIns="0" tIns="0" rIns="0" bIns="0" rtlCol="0" anchor="ctr">
                <a:spAutoFit/>
              </a:bodyPr>
              <a:lstStyle/>
              <a:p>
                <a:r>
                  <a:rPr lang="en-US" b="1" dirty="0">
                    <a:latin typeface="+mj-lt"/>
                  </a:rPr>
                  <a:t>Watch later</a:t>
                </a:r>
              </a:p>
            </p:txBody>
          </p:sp>
        </p:grpSp>
        <p:grpSp>
          <p:nvGrpSpPr>
            <p:cNvPr id="109" name="Group 108">
              <a:extLst>
                <a:ext uri="{FF2B5EF4-FFF2-40B4-BE49-F238E27FC236}">
                  <a16:creationId xmlns:a16="http://schemas.microsoft.com/office/drawing/2014/main" id="{56D8C696-6E91-43AE-A0EF-C35103BE96B4}"/>
                </a:ext>
              </a:extLst>
            </p:cNvPr>
            <p:cNvGrpSpPr/>
            <p:nvPr/>
          </p:nvGrpSpPr>
          <p:grpSpPr>
            <a:xfrm>
              <a:off x="3286125" y="4573476"/>
              <a:ext cx="2568575" cy="1223964"/>
              <a:chOff x="3286125" y="4548076"/>
              <a:chExt cx="2568575" cy="1223964"/>
            </a:xfrm>
          </p:grpSpPr>
          <p:cxnSp>
            <p:nvCxnSpPr>
              <p:cNvPr id="111" name="Straight Connector 110">
                <a:extLst>
                  <a:ext uri="{FF2B5EF4-FFF2-40B4-BE49-F238E27FC236}">
                    <a16:creationId xmlns:a16="http://schemas.microsoft.com/office/drawing/2014/main" id="{DA29D65B-ADBF-4BBF-94A6-8DE23BB7B9E2}"/>
                  </a:ext>
                </a:extLst>
              </p:cNvPr>
              <p:cNvCxnSpPr>
                <a:cxnSpLocks/>
              </p:cNvCxnSpPr>
              <p:nvPr/>
            </p:nvCxnSpPr>
            <p:spPr>
              <a:xfrm>
                <a:off x="3286125" y="4548076"/>
                <a:ext cx="2568575" cy="0"/>
              </a:xfrm>
              <a:prstGeom prst="line">
                <a:avLst/>
              </a:prstGeom>
              <a:ln w="3175">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A1407CF-7A12-45FF-93C5-7B86B31E540D}"/>
                  </a:ext>
                </a:extLst>
              </p:cNvPr>
              <p:cNvCxnSpPr>
                <a:cxnSpLocks/>
              </p:cNvCxnSpPr>
              <p:nvPr/>
            </p:nvCxnSpPr>
            <p:spPr>
              <a:xfrm>
                <a:off x="3286125" y="4956064"/>
                <a:ext cx="2568575" cy="0"/>
              </a:xfrm>
              <a:prstGeom prst="line">
                <a:avLst/>
              </a:prstGeom>
              <a:ln w="3175">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B08AE42-F895-4E70-810F-F66C730DAF93}"/>
                  </a:ext>
                </a:extLst>
              </p:cNvPr>
              <p:cNvCxnSpPr>
                <a:cxnSpLocks/>
              </p:cNvCxnSpPr>
              <p:nvPr/>
            </p:nvCxnSpPr>
            <p:spPr>
              <a:xfrm>
                <a:off x="3286125" y="5364052"/>
                <a:ext cx="2568575" cy="0"/>
              </a:xfrm>
              <a:prstGeom prst="line">
                <a:avLst/>
              </a:prstGeom>
              <a:ln w="3175">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EAF620B4-9E1D-4FFE-8EB9-3CC978FDFABE}"/>
                  </a:ext>
                </a:extLst>
              </p:cNvPr>
              <p:cNvCxnSpPr>
                <a:cxnSpLocks/>
              </p:cNvCxnSpPr>
              <p:nvPr/>
            </p:nvCxnSpPr>
            <p:spPr>
              <a:xfrm>
                <a:off x="3286125" y="5772040"/>
                <a:ext cx="2568575" cy="0"/>
              </a:xfrm>
              <a:prstGeom prst="line">
                <a:avLst/>
              </a:prstGeom>
              <a:ln w="3175">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4" name="Rectangle: Rounded Corners 133">
            <a:extLst>
              <a:ext uri="{FF2B5EF4-FFF2-40B4-BE49-F238E27FC236}">
                <a16:creationId xmlns:a16="http://schemas.microsoft.com/office/drawing/2014/main" id="{45166FFA-DD2B-4EA2-AEC1-DC0B25692574}"/>
              </a:ext>
            </a:extLst>
          </p:cNvPr>
          <p:cNvSpPr/>
          <p:nvPr/>
        </p:nvSpPr>
        <p:spPr>
          <a:xfrm>
            <a:off x="3430504" y="4761853"/>
            <a:ext cx="406800" cy="405741"/>
          </a:xfrm>
          <a:prstGeom prst="roundRect">
            <a:avLst>
              <a:gd name="adj" fmla="val 50000"/>
            </a:avLst>
          </a:prstGeom>
          <a:solidFill>
            <a:schemeClr val="bg1">
              <a:alpha val="7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35" name="TextBox 134">
            <a:extLst>
              <a:ext uri="{FF2B5EF4-FFF2-40B4-BE49-F238E27FC236}">
                <a16:creationId xmlns:a16="http://schemas.microsoft.com/office/drawing/2014/main" id="{915AE245-B2FA-4B5F-8900-601E2CD5DE01}"/>
              </a:ext>
            </a:extLst>
          </p:cNvPr>
          <p:cNvSpPr txBox="1"/>
          <p:nvPr/>
        </p:nvSpPr>
        <p:spPr>
          <a:xfrm>
            <a:off x="3911597" y="5039509"/>
            <a:ext cx="1761290" cy="276999"/>
          </a:xfrm>
          <a:prstGeom prst="rect">
            <a:avLst/>
          </a:prstGeom>
          <a:noFill/>
          <a:ln w="6350">
            <a:noFill/>
            <a:prstDash val="dash"/>
          </a:ln>
        </p:spPr>
        <p:txBody>
          <a:bodyPr wrap="square" lIns="0" tIns="0" rIns="0" bIns="0" rtlCol="0" anchor="ctr">
            <a:spAutoFit/>
          </a:bodyPr>
          <a:lstStyle/>
          <a:p>
            <a:r>
              <a:rPr lang="en-US" b="1" dirty="0">
                <a:latin typeface="+mj-lt"/>
                <a:hlinkClick r:id="rId11">
                  <a:extLst>
                    <a:ext uri="{A12FA001-AC4F-418D-AE19-62706E023703}">
                      <ahyp:hlinkClr xmlns:ahyp="http://schemas.microsoft.com/office/drawing/2018/hyperlinkcolor" val="tx"/>
                    </a:ext>
                  </a:extLst>
                </a:hlinkClick>
              </a:rPr>
              <a:t>Playlist</a:t>
            </a:r>
            <a:endParaRPr lang="en-US" b="1" dirty="0">
              <a:latin typeface="+mj-lt"/>
            </a:endParaRPr>
          </a:p>
        </p:txBody>
      </p:sp>
      <p:sp>
        <p:nvSpPr>
          <p:cNvPr id="156" name="Rectangle: Rounded Corners 155">
            <a:extLst>
              <a:ext uri="{FF2B5EF4-FFF2-40B4-BE49-F238E27FC236}">
                <a16:creationId xmlns:a16="http://schemas.microsoft.com/office/drawing/2014/main" id="{B9AE6CD4-6CE0-4B65-9B09-4325884834FA}"/>
              </a:ext>
            </a:extLst>
          </p:cNvPr>
          <p:cNvSpPr/>
          <p:nvPr/>
        </p:nvSpPr>
        <p:spPr>
          <a:xfrm>
            <a:off x="9134392" y="3712322"/>
            <a:ext cx="406800" cy="405741"/>
          </a:xfrm>
          <a:prstGeom prst="roundRect">
            <a:avLst>
              <a:gd name="adj" fmla="val 50000"/>
            </a:avLst>
          </a:prstGeom>
          <a:solidFill>
            <a:schemeClr val="bg1">
              <a:alpha val="7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57" name="TextBox 156">
            <a:extLst>
              <a:ext uri="{FF2B5EF4-FFF2-40B4-BE49-F238E27FC236}">
                <a16:creationId xmlns:a16="http://schemas.microsoft.com/office/drawing/2014/main" id="{75EA7B7E-1CB9-42C9-9974-CE37C54C80BA}"/>
              </a:ext>
            </a:extLst>
          </p:cNvPr>
          <p:cNvSpPr txBox="1"/>
          <p:nvPr/>
        </p:nvSpPr>
        <p:spPr>
          <a:xfrm>
            <a:off x="3919081" y="5818731"/>
            <a:ext cx="1761290" cy="276999"/>
          </a:xfrm>
          <a:prstGeom prst="rect">
            <a:avLst/>
          </a:prstGeom>
          <a:noFill/>
          <a:ln w="6350">
            <a:noFill/>
            <a:prstDash val="dash"/>
          </a:ln>
        </p:spPr>
        <p:txBody>
          <a:bodyPr wrap="square" lIns="0" tIns="0" rIns="0" bIns="0" rtlCol="0" anchor="ctr">
            <a:spAutoFit/>
          </a:bodyPr>
          <a:lstStyle/>
          <a:p>
            <a:r>
              <a:rPr lang="en-US" b="1" dirty="0">
                <a:latin typeface="+mj-lt"/>
              </a:rPr>
              <a:t>Liked video</a:t>
            </a:r>
          </a:p>
        </p:txBody>
      </p:sp>
      <p:grpSp>
        <p:nvGrpSpPr>
          <p:cNvPr id="178" name="Group 177">
            <a:extLst>
              <a:ext uri="{FF2B5EF4-FFF2-40B4-BE49-F238E27FC236}">
                <a16:creationId xmlns:a16="http://schemas.microsoft.com/office/drawing/2014/main" id="{5CD1073D-56DB-4C47-9266-60D16988D7A8}"/>
              </a:ext>
            </a:extLst>
          </p:cNvPr>
          <p:cNvGrpSpPr/>
          <p:nvPr/>
        </p:nvGrpSpPr>
        <p:grpSpPr>
          <a:xfrm>
            <a:off x="3514845" y="5115307"/>
            <a:ext cx="180035" cy="149079"/>
            <a:chOff x="5643563" y="7112001"/>
            <a:chExt cx="350837" cy="290513"/>
          </a:xfrm>
          <a:solidFill>
            <a:schemeClr val="accent1"/>
          </a:solidFill>
        </p:grpSpPr>
        <p:sp>
          <p:nvSpPr>
            <p:cNvPr id="179" name="Freeform 10">
              <a:extLst>
                <a:ext uri="{FF2B5EF4-FFF2-40B4-BE49-F238E27FC236}">
                  <a16:creationId xmlns:a16="http://schemas.microsoft.com/office/drawing/2014/main" id="{7D16B431-0C50-410A-A95C-3D3CB0648BCC}"/>
                </a:ext>
              </a:extLst>
            </p:cNvPr>
            <p:cNvSpPr>
              <a:spLocks noEditPoints="1"/>
            </p:cNvSpPr>
            <p:nvPr/>
          </p:nvSpPr>
          <p:spPr bwMode="auto">
            <a:xfrm>
              <a:off x="5884863" y="7292976"/>
              <a:ext cx="109537" cy="109538"/>
            </a:xfrm>
            <a:custGeom>
              <a:avLst/>
              <a:gdLst>
                <a:gd name="T0" fmla="*/ 1 w 28"/>
                <a:gd name="T1" fmla="*/ 28 h 28"/>
                <a:gd name="T2" fmla="*/ 1 w 28"/>
                <a:gd name="T3" fmla="*/ 28 h 28"/>
                <a:gd name="T4" fmla="*/ 0 w 28"/>
                <a:gd name="T5" fmla="*/ 27 h 28"/>
                <a:gd name="T6" fmla="*/ 0 w 28"/>
                <a:gd name="T7" fmla="*/ 1 h 28"/>
                <a:gd name="T8" fmla="*/ 1 w 28"/>
                <a:gd name="T9" fmla="*/ 0 h 28"/>
                <a:gd name="T10" fmla="*/ 2 w 28"/>
                <a:gd name="T11" fmla="*/ 0 h 28"/>
                <a:gd name="T12" fmla="*/ 27 w 28"/>
                <a:gd name="T13" fmla="*/ 13 h 28"/>
                <a:gd name="T14" fmla="*/ 28 w 28"/>
                <a:gd name="T15" fmla="*/ 14 h 28"/>
                <a:gd name="T16" fmla="*/ 27 w 28"/>
                <a:gd name="T17" fmla="*/ 15 h 28"/>
                <a:gd name="T18" fmla="*/ 2 w 28"/>
                <a:gd name="T19" fmla="*/ 28 h 28"/>
                <a:gd name="T20" fmla="*/ 1 w 28"/>
                <a:gd name="T21" fmla="*/ 28 h 28"/>
                <a:gd name="T22" fmla="*/ 3 w 28"/>
                <a:gd name="T23" fmla="*/ 4 h 28"/>
                <a:gd name="T24" fmla="*/ 3 w 28"/>
                <a:gd name="T25" fmla="*/ 24 h 28"/>
                <a:gd name="T26" fmla="*/ 23 w 28"/>
                <a:gd name="T27" fmla="*/ 14 h 28"/>
                <a:gd name="T28" fmla="*/ 3 w 28"/>
                <a:gd name="T2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8">
                  <a:moveTo>
                    <a:pt x="1" y="28"/>
                  </a:moveTo>
                  <a:cubicBezTo>
                    <a:pt x="1" y="28"/>
                    <a:pt x="1" y="28"/>
                    <a:pt x="1" y="28"/>
                  </a:cubicBezTo>
                  <a:cubicBezTo>
                    <a:pt x="0" y="28"/>
                    <a:pt x="0" y="27"/>
                    <a:pt x="0" y="27"/>
                  </a:cubicBezTo>
                  <a:cubicBezTo>
                    <a:pt x="0" y="1"/>
                    <a:pt x="0" y="1"/>
                    <a:pt x="0" y="1"/>
                  </a:cubicBezTo>
                  <a:cubicBezTo>
                    <a:pt x="0" y="1"/>
                    <a:pt x="0" y="0"/>
                    <a:pt x="1" y="0"/>
                  </a:cubicBezTo>
                  <a:cubicBezTo>
                    <a:pt x="1" y="0"/>
                    <a:pt x="2" y="0"/>
                    <a:pt x="2" y="0"/>
                  </a:cubicBezTo>
                  <a:cubicBezTo>
                    <a:pt x="27" y="13"/>
                    <a:pt x="27" y="13"/>
                    <a:pt x="27" y="13"/>
                  </a:cubicBezTo>
                  <a:cubicBezTo>
                    <a:pt x="28" y="13"/>
                    <a:pt x="28" y="13"/>
                    <a:pt x="28" y="14"/>
                  </a:cubicBezTo>
                  <a:cubicBezTo>
                    <a:pt x="28" y="15"/>
                    <a:pt x="28" y="15"/>
                    <a:pt x="27" y="15"/>
                  </a:cubicBezTo>
                  <a:cubicBezTo>
                    <a:pt x="2" y="28"/>
                    <a:pt x="2" y="28"/>
                    <a:pt x="2" y="28"/>
                  </a:cubicBezTo>
                  <a:cubicBezTo>
                    <a:pt x="2" y="28"/>
                    <a:pt x="2" y="28"/>
                    <a:pt x="1" y="28"/>
                  </a:cubicBezTo>
                  <a:close/>
                  <a:moveTo>
                    <a:pt x="3" y="4"/>
                  </a:moveTo>
                  <a:cubicBezTo>
                    <a:pt x="3" y="24"/>
                    <a:pt x="3" y="24"/>
                    <a:pt x="3" y="24"/>
                  </a:cubicBezTo>
                  <a:cubicBezTo>
                    <a:pt x="23" y="14"/>
                    <a:pt x="23" y="14"/>
                    <a:pt x="23" y="14"/>
                  </a:cubicBezTo>
                  <a:lnTo>
                    <a:pt x="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180" name="Freeform 11">
              <a:extLst>
                <a:ext uri="{FF2B5EF4-FFF2-40B4-BE49-F238E27FC236}">
                  <a16:creationId xmlns:a16="http://schemas.microsoft.com/office/drawing/2014/main" id="{43E8F84C-FD27-4BAC-BFE0-9CD51CE62FF4}"/>
                </a:ext>
              </a:extLst>
            </p:cNvPr>
            <p:cNvSpPr>
              <a:spLocks/>
            </p:cNvSpPr>
            <p:nvPr/>
          </p:nvSpPr>
          <p:spPr bwMode="auto">
            <a:xfrm>
              <a:off x="5691188" y="7112001"/>
              <a:ext cx="249237" cy="15875"/>
            </a:xfrm>
            <a:custGeom>
              <a:avLst/>
              <a:gdLst>
                <a:gd name="T0" fmla="*/ 62 w 64"/>
                <a:gd name="T1" fmla="*/ 4 h 4"/>
                <a:gd name="T2" fmla="*/ 2 w 64"/>
                <a:gd name="T3" fmla="*/ 4 h 4"/>
                <a:gd name="T4" fmla="*/ 0 w 64"/>
                <a:gd name="T5" fmla="*/ 2 h 4"/>
                <a:gd name="T6" fmla="*/ 2 w 64"/>
                <a:gd name="T7" fmla="*/ 0 h 4"/>
                <a:gd name="T8" fmla="*/ 62 w 64"/>
                <a:gd name="T9" fmla="*/ 0 h 4"/>
                <a:gd name="T10" fmla="*/ 64 w 64"/>
                <a:gd name="T11" fmla="*/ 2 h 4"/>
                <a:gd name="T12" fmla="*/ 62 w 6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4" h="4">
                  <a:moveTo>
                    <a:pt x="62" y="4"/>
                  </a:moveTo>
                  <a:cubicBezTo>
                    <a:pt x="2" y="4"/>
                    <a:pt x="2" y="4"/>
                    <a:pt x="2" y="4"/>
                  </a:cubicBezTo>
                  <a:cubicBezTo>
                    <a:pt x="1" y="4"/>
                    <a:pt x="0" y="3"/>
                    <a:pt x="0" y="2"/>
                  </a:cubicBezTo>
                  <a:cubicBezTo>
                    <a:pt x="0" y="1"/>
                    <a:pt x="1" y="0"/>
                    <a:pt x="2" y="0"/>
                  </a:cubicBezTo>
                  <a:cubicBezTo>
                    <a:pt x="62" y="0"/>
                    <a:pt x="62" y="0"/>
                    <a:pt x="62" y="0"/>
                  </a:cubicBezTo>
                  <a:cubicBezTo>
                    <a:pt x="63" y="0"/>
                    <a:pt x="64" y="1"/>
                    <a:pt x="64" y="2"/>
                  </a:cubicBezTo>
                  <a:cubicBezTo>
                    <a:pt x="64" y="3"/>
                    <a:pt x="63" y="4"/>
                    <a:pt x="6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181" name="Freeform 12">
              <a:extLst>
                <a:ext uri="{FF2B5EF4-FFF2-40B4-BE49-F238E27FC236}">
                  <a16:creationId xmlns:a16="http://schemas.microsoft.com/office/drawing/2014/main" id="{A03D1105-89A3-46CB-B1C0-F66375886EBF}"/>
                </a:ext>
              </a:extLst>
            </p:cNvPr>
            <p:cNvSpPr>
              <a:spLocks/>
            </p:cNvSpPr>
            <p:nvPr/>
          </p:nvSpPr>
          <p:spPr bwMode="auto">
            <a:xfrm>
              <a:off x="5691188" y="7175501"/>
              <a:ext cx="249237" cy="15875"/>
            </a:xfrm>
            <a:custGeom>
              <a:avLst/>
              <a:gdLst>
                <a:gd name="T0" fmla="*/ 62 w 64"/>
                <a:gd name="T1" fmla="*/ 4 h 4"/>
                <a:gd name="T2" fmla="*/ 2 w 64"/>
                <a:gd name="T3" fmla="*/ 4 h 4"/>
                <a:gd name="T4" fmla="*/ 0 w 64"/>
                <a:gd name="T5" fmla="*/ 2 h 4"/>
                <a:gd name="T6" fmla="*/ 2 w 64"/>
                <a:gd name="T7" fmla="*/ 0 h 4"/>
                <a:gd name="T8" fmla="*/ 62 w 64"/>
                <a:gd name="T9" fmla="*/ 0 h 4"/>
                <a:gd name="T10" fmla="*/ 64 w 64"/>
                <a:gd name="T11" fmla="*/ 2 h 4"/>
                <a:gd name="T12" fmla="*/ 62 w 6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4" h="4">
                  <a:moveTo>
                    <a:pt x="62" y="4"/>
                  </a:moveTo>
                  <a:cubicBezTo>
                    <a:pt x="2" y="4"/>
                    <a:pt x="2" y="4"/>
                    <a:pt x="2" y="4"/>
                  </a:cubicBezTo>
                  <a:cubicBezTo>
                    <a:pt x="1" y="4"/>
                    <a:pt x="0" y="3"/>
                    <a:pt x="0" y="2"/>
                  </a:cubicBezTo>
                  <a:cubicBezTo>
                    <a:pt x="0" y="1"/>
                    <a:pt x="1" y="0"/>
                    <a:pt x="2" y="0"/>
                  </a:cubicBezTo>
                  <a:cubicBezTo>
                    <a:pt x="62" y="0"/>
                    <a:pt x="62" y="0"/>
                    <a:pt x="62" y="0"/>
                  </a:cubicBezTo>
                  <a:cubicBezTo>
                    <a:pt x="63" y="0"/>
                    <a:pt x="64" y="1"/>
                    <a:pt x="64" y="2"/>
                  </a:cubicBezTo>
                  <a:cubicBezTo>
                    <a:pt x="64" y="3"/>
                    <a:pt x="63" y="4"/>
                    <a:pt x="6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182" name="Freeform 13">
              <a:extLst>
                <a:ext uri="{FF2B5EF4-FFF2-40B4-BE49-F238E27FC236}">
                  <a16:creationId xmlns:a16="http://schemas.microsoft.com/office/drawing/2014/main" id="{A3E081F3-FF24-48F4-A6E7-A0E18ABB9DC6}"/>
                </a:ext>
              </a:extLst>
            </p:cNvPr>
            <p:cNvSpPr>
              <a:spLocks/>
            </p:cNvSpPr>
            <p:nvPr/>
          </p:nvSpPr>
          <p:spPr bwMode="auto">
            <a:xfrm>
              <a:off x="5691188" y="7239001"/>
              <a:ext cx="233362" cy="14288"/>
            </a:xfrm>
            <a:custGeom>
              <a:avLst/>
              <a:gdLst>
                <a:gd name="T0" fmla="*/ 58 w 60"/>
                <a:gd name="T1" fmla="*/ 4 h 4"/>
                <a:gd name="T2" fmla="*/ 2 w 60"/>
                <a:gd name="T3" fmla="*/ 4 h 4"/>
                <a:gd name="T4" fmla="*/ 0 w 60"/>
                <a:gd name="T5" fmla="*/ 2 h 4"/>
                <a:gd name="T6" fmla="*/ 2 w 60"/>
                <a:gd name="T7" fmla="*/ 0 h 4"/>
                <a:gd name="T8" fmla="*/ 58 w 60"/>
                <a:gd name="T9" fmla="*/ 0 h 4"/>
                <a:gd name="T10" fmla="*/ 60 w 60"/>
                <a:gd name="T11" fmla="*/ 2 h 4"/>
                <a:gd name="T12" fmla="*/ 58 w 60"/>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0" h="4">
                  <a:moveTo>
                    <a:pt x="58" y="4"/>
                  </a:moveTo>
                  <a:cubicBezTo>
                    <a:pt x="2" y="4"/>
                    <a:pt x="2" y="4"/>
                    <a:pt x="2" y="4"/>
                  </a:cubicBezTo>
                  <a:cubicBezTo>
                    <a:pt x="1" y="4"/>
                    <a:pt x="0" y="3"/>
                    <a:pt x="0" y="2"/>
                  </a:cubicBezTo>
                  <a:cubicBezTo>
                    <a:pt x="0" y="1"/>
                    <a:pt x="1" y="0"/>
                    <a:pt x="2" y="0"/>
                  </a:cubicBezTo>
                  <a:cubicBezTo>
                    <a:pt x="58" y="0"/>
                    <a:pt x="58" y="0"/>
                    <a:pt x="58" y="0"/>
                  </a:cubicBezTo>
                  <a:cubicBezTo>
                    <a:pt x="59" y="0"/>
                    <a:pt x="60" y="1"/>
                    <a:pt x="60" y="2"/>
                  </a:cubicBezTo>
                  <a:cubicBezTo>
                    <a:pt x="60" y="3"/>
                    <a:pt x="59" y="4"/>
                    <a:pt x="5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183" name="Freeform 14">
              <a:extLst>
                <a:ext uri="{FF2B5EF4-FFF2-40B4-BE49-F238E27FC236}">
                  <a16:creationId xmlns:a16="http://schemas.microsoft.com/office/drawing/2014/main" id="{E7897DF5-1AE4-4A98-A7A1-4198AB9BDF9C}"/>
                </a:ext>
              </a:extLst>
            </p:cNvPr>
            <p:cNvSpPr>
              <a:spLocks/>
            </p:cNvSpPr>
            <p:nvPr/>
          </p:nvSpPr>
          <p:spPr bwMode="auto">
            <a:xfrm>
              <a:off x="5691188" y="7300913"/>
              <a:ext cx="139700" cy="15875"/>
            </a:xfrm>
            <a:custGeom>
              <a:avLst/>
              <a:gdLst>
                <a:gd name="T0" fmla="*/ 34 w 36"/>
                <a:gd name="T1" fmla="*/ 4 h 4"/>
                <a:gd name="T2" fmla="*/ 2 w 36"/>
                <a:gd name="T3" fmla="*/ 4 h 4"/>
                <a:gd name="T4" fmla="*/ 0 w 36"/>
                <a:gd name="T5" fmla="*/ 2 h 4"/>
                <a:gd name="T6" fmla="*/ 2 w 36"/>
                <a:gd name="T7" fmla="*/ 0 h 4"/>
                <a:gd name="T8" fmla="*/ 34 w 36"/>
                <a:gd name="T9" fmla="*/ 0 h 4"/>
                <a:gd name="T10" fmla="*/ 36 w 36"/>
                <a:gd name="T11" fmla="*/ 2 h 4"/>
                <a:gd name="T12" fmla="*/ 34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4"/>
                  </a:moveTo>
                  <a:cubicBezTo>
                    <a:pt x="2" y="4"/>
                    <a:pt x="2" y="4"/>
                    <a:pt x="2" y="4"/>
                  </a:cubicBezTo>
                  <a:cubicBezTo>
                    <a:pt x="1" y="4"/>
                    <a:pt x="0" y="3"/>
                    <a:pt x="0" y="2"/>
                  </a:cubicBezTo>
                  <a:cubicBezTo>
                    <a:pt x="0" y="1"/>
                    <a:pt x="1" y="0"/>
                    <a:pt x="2" y="0"/>
                  </a:cubicBezTo>
                  <a:cubicBezTo>
                    <a:pt x="34" y="0"/>
                    <a:pt x="34" y="0"/>
                    <a:pt x="34" y="0"/>
                  </a:cubicBezTo>
                  <a:cubicBezTo>
                    <a:pt x="35" y="0"/>
                    <a:pt x="36" y="1"/>
                    <a:pt x="36" y="2"/>
                  </a:cubicBezTo>
                  <a:cubicBezTo>
                    <a:pt x="36" y="3"/>
                    <a:pt x="35" y="4"/>
                    <a:pt x="3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184" name="Freeform 15">
              <a:extLst>
                <a:ext uri="{FF2B5EF4-FFF2-40B4-BE49-F238E27FC236}">
                  <a16:creationId xmlns:a16="http://schemas.microsoft.com/office/drawing/2014/main" id="{C908E201-CE3A-46AF-B9DD-D2D942513261}"/>
                </a:ext>
              </a:extLst>
            </p:cNvPr>
            <p:cNvSpPr>
              <a:spLocks/>
            </p:cNvSpPr>
            <p:nvPr/>
          </p:nvSpPr>
          <p:spPr bwMode="auto">
            <a:xfrm>
              <a:off x="5691188" y="7364413"/>
              <a:ext cx="139700" cy="15875"/>
            </a:xfrm>
            <a:custGeom>
              <a:avLst/>
              <a:gdLst>
                <a:gd name="T0" fmla="*/ 34 w 36"/>
                <a:gd name="T1" fmla="*/ 4 h 4"/>
                <a:gd name="T2" fmla="*/ 2 w 36"/>
                <a:gd name="T3" fmla="*/ 4 h 4"/>
                <a:gd name="T4" fmla="*/ 0 w 36"/>
                <a:gd name="T5" fmla="*/ 2 h 4"/>
                <a:gd name="T6" fmla="*/ 2 w 36"/>
                <a:gd name="T7" fmla="*/ 0 h 4"/>
                <a:gd name="T8" fmla="*/ 34 w 36"/>
                <a:gd name="T9" fmla="*/ 0 h 4"/>
                <a:gd name="T10" fmla="*/ 36 w 36"/>
                <a:gd name="T11" fmla="*/ 2 h 4"/>
                <a:gd name="T12" fmla="*/ 34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4"/>
                  </a:moveTo>
                  <a:cubicBezTo>
                    <a:pt x="2" y="4"/>
                    <a:pt x="2" y="4"/>
                    <a:pt x="2" y="4"/>
                  </a:cubicBezTo>
                  <a:cubicBezTo>
                    <a:pt x="1" y="4"/>
                    <a:pt x="0" y="3"/>
                    <a:pt x="0" y="2"/>
                  </a:cubicBezTo>
                  <a:cubicBezTo>
                    <a:pt x="0" y="1"/>
                    <a:pt x="1" y="0"/>
                    <a:pt x="2" y="0"/>
                  </a:cubicBezTo>
                  <a:cubicBezTo>
                    <a:pt x="34" y="0"/>
                    <a:pt x="34" y="0"/>
                    <a:pt x="34" y="0"/>
                  </a:cubicBezTo>
                  <a:cubicBezTo>
                    <a:pt x="35" y="0"/>
                    <a:pt x="36" y="1"/>
                    <a:pt x="36" y="2"/>
                  </a:cubicBezTo>
                  <a:cubicBezTo>
                    <a:pt x="36" y="3"/>
                    <a:pt x="35" y="4"/>
                    <a:pt x="3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185" name="Freeform 16">
              <a:extLst>
                <a:ext uri="{FF2B5EF4-FFF2-40B4-BE49-F238E27FC236}">
                  <a16:creationId xmlns:a16="http://schemas.microsoft.com/office/drawing/2014/main" id="{8238FD44-99A7-4549-9F6C-C214E1F4B5F8}"/>
                </a:ext>
              </a:extLst>
            </p:cNvPr>
            <p:cNvSpPr>
              <a:spLocks/>
            </p:cNvSpPr>
            <p:nvPr/>
          </p:nvSpPr>
          <p:spPr bwMode="auto">
            <a:xfrm>
              <a:off x="5643563" y="7112001"/>
              <a:ext cx="31750" cy="15875"/>
            </a:xfrm>
            <a:custGeom>
              <a:avLst/>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186" name="Freeform 17">
              <a:extLst>
                <a:ext uri="{FF2B5EF4-FFF2-40B4-BE49-F238E27FC236}">
                  <a16:creationId xmlns:a16="http://schemas.microsoft.com/office/drawing/2014/main" id="{E1F54C16-BC64-43D9-95D7-BF4283032C18}"/>
                </a:ext>
              </a:extLst>
            </p:cNvPr>
            <p:cNvSpPr>
              <a:spLocks/>
            </p:cNvSpPr>
            <p:nvPr/>
          </p:nvSpPr>
          <p:spPr bwMode="auto">
            <a:xfrm>
              <a:off x="5643563" y="7175501"/>
              <a:ext cx="31750" cy="15875"/>
            </a:xfrm>
            <a:custGeom>
              <a:avLst/>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187" name="Freeform 18">
              <a:extLst>
                <a:ext uri="{FF2B5EF4-FFF2-40B4-BE49-F238E27FC236}">
                  <a16:creationId xmlns:a16="http://schemas.microsoft.com/office/drawing/2014/main" id="{7CCB66D4-831F-40B6-9031-E77485A4D360}"/>
                </a:ext>
              </a:extLst>
            </p:cNvPr>
            <p:cNvSpPr>
              <a:spLocks/>
            </p:cNvSpPr>
            <p:nvPr/>
          </p:nvSpPr>
          <p:spPr bwMode="auto">
            <a:xfrm>
              <a:off x="5643563" y="7239001"/>
              <a:ext cx="31750" cy="14288"/>
            </a:xfrm>
            <a:custGeom>
              <a:avLst/>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188" name="Freeform 19">
              <a:extLst>
                <a:ext uri="{FF2B5EF4-FFF2-40B4-BE49-F238E27FC236}">
                  <a16:creationId xmlns:a16="http://schemas.microsoft.com/office/drawing/2014/main" id="{14D5CE00-2F5A-44B9-AED8-6AB4340EA7FB}"/>
                </a:ext>
              </a:extLst>
            </p:cNvPr>
            <p:cNvSpPr>
              <a:spLocks/>
            </p:cNvSpPr>
            <p:nvPr/>
          </p:nvSpPr>
          <p:spPr bwMode="auto">
            <a:xfrm>
              <a:off x="5643563" y="7300913"/>
              <a:ext cx="31750" cy="15875"/>
            </a:xfrm>
            <a:custGeom>
              <a:avLst/>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sp>
          <p:nvSpPr>
            <p:cNvPr id="189" name="Freeform 20">
              <a:extLst>
                <a:ext uri="{FF2B5EF4-FFF2-40B4-BE49-F238E27FC236}">
                  <a16:creationId xmlns:a16="http://schemas.microsoft.com/office/drawing/2014/main" id="{7311F50D-CD2B-4BAF-B407-D06D5C5D9531}"/>
                </a:ext>
              </a:extLst>
            </p:cNvPr>
            <p:cNvSpPr>
              <a:spLocks/>
            </p:cNvSpPr>
            <p:nvPr/>
          </p:nvSpPr>
          <p:spPr bwMode="auto">
            <a:xfrm>
              <a:off x="5643563" y="7364413"/>
              <a:ext cx="31750" cy="15875"/>
            </a:xfrm>
            <a:custGeom>
              <a:avLst/>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grpSp>
      <p:sp>
        <p:nvSpPr>
          <p:cNvPr id="190" name="Freeform 24">
            <a:extLst>
              <a:ext uri="{FF2B5EF4-FFF2-40B4-BE49-F238E27FC236}">
                <a16:creationId xmlns:a16="http://schemas.microsoft.com/office/drawing/2014/main" id="{4914FDC1-E42D-4A33-85CC-0C861385B499}"/>
              </a:ext>
            </a:extLst>
          </p:cNvPr>
          <p:cNvSpPr>
            <a:spLocks noEditPoints="1"/>
          </p:cNvSpPr>
          <p:nvPr/>
        </p:nvSpPr>
        <p:spPr bwMode="auto">
          <a:xfrm>
            <a:off x="3514845" y="5871650"/>
            <a:ext cx="180035" cy="169277"/>
          </a:xfrm>
          <a:custGeom>
            <a:avLst/>
            <a:gdLst>
              <a:gd name="T0" fmla="*/ 24 w 48"/>
              <a:gd name="T1" fmla="*/ 44 h 44"/>
              <a:gd name="T2" fmla="*/ 23 w 48"/>
              <a:gd name="T3" fmla="*/ 44 h 44"/>
              <a:gd name="T4" fmla="*/ 0 w 48"/>
              <a:gd name="T5" fmla="*/ 14 h 44"/>
              <a:gd name="T6" fmla="*/ 13 w 48"/>
              <a:gd name="T7" fmla="*/ 0 h 44"/>
              <a:gd name="T8" fmla="*/ 24 w 48"/>
              <a:gd name="T9" fmla="*/ 7 h 44"/>
              <a:gd name="T10" fmla="*/ 35 w 48"/>
              <a:gd name="T11" fmla="*/ 0 h 44"/>
              <a:gd name="T12" fmla="*/ 48 w 48"/>
              <a:gd name="T13" fmla="*/ 14 h 44"/>
              <a:gd name="T14" fmla="*/ 25 w 48"/>
              <a:gd name="T15" fmla="*/ 44 h 44"/>
              <a:gd name="T16" fmla="*/ 24 w 48"/>
              <a:gd name="T17" fmla="*/ 44 h 44"/>
              <a:gd name="T18" fmla="*/ 13 w 48"/>
              <a:gd name="T19" fmla="*/ 4 h 44"/>
              <a:gd name="T20" fmla="*/ 4 w 48"/>
              <a:gd name="T21" fmla="*/ 14 h 44"/>
              <a:gd name="T22" fmla="*/ 24 w 48"/>
              <a:gd name="T23" fmla="*/ 40 h 44"/>
              <a:gd name="T24" fmla="*/ 44 w 48"/>
              <a:gd name="T25" fmla="*/ 14 h 44"/>
              <a:gd name="T26" fmla="*/ 35 w 48"/>
              <a:gd name="T27" fmla="*/ 4 h 44"/>
              <a:gd name="T28" fmla="*/ 26 w 48"/>
              <a:gd name="T29" fmla="*/ 13 h 44"/>
              <a:gd name="T30" fmla="*/ 22 w 48"/>
              <a:gd name="T31" fmla="*/ 13 h 44"/>
              <a:gd name="T32" fmla="*/ 13 w 48"/>
              <a:gd name="T33"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4">
                <a:moveTo>
                  <a:pt x="24" y="44"/>
                </a:moveTo>
                <a:cubicBezTo>
                  <a:pt x="24" y="44"/>
                  <a:pt x="23" y="44"/>
                  <a:pt x="23" y="44"/>
                </a:cubicBezTo>
                <a:cubicBezTo>
                  <a:pt x="22" y="43"/>
                  <a:pt x="0" y="27"/>
                  <a:pt x="0" y="14"/>
                </a:cubicBezTo>
                <a:cubicBezTo>
                  <a:pt x="0" y="5"/>
                  <a:pt x="7" y="0"/>
                  <a:pt x="13" y="0"/>
                </a:cubicBezTo>
                <a:cubicBezTo>
                  <a:pt x="17" y="0"/>
                  <a:pt x="21" y="2"/>
                  <a:pt x="24" y="7"/>
                </a:cubicBezTo>
                <a:cubicBezTo>
                  <a:pt x="27" y="2"/>
                  <a:pt x="31" y="0"/>
                  <a:pt x="35" y="0"/>
                </a:cubicBezTo>
                <a:cubicBezTo>
                  <a:pt x="41" y="0"/>
                  <a:pt x="48" y="5"/>
                  <a:pt x="48" y="14"/>
                </a:cubicBezTo>
                <a:cubicBezTo>
                  <a:pt x="48" y="27"/>
                  <a:pt x="26" y="43"/>
                  <a:pt x="25" y="44"/>
                </a:cubicBezTo>
                <a:cubicBezTo>
                  <a:pt x="25" y="44"/>
                  <a:pt x="24" y="44"/>
                  <a:pt x="24" y="44"/>
                </a:cubicBezTo>
                <a:close/>
                <a:moveTo>
                  <a:pt x="13" y="4"/>
                </a:moveTo>
                <a:cubicBezTo>
                  <a:pt x="9" y="4"/>
                  <a:pt x="4" y="8"/>
                  <a:pt x="4" y="14"/>
                </a:cubicBezTo>
                <a:cubicBezTo>
                  <a:pt x="4" y="22"/>
                  <a:pt x="17" y="35"/>
                  <a:pt x="24" y="40"/>
                </a:cubicBezTo>
                <a:cubicBezTo>
                  <a:pt x="31" y="35"/>
                  <a:pt x="44" y="22"/>
                  <a:pt x="44" y="14"/>
                </a:cubicBezTo>
                <a:cubicBezTo>
                  <a:pt x="44" y="8"/>
                  <a:pt x="39" y="4"/>
                  <a:pt x="35" y="4"/>
                </a:cubicBezTo>
                <a:cubicBezTo>
                  <a:pt x="31" y="4"/>
                  <a:pt x="27" y="7"/>
                  <a:pt x="26" y="13"/>
                </a:cubicBezTo>
                <a:cubicBezTo>
                  <a:pt x="26" y="15"/>
                  <a:pt x="22" y="15"/>
                  <a:pt x="22" y="13"/>
                </a:cubicBezTo>
                <a:cubicBezTo>
                  <a:pt x="21" y="7"/>
                  <a:pt x="17" y="4"/>
                  <a:pt x="13" y="4"/>
                </a:cubicBezTo>
                <a:close/>
              </a:path>
            </a:pathLst>
          </a:custGeom>
          <a:gradFill>
            <a:gsLst>
              <a:gs pos="0">
                <a:schemeClr val="accent2"/>
              </a:gs>
              <a:gs pos="100000">
                <a:schemeClr val="accent1"/>
              </a:gs>
            </a:gsLst>
            <a:lin ang="27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191" name="TextBox 190">
            <a:extLst>
              <a:ext uri="{FF2B5EF4-FFF2-40B4-BE49-F238E27FC236}">
                <a16:creationId xmlns:a16="http://schemas.microsoft.com/office/drawing/2014/main" id="{A9E1E4ED-FB8F-4AC8-9A35-EC99DE368C20}"/>
              </a:ext>
            </a:extLst>
          </p:cNvPr>
          <p:cNvSpPr txBox="1"/>
          <p:nvPr/>
        </p:nvSpPr>
        <p:spPr>
          <a:xfrm>
            <a:off x="3292789" y="498669"/>
            <a:ext cx="1761290" cy="492443"/>
          </a:xfrm>
          <a:prstGeom prst="rect">
            <a:avLst/>
          </a:prstGeom>
          <a:noFill/>
          <a:ln w="6350">
            <a:noFill/>
            <a:prstDash val="dash"/>
          </a:ln>
        </p:spPr>
        <p:txBody>
          <a:bodyPr wrap="square" lIns="0" tIns="0" rIns="0" bIns="0" rtlCol="0" anchor="ctr">
            <a:spAutoFit/>
          </a:bodyPr>
          <a:lstStyle/>
          <a:p>
            <a:r>
              <a:rPr lang="en-US" sz="3200" b="1" dirty="0">
                <a:effectLst>
                  <a:outerShdw blurRad="38100" dist="38100" dir="2700000" algn="tl">
                    <a:srgbClr val="000000">
                      <a:alpha val="43137"/>
                    </a:srgbClr>
                  </a:outerShdw>
                </a:effectLst>
                <a:latin typeface="Comfortaa" panose="00000500000000000000" pitchFamily="2" charset="0"/>
              </a:rPr>
              <a:t>History</a:t>
            </a:r>
          </a:p>
        </p:txBody>
      </p:sp>
      <p:sp>
        <p:nvSpPr>
          <p:cNvPr id="2" name="Title 1">
            <a:extLst>
              <a:ext uri="{FF2B5EF4-FFF2-40B4-BE49-F238E27FC236}">
                <a16:creationId xmlns:a16="http://schemas.microsoft.com/office/drawing/2014/main" id="{B4550935-41C4-46BC-AE55-5E786B766A3C}"/>
              </a:ext>
            </a:extLst>
          </p:cNvPr>
          <p:cNvSpPr>
            <a:spLocks noGrp="1"/>
          </p:cNvSpPr>
          <p:nvPr>
            <p:ph type="title"/>
          </p:nvPr>
        </p:nvSpPr>
        <p:spPr>
          <a:xfrm>
            <a:off x="3292789" y="4201021"/>
            <a:ext cx="4409281" cy="583612"/>
          </a:xfrm>
        </p:spPr>
        <p:txBody>
          <a:bodyPr>
            <a:normAutofit fontScale="90000"/>
          </a:bodyPr>
          <a:lstStyle/>
          <a:p>
            <a:r>
              <a:rPr lang="en-US" dirty="0">
                <a:solidFill>
                  <a:schemeClr val="tx1"/>
                </a:solidFill>
                <a:effectLst>
                  <a:outerShdw blurRad="38100" dist="38100" dir="2700000" algn="tl">
                    <a:srgbClr val="000000">
                      <a:alpha val="43137"/>
                    </a:srgbClr>
                  </a:outerShdw>
                </a:effectLst>
                <a:latin typeface="Comfortaa" panose="00000500000000000000" pitchFamily="2" charset="0"/>
              </a:rPr>
              <a:t>Dashboard</a:t>
            </a:r>
            <a:endParaRPr lang="en-IN" dirty="0">
              <a:solidFill>
                <a:schemeClr val="tx1"/>
              </a:solidFill>
              <a:effectLst>
                <a:outerShdw blurRad="38100" dist="38100" dir="2700000" algn="tl">
                  <a:srgbClr val="000000">
                    <a:alpha val="43137"/>
                  </a:srgbClr>
                </a:outerShdw>
              </a:effectLst>
              <a:latin typeface="Comfortaa" panose="00000500000000000000" pitchFamily="2" charset="0"/>
            </a:endParaRPr>
          </a:p>
        </p:txBody>
      </p:sp>
      <p:sp>
        <p:nvSpPr>
          <p:cNvPr id="193" name="TextBox 192">
            <a:extLst>
              <a:ext uri="{FF2B5EF4-FFF2-40B4-BE49-F238E27FC236}">
                <a16:creationId xmlns:a16="http://schemas.microsoft.com/office/drawing/2014/main" id="{BC736876-D3A9-4832-8191-8A37778B2DA5}"/>
              </a:ext>
            </a:extLst>
          </p:cNvPr>
          <p:cNvSpPr txBox="1"/>
          <p:nvPr/>
        </p:nvSpPr>
        <p:spPr>
          <a:xfrm>
            <a:off x="107171" y="1153463"/>
            <a:ext cx="2822942" cy="338554"/>
          </a:xfrm>
          <a:prstGeom prst="rect">
            <a:avLst/>
          </a:prstGeom>
          <a:noFill/>
          <a:ln w="6350">
            <a:noFill/>
            <a:prstDash val="dash"/>
          </a:ln>
        </p:spPr>
        <p:txBody>
          <a:bodyPr wrap="square" lIns="0" tIns="0" rIns="0" bIns="0" rtlCol="0">
            <a:spAutoFit/>
          </a:bodyPr>
          <a:lstStyle/>
          <a:p>
            <a:r>
              <a:rPr lang="en-US" sz="2200" spc="600" dirty="0">
                <a:solidFill>
                  <a:schemeClr val="bg1"/>
                </a:solidFill>
                <a:latin typeface="Ailerons" panose="00000500000000000000" pitchFamily="50" charset="0"/>
              </a:rPr>
              <a:t>KB PRESENTS</a:t>
            </a:r>
          </a:p>
        </p:txBody>
      </p:sp>
      <mc:AlternateContent xmlns:mc="http://schemas.openxmlformats.org/markup-compatibility/2006" xmlns:p14="http://schemas.microsoft.com/office/powerpoint/2010/main">
        <mc:Choice Requires="p14">
          <p:contentPart p14:bwMode="auto" r:id="rId12">
            <p14:nvContentPartPr>
              <p14:cNvPr id="194" name="Ink 193">
                <a:extLst>
                  <a:ext uri="{FF2B5EF4-FFF2-40B4-BE49-F238E27FC236}">
                    <a16:creationId xmlns:a16="http://schemas.microsoft.com/office/drawing/2014/main" id="{8D95968E-3C13-48C1-9ABE-124F2C6A49A7}"/>
                  </a:ext>
                </a:extLst>
              </p14:cNvPr>
              <p14:cNvContentPartPr/>
              <p14:nvPr/>
            </p14:nvContentPartPr>
            <p14:xfrm>
              <a:off x="4317740" y="4063580"/>
              <a:ext cx="360" cy="360"/>
            </p14:xfrm>
          </p:contentPart>
        </mc:Choice>
        <mc:Fallback xmlns="">
          <p:pic>
            <p:nvPicPr>
              <p:cNvPr id="194" name="Ink 193">
                <a:extLst>
                  <a:ext uri="{FF2B5EF4-FFF2-40B4-BE49-F238E27FC236}">
                    <a16:creationId xmlns:a16="http://schemas.microsoft.com/office/drawing/2014/main" id="{8D95968E-3C13-48C1-9ABE-124F2C6A49A7}"/>
                  </a:ext>
                </a:extLst>
              </p:cNvPr>
              <p:cNvPicPr/>
              <p:nvPr/>
            </p:nvPicPr>
            <p:blipFill>
              <a:blip r:embed="rId13"/>
              <a:stretch>
                <a:fillRect/>
              </a:stretch>
            </p:blipFill>
            <p:spPr>
              <a:xfrm>
                <a:off x="4309100" y="40549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5" name="Ink 194">
                <a:extLst>
                  <a:ext uri="{FF2B5EF4-FFF2-40B4-BE49-F238E27FC236}">
                    <a16:creationId xmlns:a16="http://schemas.microsoft.com/office/drawing/2014/main" id="{45DA0B15-783B-4DB7-9CD7-C4E48133D113}"/>
                  </a:ext>
                </a:extLst>
              </p14:cNvPr>
              <p14:cNvContentPartPr/>
              <p14:nvPr/>
            </p14:nvContentPartPr>
            <p14:xfrm>
              <a:off x="1320620" y="2527240"/>
              <a:ext cx="360" cy="360"/>
            </p14:xfrm>
          </p:contentPart>
        </mc:Choice>
        <mc:Fallback xmlns="">
          <p:pic>
            <p:nvPicPr>
              <p:cNvPr id="195" name="Ink 194">
                <a:extLst>
                  <a:ext uri="{FF2B5EF4-FFF2-40B4-BE49-F238E27FC236}">
                    <a16:creationId xmlns:a16="http://schemas.microsoft.com/office/drawing/2014/main" id="{45DA0B15-783B-4DB7-9CD7-C4E48133D113}"/>
                  </a:ext>
                </a:extLst>
              </p:cNvPr>
              <p:cNvPicPr/>
              <p:nvPr/>
            </p:nvPicPr>
            <p:blipFill>
              <a:blip r:embed="rId13"/>
              <a:stretch>
                <a:fillRect/>
              </a:stretch>
            </p:blipFill>
            <p:spPr>
              <a:xfrm>
                <a:off x="1311620" y="25182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8" name="Ink 197">
                <a:extLst>
                  <a:ext uri="{FF2B5EF4-FFF2-40B4-BE49-F238E27FC236}">
                    <a16:creationId xmlns:a16="http://schemas.microsoft.com/office/drawing/2014/main" id="{E603A178-C1C3-4DE3-A0C4-9C70B0A6B158}"/>
                  </a:ext>
                </a:extLst>
              </p14:cNvPr>
              <p14:cNvContentPartPr/>
              <p14:nvPr/>
            </p14:nvContentPartPr>
            <p14:xfrm>
              <a:off x="4249220" y="593320"/>
              <a:ext cx="5400" cy="3240"/>
            </p14:xfrm>
          </p:contentPart>
        </mc:Choice>
        <mc:Fallback xmlns="">
          <p:pic>
            <p:nvPicPr>
              <p:cNvPr id="198" name="Ink 197">
                <a:extLst>
                  <a:ext uri="{FF2B5EF4-FFF2-40B4-BE49-F238E27FC236}">
                    <a16:creationId xmlns:a16="http://schemas.microsoft.com/office/drawing/2014/main" id="{E603A178-C1C3-4DE3-A0C4-9C70B0A6B158}"/>
                  </a:ext>
                </a:extLst>
              </p:cNvPr>
              <p:cNvPicPr/>
              <p:nvPr/>
            </p:nvPicPr>
            <p:blipFill>
              <a:blip r:embed="rId13"/>
              <a:stretch>
                <a:fillRect/>
              </a:stretch>
            </p:blipFill>
            <p:spPr>
              <a:xfrm>
                <a:off x="4240580" y="584320"/>
                <a:ext cx="23040" cy="20880"/>
              </a:xfrm>
              <a:prstGeom prst="rect">
                <a:avLst/>
              </a:prstGeom>
            </p:spPr>
          </p:pic>
        </mc:Fallback>
      </mc:AlternateContent>
      <p:grpSp>
        <p:nvGrpSpPr>
          <p:cNvPr id="203" name="Group 202">
            <a:extLst>
              <a:ext uri="{FF2B5EF4-FFF2-40B4-BE49-F238E27FC236}">
                <a16:creationId xmlns:a16="http://schemas.microsoft.com/office/drawing/2014/main" id="{FF77D3FB-109D-409D-A266-E62B1846D91C}"/>
              </a:ext>
            </a:extLst>
          </p:cNvPr>
          <p:cNvGrpSpPr/>
          <p:nvPr/>
        </p:nvGrpSpPr>
        <p:grpSpPr>
          <a:xfrm>
            <a:off x="4063820" y="1790680"/>
            <a:ext cx="360" cy="360"/>
            <a:chOff x="4063820" y="1790680"/>
            <a:chExt cx="360" cy="360"/>
          </a:xfrm>
        </p:grpSpPr>
        <mc:AlternateContent xmlns:mc="http://schemas.openxmlformats.org/markup-compatibility/2006" xmlns:p14="http://schemas.microsoft.com/office/powerpoint/2010/main">
          <mc:Choice Requires="p14">
            <p:contentPart p14:bwMode="auto" r:id="rId16">
              <p14:nvContentPartPr>
                <p14:cNvPr id="200" name="Ink 199">
                  <a:extLst>
                    <a:ext uri="{FF2B5EF4-FFF2-40B4-BE49-F238E27FC236}">
                      <a16:creationId xmlns:a16="http://schemas.microsoft.com/office/drawing/2014/main" id="{54287BD2-89CB-4CF3-A1CF-B2D90B612BA1}"/>
                    </a:ext>
                  </a:extLst>
                </p14:cNvPr>
                <p14:cNvContentPartPr/>
                <p14:nvPr/>
              </p14:nvContentPartPr>
              <p14:xfrm>
                <a:off x="4063820" y="1790680"/>
                <a:ext cx="360" cy="360"/>
              </p14:xfrm>
            </p:contentPart>
          </mc:Choice>
          <mc:Fallback xmlns="">
            <p:pic>
              <p:nvPicPr>
                <p:cNvPr id="200" name="Ink 199">
                  <a:extLst>
                    <a:ext uri="{FF2B5EF4-FFF2-40B4-BE49-F238E27FC236}">
                      <a16:creationId xmlns:a16="http://schemas.microsoft.com/office/drawing/2014/main" id="{54287BD2-89CB-4CF3-A1CF-B2D90B612BA1}"/>
                    </a:ext>
                  </a:extLst>
                </p:cNvPr>
                <p:cNvPicPr/>
                <p:nvPr/>
              </p:nvPicPr>
              <p:blipFill>
                <a:blip r:embed="rId13"/>
                <a:stretch>
                  <a:fillRect/>
                </a:stretch>
              </p:blipFill>
              <p:spPr>
                <a:xfrm>
                  <a:off x="4054820" y="17816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1" name="Ink 200">
                  <a:extLst>
                    <a:ext uri="{FF2B5EF4-FFF2-40B4-BE49-F238E27FC236}">
                      <a16:creationId xmlns:a16="http://schemas.microsoft.com/office/drawing/2014/main" id="{28A6FDB9-58F8-4D88-BFA3-2326CDF0BFF0}"/>
                    </a:ext>
                  </a:extLst>
                </p14:cNvPr>
                <p14:cNvContentPartPr/>
                <p14:nvPr/>
              </p14:nvContentPartPr>
              <p14:xfrm>
                <a:off x="4063820" y="1790680"/>
                <a:ext cx="360" cy="360"/>
              </p14:xfrm>
            </p:contentPart>
          </mc:Choice>
          <mc:Fallback xmlns="">
            <p:pic>
              <p:nvPicPr>
                <p:cNvPr id="201" name="Ink 200">
                  <a:extLst>
                    <a:ext uri="{FF2B5EF4-FFF2-40B4-BE49-F238E27FC236}">
                      <a16:creationId xmlns:a16="http://schemas.microsoft.com/office/drawing/2014/main" id="{28A6FDB9-58F8-4D88-BFA3-2326CDF0BFF0}"/>
                    </a:ext>
                  </a:extLst>
                </p:cNvPr>
                <p:cNvPicPr/>
                <p:nvPr/>
              </p:nvPicPr>
              <p:blipFill>
                <a:blip r:embed="rId13"/>
                <a:stretch>
                  <a:fillRect/>
                </a:stretch>
              </p:blipFill>
              <p:spPr>
                <a:xfrm>
                  <a:off x="4054820" y="178168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202" name="Ink 201">
                <a:extLst>
                  <a:ext uri="{FF2B5EF4-FFF2-40B4-BE49-F238E27FC236}">
                    <a16:creationId xmlns:a16="http://schemas.microsoft.com/office/drawing/2014/main" id="{B0FB6DB7-A2B3-453B-8470-0792D56655EC}"/>
                  </a:ext>
                </a:extLst>
              </p14:cNvPr>
              <p14:cNvContentPartPr/>
              <p14:nvPr/>
            </p14:nvContentPartPr>
            <p14:xfrm>
              <a:off x="1892300" y="6273400"/>
              <a:ext cx="360" cy="360"/>
            </p14:xfrm>
          </p:contentPart>
        </mc:Choice>
        <mc:Fallback xmlns="">
          <p:pic>
            <p:nvPicPr>
              <p:cNvPr id="202" name="Ink 201">
                <a:extLst>
                  <a:ext uri="{FF2B5EF4-FFF2-40B4-BE49-F238E27FC236}">
                    <a16:creationId xmlns:a16="http://schemas.microsoft.com/office/drawing/2014/main" id="{B0FB6DB7-A2B3-453B-8470-0792D56655EC}"/>
                  </a:ext>
                </a:extLst>
              </p:cNvPr>
              <p:cNvPicPr/>
              <p:nvPr/>
            </p:nvPicPr>
            <p:blipFill>
              <a:blip r:embed="rId13"/>
              <a:stretch>
                <a:fillRect/>
              </a:stretch>
            </p:blipFill>
            <p:spPr>
              <a:xfrm>
                <a:off x="1883300" y="6264400"/>
                <a:ext cx="18000" cy="18000"/>
              </a:xfrm>
              <a:prstGeom prst="rect">
                <a:avLst/>
              </a:prstGeom>
            </p:spPr>
          </p:pic>
        </mc:Fallback>
      </mc:AlternateContent>
      <p:sp>
        <p:nvSpPr>
          <p:cNvPr id="138" name="Footer Placeholder 15">
            <a:extLst>
              <a:ext uri="{FF2B5EF4-FFF2-40B4-BE49-F238E27FC236}">
                <a16:creationId xmlns:a16="http://schemas.microsoft.com/office/drawing/2014/main" id="{7901EAD7-75DC-4ADE-ACCE-4EA74E133ED4}"/>
              </a:ext>
            </a:extLst>
          </p:cNvPr>
          <p:cNvSpPr>
            <a:spLocks noGrp="1"/>
          </p:cNvSpPr>
          <p:nvPr>
            <p:ph type="ftr" sz="quarter" idx="11"/>
          </p:nvPr>
        </p:nvSpPr>
        <p:spPr>
          <a:xfrm>
            <a:off x="-749740" y="6201692"/>
            <a:ext cx="4114800" cy="169277"/>
          </a:xfrm>
        </p:spPr>
        <p:txBody>
          <a:bodyPr/>
          <a:lstStyle/>
          <a:p>
            <a:r>
              <a:rPr lang="en-US" sz="1200" dirty="0">
                <a:solidFill>
                  <a:schemeClr val="tx1"/>
                </a:solidFill>
              </a:rPr>
              <a:t>www.youtube.com/KaranBakrania</a:t>
            </a:r>
          </a:p>
        </p:txBody>
      </p:sp>
    </p:spTree>
    <p:extLst>
      <p:ext uri="{BB962C8B-B14F-4D97-AF65-F5344CB8AC3E}">
        <p14:creationId xmlns:p14="http://schemas.microsoft.com/office/powerpoint/2010/main" val="915243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ater, outdoor, ocean, large&#10;&#10;Description automatically generated">
            <a:extLst>
              <a:ext uri="{FF2B5EF4-FFF2-40B4-BE49-F238E27FC236}">
                <a16:creationId xmlns:a16="http://schemas.microsoft.com/office/drawing/2014/main" id="{F59757FB-9EF8-4C56-AE08-76214734A5BF}"/>
              </a:ext>
            </a:extLst>
          </p:cNvPr>
          <p:cNvPicPr>
            <a:picLocks noChangeAspect="1"/>
          </p:cNvPicPr>
          <p:nvPr/>
        </p:nvPicPr>
        <p:blipFill rotWithShape="1">
          <a:blip r:embed="rId2">
            <a:grayscl/>
            <a:alphaModFix amt="5000"/>
            <a:extLst>
              <a:ext uri="{28A0092B-C50C-407E-A947-70E740481C1C}">
                <a14:useLocalDpi xmlns:a14="http://schemas.microsoft.com/office/drawing/2010/main" val="0"/>
              </a:ext>
            </a:extLst>
          </a:blip>
          <a:srcRect t="21835" b="21835"/>
          <a:stretch/>
        </p:blipFill>
        <p:spPr>
          <a:xfrm>
            <a:off x="2822942" y="465782"/>
            <a:ext cx="9364879" cy="3516508"/>
          </a:xfrm>
          <a:prstGeom prst="rect">
            <a:avLst/>
          </a:prstGeom>
        </p:spPr>
      </p:pic>
      <p:sp>
        <p:nvSpPr>
          <p:cNvPr id="5" name="Rectangle 4">
            <a:extLst>
              <a:ext uri="{FF2B5EF4-FFF2-40B4-BE49-F238E27FC236}">
                <a16:creationId xmlns:a16="http://schemas.microsoft.com/office/drawing/2014/main" id="{A2F2EB9C-BF09-4296-81EE-A605F801D2E1}"/>
              </a:ext>
            </a:extLst>
          </p:cNvPr>
          <p:cNvSpPr/>
          <p:nvPr/>
        </p:nvSpPr>
        <p:spPr>
          <a:xfrm>
            <a:off x="-1" y="0"/>
            <a:ext cx="2842355" cy="6858000"/>
          </a:xfrm>
          <a:prstGeom prst="rect">
            <a:avLst/>
          </a:prstGeom>
          <a:gradFill>
            <a:gsLst>
              <a:gs pos="0">
                <a:srgbClr val="172041"/>
              </a:gs>
              <a:gs pos="100000">
                <a:srgbClr val="17204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 name="Group 5">
            <a:extLst>
              <a:ext uri="{FF2B5EF4-FFF2-40B4-BE49-F238E27FC236}">
                <a16:creationId xmlns:a16="http://schemas.microsoft.com/office/drawing/2014/main" id="{86DCC2E4-762A-4B46-9C9E-7777DAE9121E}"/>
              </a:ext>
            </a:extLst>
          </p:cNvPr>
          <p:cNvGrpSpPr/>
          <p:nvPr/>
        </p:nvGrpSpPr>
        <p:grpSpPr>
          <a:xfrm>
            <a:off x="376239" y="3553047"/>
            <a:ext cx="2466116" cy="768879"/>
            <a:chOff x="376239" y="1549789"/>
            <a:chExt cx="2466116" cy="768879"/>
          </a:xfrm>
        </p:grpSpPr>
        <p:sp>
          <p:nvSpPr>
            <p:cNvPr id="7" name="Rectangle: Top Corners Rounded 6">
              <a:extLst>
                <a:ext uri="{FF2B5EF4-FFF2-40B4-BE49-F238E27FC236}">
                  <a16:creationId xmlns:a16="http://schemas.microsoft.com/office/drawing/2014/main" id="{0C1167B0-71A8-459D-8F41-741FD6D276EA}"/>
                </a:ext>
              </a:extLst>
            </p:cNvPr>
            <p:cNvSpPr/>
            <p:nvPr/>
          </p:nvSpPr>
          <p:spPr>
            <a:xfrm rot="16200000">
              <a:off x="1360019" y="702250"/>
              <a:ext cx="498555" cy="2466116"/>
            </a:xfrm>
            <a:prstGeom prst="round2SameRect">
              <a:avLst>
                <a:gd name="adj1" fmla="val 50000"/>
                <a:gd name="adj2" fmla="val 0"/>
              </a:avLst>
            </a:prstGeom>
            <a:solidFill>
              <a:srgbClr val="09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eeform 95">
              <a:extLst>
                <a:ext uri="{FF2B5EF4-FFF2-40B4-BE49-F238E27FC236}">
                  <a16:creationId xmlns:a16="http://schemas.microsoft.com/office/drawing/2014/main" id="{26A93B1A-620B-4604-B976-B2D49650021A}"/>
                </a:ext>
              </a:extLst>
            </p:cNvPr>
            <p:cNvSpPr>
              <a:spLocks/>
            </p:cNvSpPr>
            <p:nvPr/>
          </p:nvSpPr>
          <p:spPr bwMode="auto">
            <a:xfrm>
              <a:off x="2704030" y="1549789"/>
              <a:ext cx="138324" cy="137848"/>
            </a:xfrm>
            <a:custGeom>
              <a:avLst/>
              <a:gdLst>
                <a:gd name="T0" fmla="*/ 610 w 610"/>
                <a:gd name="T1" fmla="*/ 0 h 608"/>
                <a:gd name="T2" fmla="*/ 610 w 610"/>
                <a:gd name="T3" fmla="*/ 608 h 608"/>
                <a:gd name="T4" fmla="*/ 0 w 610"/>
                <a:gd name="T5" fmla="*/ 608 h 608"/>
                <a:gd name="T6" fmla="*/ 0 w 610"/>
                <a:gd name="T7" fmla="*/ 607 h 608"/>
                <a:gd name="T8" fmla="*/ 610 w 610"/>
                <a:gd name="T9" fmla="*/ 0 h 608"/>
              </a:gdLst>
              <a:ahLst/>
              <a:cxnLst>
                <a:cxn ang="0">
                  <a:pos x="T0" y="T1"/>
                </a:cxn>
                <a:cxn ang="0">
                  <a:pos x="T2" y="T3"/>
                </a:cxn>
                <a:cxn ang="0">
                  <a:pos x="T4" y="T5"/>
                </a:cxn>
                <a:cxn ang="0">
                  <a:pos x="T6" y="T7"/>
                </a:cxn>
                <a:cxn ang="0">
                  <a:pos x="T8" y="T9"/>
                </a:cxn>
              </a:cxnLst>
              <a:rect l="0" t="0" r="r" b="b"/>
              <a:pathLst>
                <a:path w="610" h="608">
                  <a:moveTo>
                    <a:pt x="610" y="0"/>
                  </a:moveTo>
                  <a:cubicBezTo>
                    <a:pt x="610" y="608"/>
                    <a:pt x="610" y="608"/>
                    <a:pt x="610" y="608"/>
                  </a:cubicBezTo>
                  <a:cubicBezTo>
                    <a:pt x="0" y="608"/>
                    <a:pt x="0" y="608"/>
                    <a:pt x="0" y="608"/>
                  </a:cubicBezTo>
                  <a:cubicBezTo>
                    <a:pt x="0" y="607"/>
                    <a:pt x="0" y="607"/>
                    <a:pt x="0" y="607"/>
                  </a:cubicBezTo>
                  <a:cubicBezTo>
                    <a:pt x="291" y="519"/>
                    <a:pt x="521" y="290"/>
                    <a:pt x="610" y="0"/>
                  </a:cubicBezTo>
                  <a:close/>
                </a:path>
              </a:pathLst>
            </a:custGeom>
            <a:solidFill>
              <a:srgbClr val="090E21"/>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95">
              <a:extLst>
                <a:ext uri="{FF2B5EF4-FFF2-40B4-BE49-F238E27FC236}">
                  <a16:creationId xmlns:a16="http://schemas.microsoft.com/office/drawing/2014/main" id="{9A61A2FB-3954-4D56-946E-91A72E5A2CFC}"/>
                </a:ext>
              </a:extLst>
            </p:cNvPr>
            <p:cNvSpPr>
              <a:spLocks/>
            </p:cNvSpPr>
            <p:nvPr/>
          </p:nvSpPr>
          <p:spPr bwMode="auto">
            <a:xfrm flipV="1">
              <a:off x="2704030" y="2180820"/>
              <a:ext cx="138324" cy="137848"/>
            </a:xfrm>
            <a:custGeom>
              <a:avLst/>
              <a:gdLst>
                <a:gd name="T0" fmla="*/ 610 w 610"/>
                <a:gd name="T1" fmla="*/ 0 h 608"/>
                <a:gd name="T2" fmla="*/ 610 w 610"/>
                <a:gd name="T3" fmla="*/ 608 h 608"/>
                <a:gd name="T4" fmla="*/ 0 w 610"/>
                <a:gd name="T5" fmla="*/ 608 h 608"/>
                <a:gd name="T6" fmla="*/ 0 w 610"/>
                <a:gd name="T7" fmla="*/ 607 h 608"/>
                <a:gd name="T8" fmla="*/ 610 w 610"/>
                <a:gd name="T9" fmla="*/ 0 h 608"/>
              </a:gdLst>
              <a:ahLst/>
              <a:cxnLst>
                <a:cxn ang="0">
                  <a:pos x="T0" y="T1"/>
                </a:cxn>
                <a:cxn ang="0">
                  <a:pos x="T2" y="T3"/>
                </a:cxn>
                <a:cxn ang="0">
                  <a:pos x="T4" y="T5"/>
                </a:cxn>
                <a:cxn ang="0">
                  <a:pos x="T6" y="T7"/>
                </a:cxn>
                <a:cxn ang="0">
                  <a:pos x="T8" y="T9"/>
                </a:cxn>
              </a:cxnLst>
              <a:rect l="0" t="0" r="r" b="b"/>
              <a:pathLst>
                <a:path w="610" h="608">
                  <a:moveTo>
                    <a:pt x="610" y="0"/>
                  </a:moveTo>
                  <a:cubicBezTo>
                    <a:pt x="610" y="608"/>
                    <a:pt x="610" y="608"/>
                    <a:pt x="610" y="608"/>
                  </a:cubicBezTo>
                  <a:cubicBezTo>
                    <a:pt x="0" y="608"/>
                    <a:pt x="0" y="608"/>
                    <a:pt x="0" y="608"/>
                  </a:cubicBezTo>
                  <a:cubicBezTo>
                    <a:pt x="0" y="607"/>
                    <a:pt x="0" y="607"/>
                    <a:pt x="0" y="607"/>
                  </a:cubicBezTo>
                  <a:cubicBezTo>
                    <a:pt x="291" y="519"/>
                    <a:pt x="521" y="290"/>
                    <a:pt x="610" y="0"/>
                  </a:cubicBezTo>
                  <a:close/>
                </a:path>
              </a:pathLst>
            </a:custGeom>
            <a:solidFill>
              <a:srgbClr val="090E21"/>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17FD75F1-55CB-4ADB-9569-5B12B0AFD22A}"/>
              </a:ext>
            </a:extLst>
          </p:cNvPr>
          <p:cNvGrpSpPr/>
          <p:nvPr/>
        </p:nvGrpSpPr>
        <p:grpSpPr>
          <a:xfrm>
            <a:off x="708060" y="2824781"/>
            <a:ext cx="2114882" cy="215444"/>
            <a:chOff x="668958" y="2550768"/>
            <a:chExt cx="2114882" cy="215444"/>
          </a:xfrm>
        </p:grpSpPr>
        <p:grpSp>
          <p:nvGrpSpPr>
            <p:cNvPr id="12" name="Group 11">
              <a:extLst>
                <a:ext uri="{FF2B5EF4-FFF2-40B4-BE49-F238E27FC236}">
                  <a16:creationId xmlns:a16="http://schemas.microsoft.com/office/drawing/2014/main" id="{441BB3CE-2ECB-490F-8372-E88B27144F9B}"/>
                </a:ext>
              </a:extLst>
            </p:cNvPr>
            <p:cNvGrpSpPr/>
            <p:nvPr/>
          </p:nvGrpSpPr>
          <p:grpSpPr>
            <a:xfrm>
              <a:off x="668958" y="2560871"/>
              <a:ext cx="211507" cy="195238"/>
              <a:chOff x="519113" y="1628775"/>
              <a:chExt cx="371475" cy="342900"/>
            </a:xfrm>
            <a:gradFill>
              <a:gsLst>
                <a:gs pos="0">
                  <a:schemeClr val="accent2"/>
                </a:gs>
                <a:gs pos="100000">
                  <a:schemeClr val="accent1"/>
                </a:gs>
              </a:gsLst>
              <a:lin ang="2700000" scaled="0"/>
            </a:gradFill>
          </p:grpSpPr>
          <p:sp>
            <p:nvSpPr>
              <p:cNvPr id="14" name="Freeform 28">
                <a:extLst>
                  <a:ext uri="{FF2B5EF4-FFF2-40B4-BE49-F238E27FC236}">
                    <a16:creationId xmlns:a16="http://schemas.microsoft.com/office/drawing/2014/main" id="{BBAE841F-9414-4366-96A1-673BA37B2818}"/>
                  </a:ext>
                </a:extLst>
              </p:cNvPr>
              <p:cNvSpPr>
                <a:spLocks noEditPoints="1"/>
              </p:cNvSpPr>
              <p:nvPr/>
            </p:nvSpPr>
            <p:spPr bwMode="auto">
              <a:xfrm>
                <a:off x="519113" y="1736725"/>
                <a:ext cx="371475" cy="234950"/>
              </a:xfrm>
              <a:custGeom>
                <a:avLst/>
                <a:gdLst>
                  <a:gd name="T0" fmla="*/ 88 w 96"/>
                  <a:gd name="T1" fmla="*/ 60 h 60"/>
                  <a:gd name="T2" fmla="*/ 8 w 96"/>
                  <a:gd name="T3" fmla="*/ 60 h 60"/>
                  <a:gd name="T4" fmla="*/ 0 w 96"/>
                  <a:gd name="T5" fmla="*/ 52 h 60"/>
                  <a:gd name="T6" fmla="*/ 0 w 96"/>
                  <a:gd name="T7" fmla="*/ 2 h 60"/>
                  <a:gd name="T8" fmla="*/ 2 w 96"/>
                  <a:gd name="T9" fmla="*/ 0 h 60"/>
                  <a:gd name="T10" fmla="*/ 94 w 96"/>
                  <a:gd name="T11" fmla="*/ 0 h 60"/>
                  <a:gd name="T12" fmla="*/ 96 w 96"/>
                  <a:gd name="T13" fmla="*/ 2 h 60"/>
                  <a:gd name="T14" fmla="*/ 96 w 96"/>
                  <a:gd name="T15" fmla="*/ 52 h 60"/>
                  <a:gd name="T16" fmla="*/ 88 w 96"/>
                  <a:gd name="T17" fmla="*/ 60 h 60"/>
                  <a:gd name="T18" fmla="*/ 4 w 96"/>
                  <a:gd name="T19" fmla="*/ 4 h 60"/>
                  <a:gd name="T20" fmla="*/ 4 w 96"/>
                  <a:gd name="T21" fmla="*/ 52 h 60"/>
                  <a:gd name="T22" fmla="*/ 8 w 96"/>
                  <a:gd name="T23" fmla="*/ 56 h 60"/>
                  <a:gd name="T24" fmla="*/ 88 w 96"/>
                  <a:gd name="T25" fmla="*/ 56 h 60"/>
                  <a:gd name="T26" fmla="*/ 92 w 96"/>
                  <a:gd name="T27" fmla="*/ 52 h 60"/>
                  <a:gd name="T28" fmla="*/ 92 w 96"/>
                  <a:gd name="T29" fmla="*/ 4 h 60"/>
                  <a:gd name="T30" fmla="*/ 4 w 96"/>
                  <a:gd name="T31"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60">
                    <a:moveTo>
                      <a:pt x="88" y="60"/>
                    </a:moveTo>
                    <a:cubicBezTo>
                      <a:pt x="8" y="60"/>
                      <a:pt x="8" y="60"/>
                      <a:pt x="8" y="60"/>
                    </a:cubicBezTo>
                    <a:cubicBezTo>
                      <a:pt x="3" y="60"/>
                      <a:pt x="0" y="57"/>
                      <a:pt x="0" y="52"/>
                    </a:cubicBezTo>
                    <a:cubicBezTo>
                      <a:pt x="0" y="2"/>
                      <a:pt x="0" y="2"/>
                      <a:pt x="0" y="2"/>
                    </a:cubicBezTo>
                    <a:cubicBezTo>
                      <a:pt x="0" y="1"/>
                      <a:pt x="1" y="0"/>
                      <a:pt x="2" y="0"/>
                    </a:cubicBezTo>
                    <a:cubicBezTo>
                      <a:pt x="94" y="0"/>
                      <a:pt x="94" y="0"/>
                      <a:pt x="94" y="0"/>
                    </a:cubicBezTo>
                    <a:cubicBezTo>
                      <a:pt x="95" y="0"/>
                      <a:pt x="96" y="1"/>
                      <a:pt x="96" y="2"/>
                    </a:cubicBezTo>
                    <a:cubicBezTo>
                      <a:pt x="96" y="52"/>
                      <a:pt x="96" y="52"/>
                      <a:pt x="96" y="52"/>
                    </a:cubicBezTo>
                    <a:cubicBezTo>
                      <a:pt x="96" y="57"/>
                      <a:pt x="93" y="60"/>
                      <a:pt x="88" y="60"/>
                    </a:cubicBezTo>
                    <a:close/>
                    <a:moveTo>
                      <a:pt x="4" y="4"/>
                    </a:moveTo>
                    <a:cubicBezTo>
                      <a:pt x="4" y="52"/>
                      <a:pt x="4" y="52"/>
                      <a:pt x="4" y="52"/>
                    </a:cubicBezTo>
                    <a:cubicBezTo>
                      <a:pt x="4" y="54"/>
                      <a:pt x="6" y="56"/>
                      <a:pt x="8" y="56"/>
                    </a:cubicBezTo>
                    <a:cubicBezTo>
                      <a:pt x="88" y="56"/>
                      <a:pt x="88" y="56"/>
                      <a:pt x="88" y="56"/>
                    </a:cubicBezTo>
                    <a:cubicBezTo>
                      <a:pt x="90" y="56"/>
                      <a:pt x="92" y="54"/>
                      <a:pt x="92" y="52"/>
                    </a:cubicBezTo>
                    <a:cubicBezTo>
                      <a:pt x="92" y="4"/>
                      <a:pt x="92" y="4"/>
                      <a:pt x="92" y="4"/>
                    </a:cubicBez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5" name="Freeform 29">
                <a:extLst>
                  <a:ext uri="{FF2B5EF4-FFF2-40B4-BE49-F238E27FC236}">
                    <a16:creationId xmlns:a16="http://schemas.microsoft.com/office/drawing/2014/main" id="{83EF8B41-EF91-47A2-979E-4947505C175D}"/>
                  </a:ext>
                </a:extLst>
              </p:cNvPr>
              <p:cNvSpPr>
                <a:spLocks noEditPoints="1"/>
              </p:cNvSpPr>
              <p:nvPr/>
            </p:nvSpPr>
            <p:spPr bwMode="auto">
              <a:xfrm>
                <a:off x="642938" y="1784350"/>
                <a:ext cx="139700" cy="139700"/>
              </a:xfrm>
              <a:custGeom>
                <a:avLst/>
                <a:gdLst>
                  <a:gd name="T0" fmla="*/ 2 w 36"/>
                  <a:gd name="T1" fmla="*/ 36 h 36"/>
                  <a:gd name="T2" fmla="*/ 1 w 36"/>
                  <a:gd name="T3" fmla="*/ 36 h 36"/>
                  <a:gd name="T4" fmla="*/ 0 w 36"/>
                  <a:gd name="T5" fmla="*/ 34 h 36"/>
                  <a:gd name="T6" fmla="*/ 0 w 36"/>
                  <a:gd name="T7" fmla="*/ 2 h 36"/>
                  <a:gd name="T8" fmla="*/ 1 w 36"/>
                  <a:gd name="T9" fmla="*/ 0 h 36"/>
                  <a:gd name="T10" fmla="*/ 3 w 36"/>
                  <a:gd name="T11" fmla="*/ 0 h 36"/>
                  <a:gd name="T12" fmla="*/ 35 w 36"/>
                  <a:gd name="T13" fmla="*/ 16 h 36"/>
                  <a:gd name="T14" fmla="*/ 36 w 36"/>
                  <a:gd name="T15" fmla="*/ 18 h 36"/>
                  <a:gd name="T16" fmla="*/ 35 w 36"/>
                  <a:gd name="T17" fmla="*/ 20 h 36"/>
                  <a:gd name="T18" fmla="*/ 3 w 36"/>
                  <a:gd name="T19" fmla="*/ 36 h 36"/>
                  <a:gd name="T20" fmla="*/ 2 w 36"/>
                  <a:gd name="T21" fmla="*/ 36 h 36"/>
                  <a:gd name="T22" fmla="*/ 4 w 36"/>
                  <a:gd name="T23" fmla="*/ 5 h 36"/>
                  <a:gd name="T24" fmla="*/ 4 w 36"/>
                  <a:gd name="T25" fmla="*/ 31 h 36"/>
                  <a:gd name="T26" fmla="*/ 30 w 36"/>
                  <a:gd name="T27" fmla="*/ 18 h 36"/>
                  <a:gd name="T28" fmla="*/ 4 w 36"/>
                  <a:gd name="T29"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6">
                    <a:moveTo>
                      <a:pt x="2" y="36"/>
                    </a:moveTo>
                    <a:cubicBezTo>
                      <a:pt x="2" y="36"/>
                      <a:pt x="1" y="36"/>
                      <a:pt x="1" y="36"/>
                    </a:cubicBezTo>
                    <a:cubicBezTo>
                      <a:pt x="0" y="35"/>
                      <a:pt x="0" y="35"/>
                      <a:pt x="0" y="34"/>
                    </a:cubicBezTo>
                    <a:cubicBezTo>
                      <a:pt x="0" y="2"/>
                      <a:pt x="0" y="2"/>
                      <a:pt x="0" y="2"/>
                    </a:cubicBezTo>
                    <a:cubicBezTo>
                      <a:pt x="0" y="1"/>
                      <a:pt x="0" y="1"/>
                      <a:pt x="1" y="0"/>
                    </a:cubicBezTo>
                    <a:cubicBezTo>
                      <a:pt x="2" y="0"/>
                      <a:pt x="2" y="0"/>
                      <a:pt x="3" y="0"/>
                    </a:cubicBezTo>
                    <a:cubicBezTo>
                      <a:pt x="35" y="16"/>
                      <a:pt x="35" y="16"/>
                      <a:pt x="35" y="16"/>
                    </a:cubicBezTo>
                    <a:cubicBezTo>
                      <a:pt x="36" y="17"/>
                      <a:pt x="36" y="17"/>
                      <a:pt x="36" y="18"/>
                    </a:cubicBezTo>
                    <a:cubicBezTo>
                      <a:pt x="36" y="19"/>
                      <a:pt x="36" y="19"/>
                      <a:pt x="35" y="20"/>
                    </a:cubicBezTo>
                    <a:cubicBezTo>
                      <a:pt x="3" y="36"/>
                      <a:pt x="3" y="36"/>
                      <a:pt x="3" y="36"/>
                    </a:cubicBezTo>
                    <a:cubicBezTo>
                      <a:pt x="3" y="36"/>
                      <a:pt x="2" y="36"/>
                      <a:pt x="2" y="36"/>
                    </a:cubicBezTo>
                    <a:close/>
                    <a:moveTo>
                      <a:pt x="4" y="5"/>
                    </a:moveTo>
                    <a:cubicBezTo>
                      <a:pt x="4" y="31"/>
                      <a:pt x="4" y="31"/>
                      <a:pt x="4" y="31"/>
                    </a:cubicBezTo>
                    <a:cubicBezTo>
                      <a:pt x="30" y="18"/>
                      <a:pt x="30" y="18"/>
                      <a:pt x="30" y="18"/>
                    </a:cubicBezTo>
                    <a:lnTo>
                      <a:pt x="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6" name="Freeform 30">
                <a:extLst>
                  <a:ext uri="{FF2B5EF4-FFF2-40B4-BE49-F238E27FC236}">
                    <a16:creationId xmlns:a16="http://schemas.microsoft.com/office/drawing/2014/main" id="{61273A28-3535-4F30-AC5D-40F461D5B5CE}"/>
                  </a:ext>
                </a:extLst>
              </p:cNvPr>
              <p:cNvSpPr>
                <a:spLocks noEditPoints="1"/>
              </p:cNvSpPr>
              <p:nvPr/>
            </p:nvSpPr>
            <p:spPr bwMode="auto">
              <a:xfrm>
                <a:off x="519113" y="1628775"/>
                <a:ext cx="371475" cy="92075"/>
              </a:xfrm>
              <a:custGeom>
                <a:avLst/>
                <a:gdLst>
                  <a:gd name="T0" fmla="*/ 94 w 96"/>
                  <a:gd name="T1" fmla="*/ 24 h 24"/>
                  <a:gd name="T2" fmla="*/ 2 w 96"/>
                  <a:gd name="T3" fmla="*/ 24 h 24"/>
                  <a:gd name="T4" fmla="*/ 0 w 96"/>
                  <a:gd name="T5" fmla="*/ 22 h 24"/>
                  <a:gd name="T6" fmla="*/ 0 w 96"/>
                  <a:gd name="T7" fmla="*/ 6 h 24"/>
                  <a:gd name="T8" fmla="*/ 6 w 96"/>
                  <a:gd name="T9" fmla="*/ 0 h 24"/>
                  <a:gd name="T10" fmla="*/ 90 w 96"/>
                  <a:gd name="T11" fmla="*/ 0 h 24"/>
                  <a:gd name="T12" fmla="*/ 96 w 96"/>
                  <a:gd name="T13" fmla="*/ 6 h 24"/>
                  <a:gd name="T14" fmla="*/ 96 w 96"/>
                  <a:gd name="T15" fmla="*/ 22 h 24"/>
                  <a:gd name="T16" fmla="*/ 94 w 96"/>
                  <a:gd name="T17" fmla="*/ 24 h 24"/>
                  <a:gd name="T18" fmla="*/ 4 w 96"/>
                  <a:gd name="T19" fmla="*/ 20 h 24"/>
                  <a:gd name="T20" fmla="*/ 92 w 96"/>
                  <a:gd name="T21" fmla="*/ 20 h 24"/>
                  <a:gd name="T22" fmla="*/ 92 w 96"/>
                  <a:gd name="T23" fmla="*/ 6 h 24"/>
                  <a:gd name="T24" fmla="*/ 90 w 96"/>
                  <a:gd name="T25" fmla="*/ 4 h 24"/>
                  <a:gd name="T26" fmla="*/ 6 w 96"/>
                  <a:gd name="T27" fmla="*/ 4 h 24"/>
                  <a:gd name="T28" fmla="*/ 4 w 96"/>
                  <a:gd name="T29" fmla="*/ 6 h 24"/>
                  <a:gd name="T30" fmla="*/ 4 w 96"/>
                  <a:gd name="T3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24">
                    <a:moveTo>
                      <a:pt x="94" y="24"/>
                    </a:moveTo>
                    <a:cubicBezTo>
                      <a:pt x="2" y="24"/>
                      <a:pt x="2" y="24"/>
                      <a:pt x="2" y="24"/>
                    </a:cubicBezTo>
                    <a:cubicBezTo>
                      <a:pt x="1" y="24"/>
                      <a:pt x="0" y="23"/>
                      <a:pt x="0" y="22"/>
                    </a:cubicBezTo>
                    <a:cubicBezTo>
                      <a:pt x="0" y="6"/>
                      <a:pt x="0" y="6"/>
                      <a:pt x="0" y="6"/>
                    </a:cubicBezTo>
                    <a:cubicBezTo>
                      <a:pt x="0" y="3"/>
                      <a:pt x="3" y="0"/>
                      <a:pt x="6" y="0"/>
                    </a:cubicBezTo>
                    <a:cubicBezTo>
                      <a:pt x="90" y="0"/>
                      <a:pt x="90" y="0"/>
                      <a:pt x="90" y="0"/>
                    </a:cubicBezTo>
                    <a:cubicBezTo>
                      <a:pt x="93" y="0"/>
                      <a:pt x="96" y="3"/>
                      <a:pt x="96" y="6"/>
                    </a:cubicBezTo>
                    <a:cubicBezTo>
                      <a:pt x="96" y="22"/>
                      <a:pt x="96" y="22"/>
                      <a:pt x="96" y="22"/>
                    </a:cubicBezTo>
                    <a:cubicBezTo>
                      <a:pt x="96" y="23"/>
                      <a:pt x="95" y="24"/>
                      <a:pt x="94" y="24"/>
                    </a:cubicBezTo>
                    <a:close/>
                    <a:moveTo>
                      <a:pt x="4" y="20"/>
                    </a:moveTo>
                    <a:cubicBezTo>
                      <a:pt x="92" y="20"/>
                      <a:pt x="92" y="20"/>
                      <a:pt x="92" y="20"/>
                    </a:cubicBezTo>
                    <a:cubicBezTo>
                      <a:pt x="92" y="6"/>
                      <a:pt x="92" y="6"/>
                      <a:pt x="92" y="6"/>
                    </a:cubicBezTo>
                    <a:cubicBezTo>
                      <a:pt x="92" y="5"/>
                      <a:pt x="91" y="4"/>
                      <a:pt x="90" y="4"/>
                    </a:cubicBezTo>
                    <a:cubicBezTo>
                      <a:pt x="6" y="4"/>
                      <a:pt x="6" y="4"/>
                      <a:pt x="6" y="4"/>
                    </a:cubicBezTo>
                    <a:cubicBezTo>
                      <a:pt x="5" y="4"/>
                      <a:pt x="4" y="5"/>
                      <a:pt x="4" y="6"/>
                    </a:cubicBezTo>
                    <a:lnTo>
                      <a:pt x="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7" name="Freeform 31">
                <a:extLst>
                  <a:ext uri="{FF2B5EF4-FFF2-40B4-BE49-F238E27FC236}">
                    <a16:creationId xmlns:a16="http://schemas.microsoft.com/office/drawing/2014/main" id="{83CEA052-4E0D-4858-B88E-DE1D6694F3B4}"/>
                  </a:ext>
                </a:extLst>
              </p:cNvPr>
              <p:cNvSpPr>
                <a:spLocks/>
              </p:cNvSpPr>
              <p:nvPr/>
            </p:nvSpPr>
            <p:spPr bwMode="auto">
              <a:xfrm>
                <a:off x="522288" y="1631950"/>
                <a:ext cx="77788" cy="77787"/>
              </a:xfrm>
              <a:custGeom>
                <a:avLst/>
                <a:gdLst>
                  <a:gd name="T0" fmla="*/ 5 w 49"/>
                  <a:gd name="T1" fmla="*/ 49 h 49"/>
                  <a:gd name="T2" fmla="*/ 0 w 49"/>
                  <a:gd name="T3" fmla="*/ 44 h 49"/>
                  <a:gd name="T4" fmla="*/ 44 w 49"/>
                  <a:gd name="T5" fmla="*/ 0 h 49"/>
                  <a:gd name="T6" fmla="*/ 49 w 49"/>
                  <a:gd name="T7" fmla="*/ 5 h 49"/>
                  <a:gd name="T8" fmla="*/ 5 w 49"/>
                  <a:gd name="T9" fmla="*/ 49 h 49"/>
                </a:gdLst>
                <a:ahLst/>
                <a:cxnLst>
                  <a:cxn ang="0">
                    <a:pos x="T0" y="T1"/>
                  </a:cxn>
                  <a:cxn ang="0">
                    <a:pos x="T2" y="T3"/>
                  </a:cxn>
                  <a:cxn ang="0">
                    <a:pos x="T4" y="T5"/>
                  </a:cxn>
                  <a:cxn ang="0">
                    <a:pos x="T6" y="T7"/>
                  </a:cxn>
                  <a:cxn ang="0">
                    <a:pos x="T8" y="T9"/>
                  </a:cxn>
                </a:cxnLst>
                <a:rect l="0" t="0" r="r" b="b"/>
                <a:pathLst>
                  <a:path w="49" h="49">
                    <a:moveTo>
                      <a:pt x="5" y="49"/>
                    </a:moveTo>
                    <a:lnTo>
                      <a:pt x="0" y="44"/>
                    </a:lnTo>
                    <a:lnTo>
                      <a:pt x="44" y="0"/>
                    </a:lnTo>
                    <a:lnTo>
                      <a:pt x="49" y="5"/>
                    </a:lnTo>
                    <a:lnTo>
                      <a:pt x="5"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8" name="Freeform 32">
                <a:extLst>
                  <a:ext uri="{FF2B5EF4-FFF2-40B4-BE49-F238E27FC236}">
                    <a16:creationId xmlns:a16="http://schemas.microsoft.com/office/drawing/2014/main" id="{8FD69E57-0F4E-4341-8D4B-71B114E0DECC}"/>
                  </a:ext>
                </a:extLst>
              </p:cNvPr>
              <p:cNvSpPr>
                <a:spLocks/>
              </p:cNvSpPr>
              <p:nvPr/>
            </p:nvSpPr>
            <p:spPr bwMode="auto">
              <a:xfrm>
                <a:off x="569913" y="1631950"/>
                <a:ext cx="84138" cy="85725"/>
              </a:xfrm>
              <a:custGeom>
                <a:avLst/>
                <a:gdLst>
                  <a:gd name="T0" fmla="*/ 5 w 53"/>
                  <a:gd name="T1" fmla="*/ 54 h 54"/>
                  <a:gd name="T2" fmla="*/ 0 w 53"/>
                  <a:gd name="T3" fmla="*/ 49 h 54"/>
                  <a:gd name="T4" fmla="*/ 48 w 53"/>
                  <a:gd name="T5" fmla="*/ 0 h 54"/>
                  <a:gd name="T6" fmla="*/ 53 w 53"/>
                  <a:gd name="T7" fmla="*/ 5 h 54"/>
                  <a:gd name="T8" fmla="*/ 5 w 53"/>
                  <a:gd name="T9" fmla="*/ 54 h 54"/>
                </a:gdLst>
                <a:ahLst/>
                <a:cxnLst>
                  <a:cxn ang="0">
                    <a:pos x="T0" y="T1"/>
                  </a:cxn>
                  <a:cxn ang="0">
                    <a:pos x="T2" y="T3"/>
                  </a:cxn>
                  <a:cxn ang="0">
                    <a:pos x="T4" y="T5"/>
                  </a:cxn>
                  <a:cxn ang="0">
                    <a:pos x="T6" y="T7"/>
                  </a:cxn>
                  <a:cxn ang="0">
                    <a:pos x="T8" y="T9"/>
                  </a:cxn>
                </a:cxnLst>
                <a:rect l="0" t="0" r="r" b="b"/>
                <a:pathLst>
                  <a:path w="53" h="54">
                    <a:moveTo>
                      <a:pt x="5" y="54"/>
                    </a:moveTo>
                    <a:lnTo>
                      <a:pt x="0" y="49"/>
                    </a:lnTo>
                    <a:lnTo>
                      <a:pt x="48" y="0"/>
                    </a:lnTo>
                    <a:lnTo>
                      <a:pt x="53" y="5"/>
                    </a:lnTo>
                    <a:lnTo>
                      <a:pt x="5"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9" name="Freeform 33">
                <a:extLst>
                  <a:ext uri="{FF2B5EF4-FFF2-40B4-BE49-F238E27FC236}">
                    <a16:creationId xmlns:a16="http://schemas.microsoft.com/office/drawing/2014/main" id="{7985745C-1532-4F70-94A5-ED2E1D93217B}"/>
                  </a:ext>
                </a:extLst>
              </p:cNvPr>
              <p:cNvSpPr>
                <a:spLocks/>
              </p:cNvSpPr>
              <p:nvPr/>
            </p:nvSpPr>
            <p:spPr bwMode="auto">
              <a:xfrm>
                <a:off x="631826" y="1631950"/>
                <a:ext cx="84138" cy="85725"/>
              </a:xfrm>
              <a:custGeom>
                <a:avLst/>
                <a:gdLst>
                  <a:gd name="T0" fmla="*/ 5 w 53"/>
                  <a:gd name="T1" fmla="*/ 54 h 54"/>
                  <a:gd name="T2" fmla="*/ 0 w 53"/>
                  <a:gd name="T3" fmla="*/ 49 h 54"/>
                  <a:gd name="T4" fmla="*/ 48 w 53"/>
                  <a:gd name="T5" fmla="*/ 0 h 54"/>
                  <a:gd name="T6" fmla="*/ 53 w 53"/>
                  <a:gd name="T7" fmla="*/ 5 h 54"/>
                  <a:gd name="T8" fmla="*/ 5 w 53"/>
                  <a:gd name="T9" fmla="*/ 54 h 54"/>
                </a:gdLst>
                <a:ahLst/>
                <a:cxnLst>
                  <a:cxn ang="0">
                    <a:pos x="T0" y="T1"/>
                  </a:cxn>
                  <a:cxn ang="0">
                    <a:pos x="T2" y="T3"/>
                  </a:cxn>
                  <a:cxn ang="0">
                    <a:pos x="T4" y="T5"/>
                  </a:cxn>
                  <a:cxn ang="0">
                    <a:pos x="T6" y="T7"/>
                  </a:cxn>
                  <a:cxn ang="0">
                    <a:pos x="T8" y="T9"/>
                  </a:cxn>
                </a:cxnLst>
                <a:rect l="0" t="0" r="r" b="b"/>
                <a:pathLst>
                  <a:path w="53" h="54">
                    <a:moveTo>
                      <a:pt x="5" y="54"/>
                    </a:moveTo>
                    <a:lnTo>
                      <a:pt x="0" y="49"/>
                    </a:lnTo>
                    <a:lnTo>
                      <a:pt x="48" y="0"/>
                    </a:lnTo>
                    <a:lnTo>
                      <a:pt x="53" y="5"/>
                    </a:lnTo>
                    <a:lnTo>
                      <a:pt x="5"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0" name="Freeform 34">
                <a:extLst>
                  <a:ext uri="{FF2B5EF4-FFF2-40B4-BE49-F238E27FC236}">
                    <a16:creationId xmlns:a16="http://schemas.microsoft.com/office/drawing/2014/main" id="{AA7F02DE-3DE4-4D87-B263-F33DB9EE09A8}"/>
                  </a:ext>
                </a:extLst>
              </p:cNvPr>
              <p:cNvSpPr>
                <a:spLocks/>
              </p:cNvSpPr>
              <p:nvPr/>
            </p:nvSpPr>
            <p:spPr bwMode="auto">
              <a:xfrm>
                <a:off x="693738" y="1631950"/>
                <a:ext cx="84138" cy="85725"/>
              </a:xfrm>
              <a:custGeom>
                <a:avLst/>
                <a:gdLst>
                  <a:gd name="T0" fmla="*/ 5 w 53"/>
                  <a:gd name="T1" fmla="*/ 54 h 54"/>
                  <a:gd name="T2" fmla="*/ 0 w 53"/>
                  <a:gd name="T3" fmla="*/ 49 h 54"/>
                  <a:gd name="T4" fmla="*/ 48 w 53"/>
                  <a:gd name="T5" fmla="*/ 0 h 54"/>
                  <a:gd name="T6" fmla="*/ 53 w 53"/>
                  <a:gd name="T7" fmla="*/ 5 h 54"/>
                  <a:gd name="T8" fmla="*/ 5 w 53"/>
                  <a:gd name="T9" fmla="*/ 54 h 54"/>
                </a:gdLst>
                <a:ahLst/>
                <a:cxnLst>
                  <a:cxn ang="0">
                    <a:pos x="T0" y="T1"/>
                  </a:cxn>
                  <a:cxn ang="0">
                    <a:pos x="T2" y="T3"/>
                  </a:cxn>
                  <a:cxn ang="0">
                    <a:pos x="T4" y="T5"/>
                  </a:cxn>
                  <a:cxn ang="0">
                    <a:pos x="T6" y="T7"/>
                  </a:cxn>
                  <a:cxn ang="0">
                    <a:pos x="T8" y="T9"/>
                  </a:cxn>
                </a:cxnLst>
                <a:rect l="0" t="0" r="r" b="b"/>
                <a:pathLst>
                  <a:path w="53" h="54">
                    <a:moveTo>
                      <a:pt x="5" y="54"/>
                    </a:moveTo>
                    <a:lnTo>
                      <a:pt x="0" y="49"/>
                    </a:lnTo>
                    <a:lnTo>
                      <a:pt x="48" y="0"/>
                    </a:lnTo>
                    <a:lnTo>
                      <a:pt x="53" y="5"/>
                    </a:lnTo>
                    <a:lnTo>
                      <a:pt x="5"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1" name="Freeform 35">
                <a:extLst>
                  <a:ext uri="{FF2B5EF4-FFF2-40B4-BE49-F238E27FC236}">
                    <a16:creationId xmlns:a16="http://schemas.microsoft.com/office/drawing/2014/main" id="{9F3D5A90-93A9-4E4E-84D6-CA510E08B834}"/>
                  </a:ext>
                </a:extLst>
              </p:cNvPr>
              <p:cNvSpPr>
                <a:spLocks/>
              </p:cNvSpPr>
              <p:nvPr/>
            </p:nvSpPr>
            <p:spPr bwMode="auto">
              <a:xfrm>
                <a:off x="755651" y="1631950"/>
                <a:ext cx="84138" cy="85725"/>
              </a:xfrm>
              <a:custGeom>
                <a:avLst/>
                <a:gdLst>
                  <a:gd name="T0" fmla="*/ 5 w 53"/>
                  <a:gd name="T1" fmla="*/ 54 h 54"/>
                  <a:gd name="T2" fmla="*/ 0 w 53"/>
                  <a:gd name="T3" fmla="*/ 49 h 54"/>
                  <a:gd name="T4" fmla="*/ 48 w 53"/>
                  <a:gd name="T5" fmla="*/ 0 h 54"/>
                  <a:gd name="T6" fmla="*/ 53 w 53"/>
                  <a:gd name="T7" fmla="*/ 5 h 54"/>
                  <a:gd name="T8" fmla="*/ 5 w 53"/>
                  <a:gd name="T9" fmla="*/ 54 h 54"/>
                </a:gdLst>
                <a:ahLst/>
                <a:cxnLst>
                  <a:cxn ang="0">
                    <a:pos x="T0" y="T1"/>
                  </a:cxn>
                  <a:cxn ang="0">
                    <a:pos x="T2" y="T3"/>
                  </a:cxn>
                  <a:cxn ang="0">
                    <a:pos x="T4" y="T5"/>
                  </a:cxn>
                  <a:cxn ang="0">
                    <a:pos x="T6" y="T7"/>
                  </a:cxn>
                  <a:cxn ang="0">
                    <a:pos x="T8" y="T9"/>
                  </a:cxn>
                </a:cxnLst>
                <a:rect l="0" t="0" r="r" b="b"/>
                <a:pathLst>
                  <a:path w="53" h="54">
                    <a:moveTo>
                      <a:pt x="5" y="54"/>
                    </a:moveTo>
                    <a:lnTo>
                      <a:pt x="0" y="49"/>
                    </a:lnTo>
                    <a:lnTo>
                      <a:pt x="48" y="0"/>
                    </a:lnTo>
                    <a:lnTo>
                      <a:pt x="53" y="5"/>
                    </a:lnTo>
                    <a:lnTo>
                      <a:pt x="5"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2" name="Freeform 36">
                <a:extLst>
                  <a:ext uri="{FF2B5EF4-FFF2-40B4-BE49-F238E27FC236}">
                    <a16:creationId xmlns:a16="http://schemas.microsoft.com/office/drawing/2014/main" id="{DB679FAF-7036-4B88-A3D0-EAC773C38B50}"/>
                  </a:ext>
                </a:extLst>
              </p:cNvPr>
              <p:cNvSpPr>
                <a:spLocks/>
              </p:cNvSpPr>
              <p:nvPr/>
            </p:nvSpPr>
            <p:spPr bwMode="auto">
              <a:xfrm>
                <a:off x="817563" y="1647825"/>
                <a:ext cx="69850" cy="69850"/>
              </a:xfrm>
              <a:custGeom>
                <a:avLst/>
                <a:gdLst>
                  <a:gd name="T0" fmla="*/ 5 w 44"/>
                  <a:gd name="T1" fmla="*/ 44 h 44"/>
                  <a:gd name="T2" fmla="*/ 0 w 44"/>
                  <a:gd name="T3" fmla="*/ 39 h 44"/>
                  <a:gd name="T4" fmla="*/ 39 w 44"/>
                  <a:gd name="T5" fmla="*/ 0 h 44"/>
                  <a:gd name="T6" fmla="*/ 44 w 44"/>
                  <a:gd name="T7" fmla="*/ 5 h 44"/>
                  <a:gd name="T8" fmla="*/ 5 w 44"/>
                  <a:gd name="T9" fmla="*/ 44 h 44"/>
                </a:gdLst>
                <a:ahLst/>
                <a:cxnLst>
                  <a:cxn ang="0">
                    <a:pos x="T0" y="T1"/>
                  </a:cxn>
                  <a:cxn ang="0">
                    <a:pos x="T2" y="T3"/>
                  </a:cxn>
                  <a:cxn ang="0">
                    <a:pos x="T4" y="T5"/>
                  </a:cxn>
                  <a:cxn ang="0">
                    <a:pos x="T6" y="T7"/>
                  </a:cxn>
                  <a:cxn ang="0">
                    <a:pos x="T8" y="T9"/>
                  </a:cxn>
                </a:cxnLst>
                <a:rect l="0" t="0" r="r" b="b"/>
                <a:pathLst>
                  <a:path w="44" h="44">
                    <a:moveTo>
                      <a:pt x="5" y="44"/>
                    </a:moveTo>
                    <a:lnTo>
                      <a:pt x="0" y="39"/>
                    </a:lnTo>
                    <a:lnTo>
                      <a:pt x="39" y="0"/>
                    </a:lnTo>
                    <a:lnTo>
                      <a:pt x="44" y="5"/>
                    </a:lnTo>
                    <a:lnTo>
                      <a:pt x="5"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3" name="TextBox 12">
              <a:extLst>
                <a:ext uri="{FF2B5EF4-FFF2-40B4-BE49-F238E27FC236}">
                  <a16:creationId xmlns:a16="http://schemas.microsoft.com/office/drawing/2014/main" id="{F9830B4A-28D4-4832-9F82-C50A2AB7A324}"/>
                </a:ext>
              </a:extLst>
            </p:cNvPr>
            <p:cNvSpPr txBox="1"/>
            <p:nvPr/>
          </p:nvSpPr>
          <p:spPr>
            <a:xfrm>
              <a:off x="1022550" y="2550768"/>
              <a:ext cx="1761290" cy="215444"/>
            </a:xfrm>
            <a:prstGeom prst="rect">
              <a:avLst/>
            </a:prstGeom>
            <a:noFill/>
            <a:ln w="6350">
              <a:noFill/>
              <a:prstDash val="dash"/>
            </a:ln>
          </p:spPr>
          <p:txBody>
            <a:bodyPr wrap="square" lIns="0" tIns="0" rIns="0" bIns="0" rtlCol="0" anchor="ctr">
              <a:spAutoFit/>
            </a:bodyPr>
            <a:lstStyle>
              <a:defPPr>
                <a:defRPr lang="en-US"/>
              </a:defPPr>
              <a:lvl1pPr>
                <a:defRPr sz="1400">
                  <a:solidFill>
                    <a:schemeClr val="bg1"/>
                  </a:solidFill>
                </a:defRPr>
              </a:lvl1pPr>
            </a:lstStyle>
            <a:p>
              <a:r>
                <a:rPr lang="en-US" sz="1400" dirty="0">
                  <a:solidFill>
                    <a:schemeClr val="tx1"/>
                  </a:solidFill>
                </a:rPr>
                <a:t>Most Viewed video</a:t>
              </a:r>
            </a:p>
          </p:txBody>
        </p:sp>
      </p:grpSp>
      <p:grpSp>
        <p:nvGrpSpPr>
          <p:cNvPr id="23" name="Group 22">
            <a:extLst>
              <a:ext uri="{FF2B5EF4-FFF2-40B4-BE49-F238E27FC236}">
                <a16:creationId xmlns:a16="http://schemas.microsoft.com/office/drawing/2014/main" id="{A588AC71-B6FC-47AD-8184-4D066A54F242}"/>
              </a:ext>
            </a:extLst>
          </p:cNvPr>
          <p:cNvGrpSpPr/>
          <p:nvPr/>
        </p:nvGrpSpPr>
        <p:grpSpPr>
          <a:xfrm>
            <a:off x="712293" y="1819797"/>
            <a:ext cx="2110649" cy="215444"/>
            <a:chOff x="673191" y="1583558"/>
            <a:chExt cx="2110649" cy="215444"/>
          </a:xfrm>
        </p:grpSpPr>
        <p:sp>
          <p:nvSpPr>
            <p:cNvPr id="24" name="TextBox 23">
              <a:extLst>
                <a:ext uri="{FF2B5EF4-FFF2-40B4-BE49-F238E27FC236}">
                  <a16:creationId xmlns:a16="http://schemas.microsoft.com/office/drawing/2014/main" id="{C3CF9F72-95C8-48F0-851F-FD844B06E841}"/>
                </a:ext>
              </a:extLst>
            </p:cNvPr>
            <p:cNvSpPr txBox="1"/>
            <p:nvPr/>
          </p:nvSpPr>
          <p:spPr>
            <a:xfrm>
              <a:off x="1022550" y="1583558"/>
              <a:ext cx="1761290" cy="215444"/>
            </a:xfrm>
            <a:prstGeom prst="rect">
              <a:avLst/>
            </a:prstGeom>
            <a:noFill/>
            <a:ln w="6350">
              <a:noFill/>
              <a:prstDash val="dash"/>
            </a:ln>
          </p:spPr>
          <p:txBody>
            <a:bodyPr wrap="square" lIns="0" tIns="0" rIns="0" bIns="0" rtlCol="0" anchor="ctr">
              <a:spAutoFit/>
            </a:bodyPr>
            <a:lstStyle>
              <a:defPPr>
                <a:defRPr lang="en-US"/>
              </a:defPPr>
              <a:lvl1pPr>
                <a:defRPr sz="1400">
                  <a:solidFill>
                    <a:schemeClr val="bg1"/>
                  </a:solidFill>
                </a:defRPr>
              </a:lvl1pPr>
            </a:lstStyle>
            <a:p>
              <a:r>
                <a:rPr lang="en-US" dirty="0">
                  <a:solidFill>
                    <a:schemeClr val="tx1"/>
                  </a:solidFill>
                </a:rPr>
                <a:t>Home</a:t>
              </a:r>
            </a:p>
          </p:txBody>
        </p:sp>
        <p:grpSp>
          <p:nvGrpSpPr>
            <p:cNvPr id="25" name="Group 24">
              <a:extLst>
                <a:ext uri="{FF2B5EF4-FFF2-40B4-BE49-F238E27FC236}">
                  <a16:creationId xmlns:a16="http://schemas.microsoft.com/office/drawing/2014/main" id="{CED68988-8836-4E41-BCF4-6AB4C4993933}"/>
                </a:ext>
              </a:extLst>
            </p:cNvPr>
            <p:cNvGrpSpPr>
              <a:grpSpLocks noChangeAspect="1"/>
            </p:cNvGrpSpPr>
            <p:nvPr/>
          </p:nvGrpSpPr>
          <p:grpSpPr>
            <a:xfrm>
              <a:off x="673191" y="1593661"/>
              <a:ext cx="203040" cy="194400"/>
              <a:chOff x="-638175" y="3963988"/>
              <a:chExt cx="373062" cy="357187"/>
            </a:xfrm>
            <a:gradFill>
              <a:gsLst>
                <a:gs pos="0">
                  <a:schemeClr val="accent2"/>
                </a:gs>
                <a:gs pos="100000">
                  <a:schemeClr val="accent1"/>
                </a:gs>
              </a:gsLst>
              <a:lin ang="2700000" scaled="0"/>
            </a:gradFill>
          </p:grpSpPr>
          <p:sp>
            <p:nvSpPr>
              <p:cNvPr id="26" name="Freeform 40">
                <a:extLst>
                  <a:ext uri="{FF2B5EF4-FFF2-40B4-BE49-F238E27FC236}">
                    <a16:creationId xmlns:a16="http://schemas.microsoft.com/office/drawing/2014/main" id="{BF35A682-0815-49B1-AE4A-46B25E47AEA3}"/>
                  </a:ext>
                </a:extLst>
              </p:cNvPr>
              <p:cNvSpPr>
                <a:spLocks/>
              </p:cNvSpPr>
              <p:nvPr/>
            </p:nvSpPr>
            <p:spPr bwMode="auto">
              <a:xfrm>
                <a:off x="-592138" y="4149725"/>
                <a:ext cx="280987" cy="171450"/>
              </a:xfrm>
              <a:custGeom>
                <a:avLst/>
                <a:gdLst>
                  <a:gd name="T0" fmla="*/ 70 w 72"/>
                  <a:gd name="T1" fmla="*/ 44 h 44"/>
                  <a:gd name="T2" fmla="*/ 46 w 72"/>
                  <a:gd name="T3" fmla="*/ 44 h 44"/>
                  <a:gd name="T4" fmla="*/ 44 w 72"/>
                  <a:gd name="T5" fmla="*/ 42 h 44"/>
                  <a:gd name="T6" fmla="*/ 44 w 72"/>
                  <a:gd name="T7" fmla="*/ 16 h 44"/>
                  <a:gd name="T8" fmla="*/ 28 w 72"/>
                  <a:gd name="T9" fmla="*/ 16 h 44"/>
                  <a:gd name="T10" fmla="*/ 28 w 72"/>
                  <a:gd name="T11" fmla="*/ 42 h 44"/>
                  <a:gd name="T12" fmla="*/ 26 w 72"/>
                  <a:gd name="T13" fmla="*/ 44 h 44"/>
                  <a:gd name="T14" fmla="*/ 2 w 72"/>
                  <a:gd name="T15" fmla="*/ 44 h 44"/>
                  <a:gd name="T16" fmla="*/ 0 w 72"/>
                  <a:gd name="T17" fmla="*/ 42 h 44"/>
                  <a:gd name="T18" fmla="*/ 0 w 72"/>
                  <a:gd name="T19" fmla="*/ 2 h 44"/>
                  <a:gd name="T20" fmla="*/ 2 w 72"/>
                  <a:gd name="T21" fmla="*/ 0 h 44"/>
                  <a:gd name="T22" fmla="*/ 4 w 72"/>
                  <a:gd name="T23" fmla="*/ 2 h 44"/>
                  <a:gd name="T24" fmla="*/ 4 w 72"/>
                  <a:gd name="T25" fmla="*/ 40 h 44"/>
                  <a:gd name="T26" fmla="*/ 24 w 72"/>
                  <a:gd name="T27" fmla="*/ 40 h 44"/>
                  <a:gd name="T28" fmla="*/ 24 w 72"/>
                  <a:gd name="T29" fmla="*/ 14 h 44"/>
                  <a:gd name="T30" fmla="*/ 26 w 72"/>
                  <a:gd name="T31" fmla="*/ 12 h 44"/>
                  <a:gd name="T32" fmla="*/ 46 w 72"/>
                  <a:gd name="T33" fmla="*/ 12 h 44"/>
                  <a:gd name="T34" fmla="*/ 48 w 72"/>
                  <a:gd name="T35" fmla="*/ 14 h 44"/>
                  <a:gd name="T36" fmla="*/ 48 w 72"/>
                  <a:gd name="T37" fmla="*/ 40 h 44"/>
                  <a:gd name="T38" fmla="*/ 68 w 72"/>
                  <a:gd name="T39" fmla="*/ 40 h 44"/>
                  <a:gd name="T40" fmla="*/ 68 w 72"/>
                  <a:gd name="T41" fmla="*/ 4 h 44"/>
                  <a:gd name="T42" fmla="*/ 70 w 72"/>
                  <a:gd name="T43" fmla="*/ 2 h 44"/>
                  <a:gd name="T44" fmla="*/ 72 w 72"/>
                  <a:gd name="T45" fmla="*/ 4 h 44"/>
                  <a:gd name="T46" fmla="*/ 72 w 72"/>
                  <a:gd name="T47" fmla="*/ 42 h 44"/>
                  <a:gd name="T48" fmla="*/ 70 w 72"/>
                  <a:gd name="T4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44">
                    <a:moveTo>
                      <a:pt x="70" y="44"/>
                    </a:moveTo>
                    <a:cubicBezTo>
                      <a:pt x="46" y="44"/>
                      <a:pt x="46" y="44"/>
                      <a:pt x="46" y="44"/>
                    </a:cubicBezTo>
                    <a:cubicBezTo>
                      <a:pt x="45" y="44"/>
                      <a:pt x="44" y="43"/>
                      <a:pt x="44" y="42"/>
                    </a:cubicBezTo>
                    <a:cubicBezTo>
                      <a:pt x="44" y="16"/>
                      <a:pt x="44" y="16"/>
                      <a:pt x="44" y="16"/>
                    </a:cubicBezTo>
                    <a:cubicBezTo>
                      <a:pt x="28" y="16"/>
                      <a:pt x="28" y="16"/>
                      <a:pt x="28" y="16"/>
                    </a:cubicBezTo>
                    <a:cubicBezTo>
                      <a:pt x="28" y="42"/>
                      <a:pt x="28" y="42"/>
                      <a:pt x="28" y="42"/>
                    </a:cubicBezTo>
                    <a:cubicBezTo>
                      <a:pt x="28" y="43"/>
                      <a:pt x="27" y="44"/>
                      <a:pt x="26" y="44"/>
                    </a:cubicBezTo>
                    <a:cubicBezTo>
                      <a:pt x="2" y="44"/>
                      <a:pt x="2" y="44"/>
                      <a:pt x="2" y="44"/>
                    </a:cubicBezTo>
                    <a:cubicBezTo>
                      <a:pt x="1" y="44"/>
                      <a:pt x="0" y="43"/>
                      <a:pt x="0" y="42"/>
                    </a:cubicBezTo>
                    <a:cubicBezTo>
                      <a:pt x="0" y="2"/>
                      <a:pt x="0" y="2"/>
                      <a:pt x="0" y="2"/>
                    </a:cubicBezTo>
                    <a:cubicBezTo>
                      <a:pt x="0" y="1"/>
                      <a:pt x="1" y="0"/>
                      <a:pt x="2" y="0"/>
                    </a:cubicBezTo>
                    <a:cubicBezTo>
                      <a:pt x="3" y="0"/>
                      <a:pt x="4" y="1"/>
                      <a:pt x="4" y="2"/>
                    </a:cubicBezTo>
                    <a:cubicBezTo>
                      <a:pt x="4" y="40"/>
                      <a:pt x="4" y="40"/>
                      <a:pt x="4" y="40"/>
                    </a:cubicBezTo>
                    <a:cubicBezTo>
                      <a:pt x="24" y="40"/>
                      <a:pt x="24" y="40"/>
                      <a:pt x="24" y="40"/>
                    </a:cubicBezTo>
                    <a:cubicBezTo>
                      <a:pt x="24" y="14"/>
                      <a:pt x="24" y="14"/>
                      <a:pt x="24" y="14"/>
                    </a:cubicBezTo>
                    <a:cubicBezTo>
                      <a:pt x="24" y="13"/>
                      <a:pt x="25" y="12"/>
                      <a:pt x="26" y="12"/>
                    </a:cubicBezTo>
                    <a:cubicBezTo>
                      <a:pt x="46" y="12"/>
                      <a:pt x="46" y="12"/>
                      <a:pt x="46" y="12"/>
                    </a:cubicBezTo>
                    <a:cubicBezTo>
                      <a:pt x="47" y="12"/>
                      <a:pt x="48" y="13"/>
                      <a:pt x="48" y="14"/>
                    </a:cubicBezTo>
                    <a:cubicBezTo>
                      <a:pt x="48" y="40"/>
                      <a:pt x="48" y="40"/>
                      <a:pt x="48" y="40"/>
                    </a:cubicBezTo>
                    <a:cubicBezTo>
                      <a:pt x="68" y="40"/>
                      <a:pt x="68" y="40"/>
                      <a:pt x="68" y="40"/>
                    </a:cubicBezTo>
                    <a:cubicBezTo>
                      <a:pt x="68" y="4"/>
                      <a:pt x="68" y="4"/>
                      <a:pt x="68" y="4"/>
                    </a:cubicBezTo>
                    <a:cubicBezTo>
                      <a:pt x="68" y="3"/>
                      <a:pt x="69" y="2"/>
                      <a:pt x="70" y="2"/>
                    </a:cubicBezTo>
                    <a:cubicBezTo>
                      <a:pt x="71" y="2"/>
                      <a:pt x="72" y="3"/>
                      <a:pt x="72" y="4"/>
                    </a:cubicBezTo>
                    <a:cubicBezTo>
                      <a:pt x="72" y="42"/>
                      <a:pt x="72" y="42"/>
                      <a:pt x="72" y="42"/>
                    </a:cubicBezTo>
                    <a:cubicBezTo>
                      <a:pt x="72" y="43"/>
                      <a:pt x="71" y="44"/>
                      <a:pt x="70"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41">
                <a:extLst>
                  <a:ext uri="{FF2B5EF4-FFF2-40B4-BE49-F238E27FC236}">
                    <a16:creationId xmlns:a16="http://schemas.microsoft.com/office/drawing/2014/main" id="{26FC0A3B-25A2-4C61-9565-E3895BD48970}"/>
                  </a:ext>
                </a:extLst>
              </p:cNvPr>
              <p:cNvSpPr>
                <a:spLocks/>
              </p:cNvSpPr>
              <p:nvPr/>
            </p:nvSpPr>
            <p:spPr bwMode="auto">
              <a:xfrm>
                <a:off x="-638175" y="3963988"/>
                <a:ext cx="373062" cy="193675"/>
              </a:xfrm>
              <a:custGeom>
                <a:avLst/>
                <a:gdLst>
                  <a:gd name="T0" fmla="*/ 94 w 96"/>
                  <a:gd name="T1" fmla="*/ 50 h 50"/>
                  <a:gd name="T2" fmla="*/ 93 w 96"/>
                  <a:gd name="T3" fmla="*/ 49 h 50"/>
                  <a:gd name="T4" fmla="*/ 48 w 96"/>
                  <a:gd name="T5" fmla="*/ 5 h 50"/>
                  <a:gd name="T6" fmla="*/ 3 w 96"/>
                  <a:gd name="T7" fmla="*/ 49 h 50"/>
                  <a:gd name="T8" fmla="*/ 1 w 96"/>
                  <a:gd name="T9" fmla="*/ 49 h 50"/>
                  <a:gd name="T10" fmla="*/ 1 w 96"/>
                  <a:gd name="T11" fmla="*/ 47 h 50"/>
                  <a:gd name="T12" fmla="*/ 47 w 96"/>
                  <a:gd name="T13" fmla="*/ 1 h 50"/>
                  <a:gd name="T14" fmla="*/ 49 w 96"/>
                  <a:gd name="T15" fmla="*/ 1 h 50"/>
                  <a:gd name="T16" fmla="*/ 95 w 96"/>
                  <a:gd name="T17" fmla="*/ 47 h 50"/>
                  <a:gd name="T18" fmla="*/ 95 w 96"/>
                  <a:gd name="T19" fmla="*/ 49 h 50"/>
                  <a:gd name="T20" fmla="*/ 94 w 96"/>
                  <a:gd name="T2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50">
                    <a:moveTo>
                      <a:pt x="94" y="50"/>
                    </a:moveTo>
                    <a:cubicBezTo>
                      <a:pt x="93" y="50"/>
                      <a:pt x="93" y="50"/>
                      <a:pt x="93" y="49"/>
                    </a:cubicBezTo>
                    <a:cubicBezTo>
                      <a:pt x="48" y="5"/>
                      <a:pt x="48" y="5"/>
                      <a:pt x="48" y="5"/>
                    </a:cubicBezTo>
                    <a:cubicBezTo>
                      <a:pt x="3" y="49"/>
                      <a:pt x="3" y="49"/>
                      <a:pt x="3" y="49"/>
                    </a:cubicBezTo>
                    <a:cubicBezTo>
                      <a:pt x="3" y="50"/>
                      <a:pt x="1" y="50"/>
                      <a:pt x="1" y="49"/>
                    </a:cubicBezTo>
                    <a:cubicBezTo>
                      <a:pt x="0" y="49"/>
                      <a:pt x="0" y="47"/>
                      <a:pt x="1" y="47"/>
                    </a:cubicBezTo>
                    <a:cubicBezTo>
                      <a:pt x="47" y="1"/>
                      <a:pt x="47" y="1"/>
                      <a:pt x="47" y="1"/>
                    </a:cubicBezTo>
                    <a:cubicBezTo>
                      <a:pt x="47" y="0"/>
                      <a:pt x="49" y="0"/>
                      <a:pt x="49" y="1"/>
                    </a:cubicBezTo>
                    <a:cubicBezTo>
                      <a:pt x="95" y="47"/>
                      <a:pt x="95" y="47"/>
                      <a:pt x="95" y="47"/>
                    </a:cubicBezTo>
                    <a:cubicBezTo>
                      <a:pt x="96" y="47"/>
                      <a:pt x="96" y="49"/>
                      <a:pt x="95" y="49"/>
                    </a:cubicBezTo>
                    <a:cubicBezTo>
                      <a:pt x="95" y="50"/>
                      <a:pt x="95" y="50"/>
                      <a:pt x="94"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42">
                <a:extLst>
                  <a:ext uri="{FF2B5EF4-FFF2-40B4-BE49-F238E27FC236}">
                    <a16:creationId xmlns:a16="http://schemas.microsoft.com/office/drawing/2014/main" id="{52AAAF75-4808-474A-A9BB-8FE475EF33DB}"/>
                  </a:ext>
                </a:extLst>
              </p:cNvPr>
              <p:cNvSpPr>
                <a:spLocks/>
              </p:cNvSpPr>
              <p:nvPr/>
            </p:nvSpPr>
            <p:spPr bwMode="auto">
              <a:xfrm>
                <a:off x="-396875" y="3979863"/>
                <a:ext cx="69850" cy="69850"/>
              </a:xfrm>
              <a:custGeom>
                <a:avLst/>
                <a:gdLst>
                  <a:gd name="T0" fmla="*/ 16 w 18"/>
                  <a:gd name="T1" fmla="*/ 18 h 18"/>
                  <a:gd name="T2" fmla="*/ 14 w 18"/>
                  <a:gd name="T3" fmla="*/ 16 h 18"/>
                  <a:gd name="T4" fmla="*/ 14 w 18"/>
                  <a:gd name="T5" fmla="*/ 4 h 18"/>
                  <a:gd name="T6" fmla="*/ 2 w 18"/>
                  <a:gd name="T7" fmla="*/ 4 h 18"/>
                  <a:gd name="T8" fmla="*/ 0 w 18"/>
                  <a:gd name="T9" fmla="*/ 2 h 18"/>
                  <a:gd name="T10" fmla="*/ 2 w 18"/>
                  <a:gd name="T11" fmla="*/ 0 h 18"/>
                  <a:gd name="T12" fmla="*/ 16 w 18"/>
                  <a:gd name="T13" fmla="*/ 0 h 18"/>
                  <a:gd name="T14" fmla="*/ 18 w 18"/>
                  <a:gd name="T15" fmla="*/ 2 h 18"/>
                  <a:gd name="T16" fmla="*/ 18 w 18"/>
                  <a:gd name="T17" fmla="*/ 16 h 18"/>
                  <a:gd name="T18" fmla="*/ 16 w 18"/>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16" y="18"/>
                    </a:moveTo>
                    <a:cubicBezTo>
                      <a:pt x="15" y="18"/>
                      <a:pt x="14" y="17"/>
                      <a:pt x="14" y="16"/>
                    </a:cubicBezTo>
                    <a:cubicBezTo>
                      <a:pt x="14" y="4"/>
                      <a:pt x="14" y="4"/>
                      <a:pt x="14" y="4"/>
                    </a:cubicBezTo>
                    <a:cubicBezTo>
                      <a:pt x="2" y="4"/>
                      <a:pt x="2" y="4"/>
                      <a:pt x="2" y="4"/>
                    </a:cubicBezTo>
                    <a:cubicBezTo>
                      <a:pt x="1" y="4"/>
                      <a:pt x="0" y="3"/>
                      <a:pt x="0" y="2"/>
                    </a:cubicBezTo>
                    <a:cubicBezTo>
                      <a:pt x="0" y="1"/>
                      <a:pt x="1" y="0"/>
                      <a:pt x="2" y="0"/>
                    </a:cubicBezTo>
                    <a:cubicBezTo>
                      <a:pt x="16" y="0"/>
                      <a:pt x="16" y="0"/>
                      <a:pt x="16" y="0"/>
                    </a:cubicBezTo>
                    <a:cubicBezTo>
                      <a:pt x="17" y="0"/>
                      <a:pt x="18" y="1"/>
                      <a:pt x="18" y="2"/>
                    </a:cubicBezTo>
                    <a:cubicBezTo>
                      <a:pt x="18" y="16"/>
                      <a:pt x="18" y="16"/>
                      <a:pt x="18" y="16"/>
                    </a:cubicBezTo>
                    <a:cubicBezTo>
                      <a:pt x="18" y="17"/>
                      <a:pt x="17" y="18"/>
                      <a:pt x="1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9" name="Group 28">
            <a:extLst>
              <a:ext uri="{FF2B5EF4-FFF2-40B4-BE49-F238E27FC236}">
                <a16:creationId xmlns:a16="http://schemas.microsoft.com/office/drawing/2014/main" id="{4C4A2B4B-134C-4354-8623-B97A68977CE1}"/>
              </a:ext>
            </a:extLst>
          </p:cNvPr>
          <p:cNvGrpSpPr/>
          <p:nvPr/>
        </p:nvGrpSpPr>
        <p:grpSpPr>
          <a:xfrm>
            <a:off x="706437" y="2322289"/>
            <a:ext cx="2116505" cy="215444"/>
            <a:chOff x="667335" y="2067163"/>
            <a:chExt cx="2116505" cy="215444"/>
          </a:xfrm>
        </p:grpSpPr>
        <p:sp>
          <p:nvSpPr>
            <p:cNvPr id="30" name="TextBox 29">
              <a:extLst>
                <a:ext uri="{FF2B5EF4-FFF2-40B4-BE49-F238E27FC236}">
                  <a16:creationId xmlns:a16="http://schemas.microsoft.com/office/drawing/2014/main" id="{7ABCBF39-164F-4F7A-8190-164453F58883}"/>
                </a:ext>
              </a:extLst>
            </p:cNvPr>
            <p:cNvSpPr txBox="1"/>
            <p:nvPr/>
          </p:nvSpPr>
          <p:spPr>
            <a:xfrm>
              <a:off x="1022550" y="2067163"/>
              <a:ext cx="1761290" cy="215444"/>
            </a:xfrm>
            <a:prstGeom prst="rect">
              <a:avLst/>
            </a:prstGeom>
            <a:noFill/>
            <a:ln w="6350">
              <a:noFill/>
              <a:prstDash val="dash"/>
            </a:ln>
          </p:spPr>
          <p:txBody>
            <a:bodyPr wrap="square" lIns="0" tIns="0" rIns="0" bIns="0" rtlCol="0" anchor="ctr">
              <a:spAutoFit/>
            </a:bodyPr>
            <a:lstStyle>
              <a:defPPr>
                <a:defRPr lang="en-US"/>
              </a:defPPr>
              <a:lvl1pPr>
                <a:defRPr sz="1400">
                  <a:solidFill>
                    <a:schemeClr val="bg1"/>
                  </a:solidFill>
                </a:defRPr>
              </a:lvl1pPr>
            </a:lstStyle>
            <a:p>
              <a:r>
                <a:rPr lang="en-US" dirty="0">
                  <a:solidFill>
                    <a:schemeClr val="tx1"/>
                  </a:solidFill>
                </a:rPr>
                <a:t>Profile</a:t>
              </a:r>
            </a:p>
          </p:txBody>
        </p:sp>
        <p:grpSp>
          <p:nvGrpSpPr>
            <p:cNvPr id="31" name="Group 30">
              <a:extLst>
                <a:ext uri="{FF2B5EF4-FFF2-40B4-BE49-F238E27FC236}">
                  <a16:creationId xmlns:a16="http://schemas.microsoft.com/office/drawing/2014/main" id="{F683F2CC-3B74-4F23-8F0C-A0AD9FA803F7}"/>
                </a:ext>
              </a:extLst>
            </p:cNvPr>
            <p:cNvGrpSpPr>
              <a:grpSpLocks noChangeAspect="1"/>
            </p:cNvGrpSpPr>
            <p:nvPr/>
          </p:nvGrpSpPr>
          <p:grpSpPr>
            <a:xfrm>
              <a:off x="667335" y="2067546"/>
              <a:ext cx="214753" cy="213840"/>
              <a:chOff x="-523875" y="3440113"/>
              <a:chExt cx="373062" cy="371476"/>
            </a:xfrm>
            <a:gradFill>
              <a:gsLst>
                <a:gs pos="0">
                  <a:schemeClr val="accent2"/>
                </a:gs>
                <a:gs pos="100000">
                  <a:schemeClr val="accent1"/>
                </a:gs>
              </a:gsLst>
              <a:lin ang="2700000" scaled="0"/>
            </a:gradFill>
          </p:grpSpPr>
          <p:sp>
            <p:nvSpPr>
              <p:cNvPr id="32" name="Freeform 46">
                <a:extLst>
                  <a:ext uri="{FF2B5EF4-FFF2-40B4-BE49-F238E27FC236}">
                    <a16:creationId xmlns:a16="http://schemas.microsoft.com/office/drawing/2014/main" id="{6325C7D5-24A9-4ED4-9322-24ED2114A5A1}"/>
                  </a:ext>
                </a:extLst>
              </p:cNvPr>
              <p:cNvSpPr>
                <a:spLocks noEditPoints="1"/>
              </p:cNvSpPr>
              <p:nvPr/>
            </p:nvSpPr>
            <p:spPr bwMode="auto">
              <a:xfrm>
                <a:off x="-523875" y="3440113"/>
                <a:ext cx="373062" cy="317500"/>
              </a:xfrm>
              <a:custGeom>
                <a:avLst/>
                <a:gdLst>
                  <a:gd name="T0" fmla="*/ 15 w 96"/>
                  <a:gd name="T1" fmla="*/ 82 h 82"/>
                  <a:gd name="T2" fmla="*/ 14 w 96"/>
                  <a:gd name="T3" fmla="*/ 82 h 82"/>
                  <a:gd name="T4" fmla="*/ 0 w 96"/>
                  <a:gd name="T5" fmla="*/ 48 h 82"/>
                  <a:gd name="T6" fmla="*/ 48 w 96"/>
                  <a:gd name="T7" fmla="*/ 0 h 82"/>
                  <a:gd name="T8" fmla="*/ 96 w 96"/>
                  <a:gd name="T9" fmla="*/ 48 h 82"/>
                  <a:gd name="T10" fmla="*/ 82 w 96"/>
                  <a:gd name="T11" fmla="*/ 82 h 82"/>
                  <a:gd name="T12" fmla="*/ 80 w 96"/>
                  <a:gd name="T13" fmla="*/ 82 h 82"/>
                  <a:gd name="T14" fmla="*/ 62 w 96"/>
                  <a:gd name="T15" fmla="*/ 74 h 82"/>
                  <a:gd name="T16" fmla="*/ 55 w 96"/>
                  <a:gd name="T17" fmla="*/ 72 h 82"/>
                  <a:gd name="T18" fmla="*/ 54 w 96"/>
                  <a:gd name="T19" fmla="*/ 70 h 82"/>
                  <a:gd name="T20" fmla="*/ 54 w 96"/>
                  <a:gd name="T21" fmla="*/ 60 h 82"/>
                  <a:gd name="T22" fmla="*/ 55 w 96"/>
                  <a:gd name="T23" fmla="*/ 58 h 82"/>
                  <a:gd name="T24" fmla="*/ 60 w 96"/>
                  <a:gd name="T25" fmla="*/ 48 h 82"/>
                  <a:gd name="T26" fmla="*/ 62 w 96"/>
                  <a:gd name="T27" fmla="*/ 46 h 82"/>
                  <a:gd name="T28" fmla="*/ 62 w 96"/>
                  <a:gd name="T29" fmla="*/ 44 h 82"/>
                  <a:gd name="T30" fmla="*/ 62 w 96"/>
                  <a:gd name="T31" fmla="*/ 42 h 82"/>
                  <a:gd name="T32" fmla="*/ 60 w 96"/>
                  <a:gd name="T33" fmla="*/ 40 h 82"/>
                  <a:gd name="T34" fmla="*/ 61 w 96"/>
                  <a:gd name="T35" fmla="*/ 38 h 82"/>
                  <a:gd name="T36" fmla="*/ 62 w 96"/>
                  <a:gd name="T37" fmla="*/ 26 h 82"/>
                  <a:gd name="T38" fmla="*/ 51 w 96"/>
                  <a:gd name="T39" fmla="*/ 22 h 82"/>
                  <a:gd name="T40" fmla="*/ 40 w 96"/>
                  <a:gd name="T41" fmla="*/ 26 h 82"/>
                  <a:gd name="T42" fmla="*/ 38 w 96"/>
                  <a:gd name="T43" fmla="*/ 28 h 82"/>
                  <a:gd name="T44" fmla="*/ 35 w 96"/>
                  <a:gd name="T45" fmla="*/ 28 h 82"/>
                  <a:gd name="T46" fmla="*/ 36 w 96"/>
                  <a:gd name="T47" fmla="*/ 38 h 82"/>
                  <a:gd name="T48" fmla="*/ 36 w 96"/>
                  <a:gd name="T49" fmla="*/ 40 h 82"/>
                  <a:gd name="T50" fmla="*/ 34 w 96"/>
                  <a:gd name="T51" fmla="*/ 42 h 82"/>
                  <a:gd name="T52" fmla="*/ 34 w 96"/>
                  <a:gd name="T53" fmla="*/ 44 h 82"/>
                  <a:gd name="T54" fmla="*/ 34 w 96"/>
                  <a:gd name="T55" fmla="*/ 46 h 82"/>
                  <a:gd name="T56" fmla="*/ 36 w 96"/>
                  <a:gd name="T57" fmla="*/ 48 h 82"/>
                  <a:gd name="T58" fmla="*/ 41 w 96"/>
                  <a:gd name="T59" fmla="*/ 58 h 82"/>
                  <a:gd name="T60" fmla="*/ 42 w 96"/>
                  <a:gd name="T61" fmla="*/ 60 h 82"/>
                  <a:gd name="T62" fmla="*/ 42 w 96"/>
                  <a:gd name="T63" fmla="*/ 70 h 82"/>
                  <a:gd name="T64" fmla="*/ 41 w 96"/>
                  <a:gd name="T65" fmla="*/ 72 h 82"/>
                  <a:gd name="T66" fmla="*/ 35 w 96"/>
                  <a:gd name="T67" fmla="*/ 74 h 82"/>
                  <a:gd name="T68" fmla="*/ 16 w 96"/>
                  <a:gd name="T69" fmla="*/ 82 h 82"/>
                  <a:gd name="T70" fmla="*/ 15 w 96"/>
                  <a:gd name="T71" fmla="*/ 82 h 82"/>
                  <a:gd name="T72" fmla="*/ 48 w 96"/>
                  <a:gd name="T73" fmla="*/ 4 h 82"/>
                  <a:gd name="T74" fmla="*/ 4 w 96"/>
                  <a:gd name="T75" fmla="*/ 48 h 82"/>
                  <a:gd name="T76" fmla="*/ 16 w 96"/>
                  <a:gd name="T77" fmla="*/ 78 h 82"/>
                  <a:gd name="T78" fmla="*/ 33 w 96"/>
                  <a:gd name="T79" fmla="*/ 70 h 82"/>
                  <a:gd name="T80" fmla="*/ 38 w 96"/>
                  <a:gd name="T81" fmla="*/ 69 h 82"/>
                  <a:gd name="T82" fmla="*/ 38 w 96"/>
                  <a:gd name="T83" fmla="*/ 61 h 82"/>
                  <a:gd name="T84" fmla="*/ 32 w 96"/>
                  <a:gd name="T85" fmla="*/ 49 h 82"/>
                  <a:gd name="T86" fmla="*/ 30 w 96"/>
                  <a:gd name="T87" fmla="*/ 44 h 82"/>
                  <a:gd name="T88" fmla="*/ 32 w 96"/>
                  <a:gd name="T89" fmla="*/ 39 h 82"/>
                  <a:gd name="T90" fmla="*/ 32 w 96"/>
                  <a:gd name="T91" fmla="*/ 26 h 82"/>
                  <a:gd name="T92" fmla="*/ 37 w 96"/>
                  <a:gd name="T93" fmla="*/ 24 h 82"/>
                  <a:gd name="T94" fmla="*/ 51 w 96"/>
                  <a:gd name="T95" fmla="*/ 18 h 82"/>
                  <a:gd name="T96" fmla="*/ 66 w 96"/>
                  <a:gd name="T97" fmla="*/ 26 h 82"/>
                  <a:gd name="T98" fmla="*/ 64 w 96"/>
                  <a:gd name="T99" fmla="*/ 39 h 82"/>
                  <a:gd name="T100" fmla="*/ 66 w 96"/>
                  <a:gd name="T101" fmla="*/ 44 h 82"/>
                  <a:gd name="T102" fmla="*/ 64 w 96"/>
                  <a:gd name="T103" fmla="*/ 49 h 82"/>
                  <a:gd name="T104" fmla="*/ 58 w 96"/>
                  <a:gd name="T105" fmla="*/ 61 h 82"/>
                  <a:gd name="T106" fmla="*/ 58 w 96"/>
                  <a:gd name="T107" fmla="*/ 69 h 82"/>
                  <a:gd name="T108" fmla="*/ 63 w 96"/>
                  <a:gd name="T109" fmla="*/ 70 h 82"/>
                  <a:gd name="T110" fmla="*/ 80 w 96"/>
                  <a:gd name="T111" fmla="*/ 78 h 82"/>
                  <a:gd name="T112" fmla="*/ 92 w 96"/>
                  <a:gd name="T113" fmla="*/ 48 h 82"/>
                  <a:gd name="T114" fmla="*/ 48 w 96"/>
                  <a:gd name="T115"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 h="82">
                    <a:moveTo>
                      <a:pt x="15" y="82"/>
                    </a:moveTo>
                    <a:cubicBezTo>
                      <a:pt x="15" y="82"/>
                      <a:pt x="14" y="82"/>
                      <a:pt x="14" y="82"/>
                    </a:cubicBezTo>
                    <a:cubicBezTo>
                      <a:pt x="5" y="73"/>
                      <a:pt x="0" y="61"/>
                      <a:pt x="0" y="48"/>
                    </a:cubicBezTo>
                    <a:cubicBezTo>
                      <a:pt x="0" y="22"/>
                      <a:pt x="22" y="0"/>
                      <a:pt x="48" y="0"/>
                    </a:cubicBezTo>
                    <a:cubicBezTo>
                      <a:pt x="74" y="0"/>
                      <a:pt x="96" y="22"/>
                      <a:pt x="96" y="48"/>
                    </a:cubicBezTo>
                    <a:cubicBezTo>
                      <a:pt x="96" y="61"/>
                      <a:pt x="91" y="73"/>
                      <a:pt x="82" y="82"/>
                    </a:cubicBezTo>
                    <a:cubicBezTo>
                      <a:pt x="81" y="82"/>
                      <a:pt x="80" y="82"/>
                      <a:pt x="80" y="82"/>
                    </a:cubicBezTo>
                    <a:cubicBezTo>
                      <a:pt x="76" y="79"/>
                      <a:pt x="69" y="77"/>
                      <a:pt x="62" y="74"/>
                    </a:cubicBezTo>
                    <a:cubicBezTo>
                      <a:pt x="60" y="73"/>
                      <a:pt x="57" y="73"/>
                      <a:pt x="55" y="72"/>
                    </a:cubicBezTo>
                    <a:cubicBezTo>
                      <a:pt x="55" y="72"/>
                      <a:pt x="54" y="71"/>
                      <a:pt x="54" y="70"/>
                    </a:cubicBezTo>
                    <a:cubicBezTo>
                      <a:pt x="54" y="60"/>
                      <a:pt x="54" y="60"/>
                      <a:pt x="54" y="60"/>
                    </a:cubicBezTo>
                    <a:cubicBezTo>
                      <a:pt x="54" y="59"/>
                      <a:pt x="55" y="58"/>
                      <a:pt x="55" y="58"/>
                    </a:cubicBezTo>
                    <a:cubicBezTo>
                      <a:pt x="56" y="58"/>
                      <a:pt x="60" y="56"/>
                      <a:pt x="60" y="48"/>
                    </a:cubicBezTo>
                    <a:cubicBezTo>
                      <a:pt x="60" y="47"/>
                      <a:pt x="61" y="46"/>
                      <a:pt x="62" y="46"/>
                    </a:cubicBezTo>
                    <a:cubicBezTo>
                      <a:pt x="62" y="46"/>
                      <a:pt x="62" y="45"/>
                      <a:pt x="62" y="44"/>
                    </a:cubicBezTo>
                    <a:cubicBezTo>
                      <a:pt x="62" y="43"/>
                      <a:pt x="62" y="42"/>
                      <a:pt x="62" y="42"/>
                    </a:cubicBezTo>
                    <a:cubicBezTo>
                      <a:pt x="61" y="42"/>
                      <a:pt x="60" y="41"/>
                      <a:pt x="60" y="40"/>
                    </a:cubicBezTo>
                    <a:cubicBezTo>
                      <a:pt x="60" y="39"/>
                      <a:pt x="60" y="39"/>
                      <a:pt x="61" y="38"/>
                    </a:cubicBezTo>
                    <a:cubicBezTo>
                      <a:pt x="61" y="35"/>
                      <a:pt x="63" y="30"/>
                      <a:pt x="62" y="26"/>
                    </a:cubicBezTo>
                    <a:cubicBezTo>
                      <a:pt x="61" y="24"/>
                      <a:pt x="57" y="22"/>
                      <a:pt x="51" y="22"/>
                    </a:cubicBezTo>
                    <a:cubicBezTo>
                      <a:pt x="45" y="22"/>
                      <a:pt x="41" y="24"/>
                      <a:pt x="40" y="26"/>
                    </a:cubicBezTo>
                    <a:cubicBezTo>
                      <a:pt x="40" y="28"/>
                      <a:pt x="39" y="28"/>
                      <a:pt x="38" y="28"/>
                    </a:cubicBezTo>
                    <a:cubicBezTo>
                      <a:pt x="37" y="28"/>
                      <a:pt x="35" y="28"/>
                      <a:pt x="35" y="28"/>
                    </a:cubicBezTo>
                    <a:cubicBezTo>
                      <a:pt x="33" y="30"/>
                      <a:pt x="35" y="36"/>
                      <a:pt x="36" y="38"/>
                    </a:cubicBezTo>
                    <a:cubicBezTo>
                      <a:pt x="36" y="39"/>
                      <a:pt x="36" y="40"/>
                      <a:pt x="36" y="40"/>
                    </a:cubicBezTo>
                    <a:cubicBezTo>
                      <a:pt x="36" y="41"/>
                      <a:pt x="35" y="42"/>
                      <a:pt x="34" y="42"/>
                    </a:cubicBezTo>
                    <a:cubicBezTo>
                      <a:pt x="34" y="42"/>
                      <a:pt x="34" y="43"/>
                      <a:pt x="34" y="44"/>
                    </a:cubicBezTo>
                    <a:cubicBezTo>
                      <a:pt x="34" y="45"/>
                      <a:pt x="34" y="46"/>
                      <a:pt x="34" y="46"/>
                    </a:cubicBezTo>
                    <a:cubicBezTo>
                      <a:pt x="35" y="46"/>
                      <a:pt x="36" y="47"/>
                      <a:pt x="36" y="48"/>
                    </a:cubicBezTo>
                    <a:cubicBezTo>
                      <a:pt x="36" y="56"/>
                      <a:pt x="40" y="58"/>
                      <a:pt x="41" y="58"/>
                    </a:cubicBezTo>
                    <a:cubicBezTo>
                      <a:pt x="41" y="58"/>
                      <a:pt x="42" y="59"/>
                      <a:pt x="42" y="60"/>
                    </a:cubicBezTo>
                    <a:cubicBezTo>
                      <a:pt x="42" y="70"/>
                      <a:pt x="42" y="70"/>
                      <a:pt x="42" y="70"/>
                    </a:cubicBezTo>
                    <a:cubicBezTo>
                      <a:pt x="42" y="71"/>
                      <a:pt x="41" y="72"/>
                      <a:pt x="41" y="72"/>
                    </a:cubicBezTo>
                    <a:cubicBezTo>
                      <a:pt x="39" y="73"/>
                      <a:pt x="37" y="73"/>
                      <a:pt x="35" y="74"/>
                    </a:cubicBezTo>
                    <a:cubicBezTo>
                      <a:pt x="28" y="77"/>
                      <a:pt x="20" y="79"/>
                      <a:pt x="16" y="82"/>
                    </a:cubicBezTo>
                    <a:cubicBezTo>
                      <a:pt x="16" y="82"/>
                      <a:pt x="16" y="82"/>
                      <a:pt x="15" y="82"/>
                    </a:cubicBezTo>
                    <a:close/>
                    <a:moveTo>
                      <a:pt x="48" y="4"/>
                    </a:moveTo>
                    <a:cubicBezTo>
                      <a:pt x="24" y="4"/>
                      <a:pt x="4" y="24"/>
                      <a:pt x="4" y="48"/>
                    </a:cubicBezTo>
                    <a:cubicBezTo>
                      <a:pt x="4" y="59"/>
                      <a:pt x="8" y="70"/>
                      <a:pt x="16" y="78"/>
                    </a:cubicBezTo>
                    <a:cubicBezTo>
                      <a:pt x="20" y="75"/>
                      <a:pt x="27" y="73"/>
                      <a:pt x="33" y="70"/>
                    </a:cubicBezTo>
                    <a:cubicBezTo>
                      <a:pt x="35" y="70"/>
                      <a:pt x="36" y="69"/>
                      <a:pt x="38" y="69"/>
                    </a:cubicBezTo>
                    <a:cubicBezTo>
                      <a:pt x="38" y="61"/>
                      <a:pt x="38" y="61"/>
                      <a:pt x="38" y="61"/>
                    </a:cubicBezTo>
                    <a:cubicBezTo>
                      <a:pt x="36" y="60"/>
                      <a:pt x="32" y="57"/>
                      <a:pt x="32" y="49"/>
                    </a:cubicBezTo>
                    <a:cubicBezTo>
                      <a:pt x="30" y="49"/>
                      <a:pt x="30" y="47"/>
                      <a:pt x="30" y="44"/>
                    </a:cubicBezTo>
                    <a:cubicBezTo>
                      <a:pt x="30" y="42"/>
                      <a:pt x="30" y="40"/>
                      <a:pt x="32" y="39"/>
                    </a:cubicBezTo>
                    <a:cubicBezTo>
                      <a:pt x="31" y="35"/>
                      <a:pt x="29" y="29"/>
                      <a:pt x="32" y="26"/>
                    </a:cubicBezTo>
                    <a:cubicBezTo>
                      <a:pt x="33" y="24"/>
                      <a:pt x="35" y="24"/>
                      <a:pt x="37" y="24"/>
                    </a:cubicBezTo>
                    <a:cubicBezTo>
                      <a:pt x="39" y="20"/>
                      <a:pt x="46" y="18"/>
                      <a:pt x="51" y="18"/>
                    </a:cubicBezTo>
                    <a:cubicBezTo>
                      <a:pt x="57" y="18"/>
                      <a:pt x="65" y="20"/>
                      <a:pt x="66" y="26"/>
                    </a:cubicBezTo>
                    <a:cubicBezTo>
                      <a:pt x="67" y="30"/>
                      <a:pt x="65" y="36"/>
                      <a:pt x="64" y="39"/>
                    </a:cubicBezTo>
                    <a:cubicBezTo>
                      <a:pt x="66" y="40"/>
                      <a:pt x="66" y="42"/>
                      <a:pt x="66" y="44"/>
                    </a:cubicBezTo>
                    <a:cubicBezTo>
                      <a:pt x="66" y="47"/>
                      <a:pt x="66" y="49"/>
                      <a:pt x="64" y="49"/>
                    </a:cubicBezTo>
                    <a:cubicBezTo>
                      <a:pt x="64" y="57"/>
                      <a:pt x="60" y="60"/>
                      <a:pt x="58" y="61"/>
                    </a:cubicBezTo>
                    <a:cubicBezTo>
                      <a:pt x="58" y="69"/>
                      <a:pt x="58" y="69"/>
                      <a:pt x="58" y="69"/>
                    </a:cubicBezTo>
                    <a:cubicBezTo>
                      <a:pt x="60" y="69"/>
                      <a:pt x="61" y="70"/>
                      <a:pt x="63" y="70"/>
                    </a:cubicBezTo>
                    <a:cubicBezTo>
                      <a:pt x="70" y="73"/>
                      <a:pt x="76" y="75"/>
                      <a:pt x="80" y="78"/>
                    </a:cubicBezTo>
                    <a:cubicBezTo>
                      <a:pt x="88" y="70"/>
                      <a:pt x="92" y="59"/>
                      <a:pt x="92" y="48"/>
                    </a:cubicBezTo>
                    <a:cubicBezTo>
                      <a:pt x="92" y="24"/>
                      <a:pt x="72" y="4"/>
                      <a:pt x="4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47">
                <a:extLst>
                  <a:ext uri="{FF2B5EF4-FFF2-40B4-BE49-F238E27FC236}">
                    <a16:creationId xmlns:a16="http://schemas.microsoft.com/office/drawing/2014/main" id="{2A02658E-CEFC-4380-8BF1-6ED40B338460}"/>
                  </a:ext>
                </a:extLst>
              </p:cNvPr>
              <p:cNvSpPr>
                <a:spLocks/>
              </p:cNvSpPr>
              <p:nvPr/>
            </p:nvSpPr>
            <p:spPr bwMode="auto">
              <a:xfrm>
                <a:off x="-469900" y="3746501"/>
                <a:ext cx="265112" cy="65088"/>
              </a:xfrm>
              <a:custGeom>
                <a:avLst/>
                <a:gdLst>
                  <a:gd name="T0" fmla="*/ 34 w 68"/>
                  <a:gd name="T1" fmla="*/ 17 h 17"/>
                  <a:gd name="T2" fmla="*/ 0 w 68"/>
                  <a:gd name="T3" fmla="*/ 3 h 17"/>
                  <a:gd name="T4" fmla="*/ 3 w 68"/>
                  <a:gd name="T5" fmla="*/ 0 h 17"/>
                  <a:gd name="T6" fmla="*/ 34 w 68"/>
                  <a:gd name="T7" fmla="*/ 13 h 17"/>
                  <a:gd name="T8" fmla="*/ 65 w 68"/>
                  <a:gd name="T9" fmla="*/ 0 h 17"/>
                  <a:gd name="T10" fmla="*/ 68 w 68"/>
                  <a:gd name="T11" fmla="*/ 3 h 17"/>
                  <a:gd name="T12" fmla="*/ 34 w 68"/>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68" h="17">
                    <a:moveTo>
                      <a:pt x="34" y="17"/>
                    </a:moveTo>
                    <a:cubicBezTo>
                      <a:pt x="21" y="17"/>
                      <a:pt x="9" y="12"/>
                      <a:pt x="0" y="3"/>
                    </a:cubicBezTo>
                    <a:cubicBezTo>
                      <a:pt x="3" y="0"/>
                      <a:pt x="3" y="0"/>
                      <a:pt x="3" y="0"/>
                    </a:cubicBezTo>
                    <a:cubicBezTo>
                      <a:pt x="11" y="8"/>
                      <a:pt x="22" y="13"/>
                      <a:pt x="34" y="13"/>
                    </a:cubicBezTo>
                    <a:cubicBezTo>
                      <a:pt x="46" y="13"/>
                      <a:pt x="57" y="8"/>
                      <a:pt x="65" y="0"/>
                    </a:cubicBezTo>
                    <a:cubicBezTo>
                      <a:pt x="68" y="3"/>
                      <a:pt x="68" y="3"/>
                      <a:pt x="68" y="3"/>
                    </a:cubicBezTo>
                    <a:cubicBezTo>
                      <a:pt x="59" y="12"/>
                      <a:pt x="47" y="17"/>
                      <a:pt x="3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4" name="Group 33">
            <a:extLst>
              <a:ext uri="{FF2B5EF4-FFF2-40B4-BE49-F238E27FC236}">
                <a16:creationId xmlns:a16="http://schemas.microsoft.com/office/drawing/2014/main" id="{4C9C8B15-8FB8-4E7F-83E7-1653D4DF87E2}"/>
              </a:ext>
            </a:extLst>
          </p:cNvPr>
          <p:cNvGrpSpPr/>
          <p:nvPr/>
        </p:nvGrpSpPr>
        <p:grpSpPr>
          <a:xfrm>
            <a:off x="737463" y="3327273"/>
            <a:ext cx="2085479" cy="215444"/>
            <a:chOff x="698361" y="3034373"/>
            <a:chExt cx="2085479" cy="215444"/>
          </a:xfrm>
        </p:grpSpPr>
        <p:sp>
          <p:nvSpPr>
            <p:cNvPr id="35" name="TextBox 34">
              <a:extLst>
                <a:ext uri="{FF2B5EF4-FFF2-40B4-BE49-F238E27FC236}">
                  <a16:creationId xmlns:a16="http://schemas.microsoft.com/office/drawing/2014/main" id="{8CE5B65F-3F5D-4B76-9177-E8E6F1F3801C}"/>
                </a:ext>
              </a:extLst>
            </p:cNvPr>
            <p:cNvSpPr txBox="1"/>
            <p:nvPr/>
          </p:nvSpPr>
          <p:spPr>
            <a:xfrm>
              <a:off x="1022550" y="3034373"/>
              <a:ext cx="1761290" cy="215444"/>
            </a:xfrm>
            <a:prstGeom prst="rect">
              <a:avLst/>
            </a:prstGeom>
            <a:noFill/>
            <a:ln w="6350">
              <a:noFill/>
              <a:prstDash val="dash"/>
            </a:ln>
          </p:spPr>
          <p:txBody>
            <a:bodyPr wrap="square" lIns="0" tIns="0" rIns="0" bIns="0" rtlCol="0" anchor="ctr">
              <a:spAutoFit/>
            </a:bodyPr>
            <a:lstStyle>
              <a:defPPr>
                <a:defRPr lang="en-US"/>
              </a:defPPr>
              <a:lvl1pPr>
                <a:defRPr sz="1400">
                  <a:solidFill>
                    <a:schemeClr val="bg1"/>
                  </a:solidFill>
                </a:defRPr>
              </a:lvl1pPr>
            </a:lstStyle>
            <a:p>
              <a:r>
                <a:rPr lang="en-US" dirty="0">
                  <a:solidFill>
                    <a:schemeClr val="tx1"/>
                  </a:solidFill>
                </a:rPr>
                <a:t>Library</a:t>
              </a:r>
            </a:p>
          </p:txBody>
        </p:sp>
        <p:grpSp>
          <p:nvGrpSpPr>
            <p:cNvPr id="36" name="Group 35">
              <a:extLst>
                <a:ext uri="{FF2B5EF4-FFF2-40B4-BE49-F238E27FC236}">
                  <a16:creationId xmlns:a16="http://schemas.microsoft.com/office/drawing/2014/main" id="{55998D9D-A2B8-4261-90CC-A020F9B970AB}"/>
                </a:ext>
              </a:extLst>
            </p:cNvPr>
            <p:cNvGrpSpPr>
              <a:grpSpLocks noChangeAspect="1"/>
            </p:cNvGrpSpPr>
            <p:nvPr/>
          </p:nvGrpSpPr>
          <p:grpSpPr>
            <a:xfrm>
              <a:off x="698361" y="3041295"/>
              <a:ext cx="152701" cy="201600"/>
              <a:chOff x="-582613" y="3649663"/>
              <a:chExt cx="282575" cy="373062"/>
            </a:xfrm>
            <a:gradFill>
              <a:gsLst>
                <a:gs pos="0">
                  <a:schemeClr val="accent2"/>
                </a:gs>
                <a:gs pos="100000">
                  <a:schemeClr val="accent1"/>
                </a:gs>
              </a:gsLst>
              <a:lin ang="2700000" scaled="0"/>
            </a:gradFill>
          </p:grpSpPr>
          <p:sp>
            <p:nvSpPr>
              <p:cNvPr id="37" name="Freeform 51">
                <a:extLst>
                  <a:ext uri="{FF2B5EF4-FFF2-40B4-BE49-F238E27FC236}">
                    <a16:creationId xmlns:a16="http://schemas.microsoft.com/office/drawing/2014/main" id="{467F90B0-DADB-4A0F-ABC5-06310A42D522}"/>
                  </a:ext>
                </a:extLst>
              </p:cNvPr>
              <p:cNvSpPr>
                <a:spLocks noEditPoints="1"/>
              </p:cNvSpPr>
              <p:nvPr/>
            </p:nvSpPr>
            <p:spPr bwMode="auto">
              <a:xfrm>
                <a:off x="-582613" y="3649663"/>
                <a:ext cx="282575" cy="373062"/>
              </a:xfrm>
              <a:custGeom>
                <a:avLst/>
                <a:gdLst>
                  <a:gd name="T0" fmla="*/ 70 w 72"/>
                  <a:gd name="T1" fmla="*/ 96 h 96"/>
                  <a:gd name="T2" fmla="*/ 2 w 72"/>
                  <a:gd name="T3" fmla="*/ 96 h 96"/>
                  <a:gd name="T4" fmla="*/ 0 w 72"/>
                  <a:gd name="T5" fmla="*/ 94 h 96"/>
                  <a:gd name="T6" fmla="*/ 0 w 72"/>
                  <a:gd name="T7" fmla="*/ 2 h 96"/>
                  <a:gd name="T8" fmla="*/ 2 w 72"/>
                  <a:gd name="T9" fmla="*/ 0 h 96"/>
                  <a:gd name="T10" fmla="*/ 70 w 72"/>
                  <a:gd name="T11" fmla="*/ 0 h 96"/>
                  <a:gd name="T12" fmla="*/ 72 w 72"/>
                  <a:gd name="T13" fmla="*/ 2 h 96"/>
                  <a:gd name="T14" fmla="*/ 72 w 72"/>
                  <a:gd name="T15" fmla="*/ 94 h 96"/>
                  <a:gd name="T16" fmla="*/ 70 w 72"/>
                  <a:gd name="T17" fmla="*/ 96 h 96"/>
                  <a:gd name="T18" fmla="*/ 4 w 72"/>
                  <a:gd name="T19" fmla="*/ 92 h 96"/>
                  <a:gd name="T20" fmla="*/ 68 w 72"/>
                  <a:gd name="T21" fmla="*/ 92 h 96"/>
                  <a:gd name="T22" fmla="*/ 68 w 72"/>
                  <a:gd name="T23" fmla="*/ 4 h 96"/>
                  <a:gd name="T24" fmla="*/ 4 w 72"/>
                  <a:gd name="T25" fmla="*/ 4 h 96"/>
                  <a:gd name="T26" fmla="*/ 4 w 72"/>
                  <a:gd name="T2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96">
                    <a:moveTo>
                      <a:pt x="70" y="96"/>
                    </a:moveTo>
                    <a:cubicBezTo>
                      <a:pt x="2" y="96"/>
                      <a:pt x="2" y="96"/>
                      <a:pt x="2" y="96"/>
                    </a:cubicBezTo>
                    <a:cubicBezTo>
                      <a:pt x="1" y="96"/>
                      <a:pt x="0" y="95"/>
                      <a:pt x="0" y="94"/>
                    </a:cubicBezTo>
                    <a:cubicBezTo>
                      <a:pt x="0" y="2"/>
                      <a:pt x="0" y="2"/>
                      <a:pt x="0" y="2"/>
                    </a:cubicBezTo>
                    <a:cubicBezTo>
                      <a:pt x="0" y="1"/>
                      <a:pt x="1" y="0"/>
                      <a:pt x="2" y="0"/>
                    </a:cubicBezTo>
                    <a:cubicBezTo>
                      <a:pt x="70" y="0"/>
                      <a:pt x="70" y="0"/>
                      <a:pt x="70" y="0"/>
                    </a:cubicBezTo>
                    <a:cubicBezTo>
                      <a:pt x="71" y="0"/>
                      <a:pt x="72" y="1"/>
                      <a:pt x="72" y="2"/>
                    </a:cubicBezTo>
                    <a:cubicBezTo>
                      <a:pt x="72" y="94"/>
                      <a:pt x="72" y="94"/>
                      <a:pt x="72" y="94"/>
                    </a:cubicBezTo>
                    <a:cubicBezTo>
                      <a:pt x="72" y="95"/>
                      <a:pt x="71" y="96"/>
                      <a:pt x="70" y="96"/>
                    </a:cubicBezTo>
                    <a:close/>
                    <a:moveTo>
                      <a:pt x="4" y="92"/>
                    </a:moveTo>
                    <a:cubicBezTo>
                      <a:pt x="68" y="92"/>
                      <a:pt x="68" y="92"/>
                      <a:pt x="68" y="92"/>
                    </a:cubicBezTo>
                    <a:cubicBezTo>
                      <a:pt x="68" y="4"/>
                      <a:pt x="68" y="4"/>
                      <a:pt x="68" y="4"/>
                    </a:cubicBezTo>
                    <a:cubicBezTo>
                      <a:pt x="4" y="4"/>
                      <a:pt x="4" y="4"/>
                      <a:pt x="4" y="4"/>
                    </a:cubicBezTo>
                    <a:lnTo>
                      <a:pt x="4"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52">
                <a:extLst>
                  <a:ext uri="{FF2B5EF4-FFF2-40B4-BE49-F238E27FC236}">
                    <a16:creationId xmlns:a16="http://schemas.microsoft.com/office/drawing/2014/main" id="{0C18C266-B66C-41C9-BE2A-B9239D7B7A8A}"/>
                  </a:ext>
                </a:extLst>
              </p:cNvPr>
              <p:cNvSpPr>
                <a:spLocks noEditPoints="1"/>
              </p:cNvSpPr>
              <p:nvPr/>
            </p:nvSpPr>
            <p:spPr bwMode="auto">
              <a:xfrm>
                <a:off x="-504826" y="3681413"/>
                <a:ext cx="127000" cy="92075"/>
              </a:xfrm>
              <a:custGeom>
                <a:avLst/>
                <a:gdLst>
                  <a:gd name="T0" fmla="*/ 30 w 32"/>
                  <a:gd name="T1" fmla="*/ 24 h 24"/>
                  <a:gd name="T2" fmla="*/ 2 w 32"/>
                  <a:gd name="T3" fmla="*/ 24 h 24"/>
                  <a:gd name="T4" fmla="*/ 0 w 32"/>
                  <a:gd name="T5" fmla="*/ 22 h 24"/>
                  <a:gd name="T6" fmla="*/ 0 w 32"/>
                  <a:gd name="T7" fmla="*/ 2 h 24"/>
                  <a:gd name="T8" fmla="*/ 2 w 32"/>
                  <a:gd name="T9" fmla="*/ 0 h 24"/>
                  <a:gd name="T10" fmla="*/ 30 w 32"/>
                  <a:gd name="T11" fmla="*/ 0 h 24"/>
                  <a:gd name="T12" fmla="*/ 32 w 32"/>
                  <a:gd name="T13" fmla="*/ 2 h 24"/>
                  <a:gd name="T14" fmla="*/ 32 w 32"/>
                  <a:gd name="T15" fmla="*/ 22 h 24"/>
                  <a:gd name="T16" fmla="*/ 30 w 32"/>
                  <a:gd name="T17" fmla="*/ 24 h 24"/>
                  <a:gd name="T18" fmla="*/ 4 w 32"/>
                  <a:gd name="T19" fmla="*/ 20 h 24"/>
                  <a:gd name="T20" fmla="*/ 28 w 32"/>
                  <a:gd name="T21" fmla="*/ 20 h 24"/>
                  <a:gd name="T22" fmla="*/ 28 w 32"/>
                  <a:gd name="T23" fmla="*/ 4 h 24"/>
                  <a:gd name="T24" fmla="*/ 4 w 32"/>
                  <a:gd name="T25" fmla="*/ 4 h 24"/>
                  <a:gd name="T26" fmla="*/ 4 w 32"/>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24">
                    <a:moveTo>
                      <a:pt x="30" y="24"/>
                    </a:moveTo>
                    <a:cubicBezTo>
                      <a:pt x="2" y="24"/>
                      <a:pt x="2" y="24"/>
                      <a:pt x="2" y="24"/>
                    </a:cubicBezTo>
                    <a:cubicBezTo>
                      <a:pt x="1" y="24"/>
                      <a:pt x="0" y="23"/>
                      <a:pt x="0" y="22"/>
                    </a:cubicBezTo>
                    <a:cubicBezTo>
                      <a:pt x="0" y="2"/>
                      <a:pt x="0" y="2"/>
                      <a:pt x="0" y="2"/>
                    </a:cubicBezTo>
                    <a:cubicBezTo>
                      <a:pt x="0" y="1"/>
                      <a:pt x="1" y="0"/>
                      <a:pt x="2" y="0"/>
                    </a:cubicBezTo>
                    <a:cubicBezTo>
                      <a:pt x="30" y="0"/>
                      <a:pt x="30" y="0"/>
                      <a:pt x="30" y="0"/>
                    </a:cubicBezTo>
                    <a:cubicBezTo>
                      <a:pt x="31" y="0"/>
                      <a:pt x="32" y="1"/>
                      <a:pt x="32" y="2"/>
                    </a:cubicBezTo>
                    <a:cubicBezTo>
                      <a:pt x="32" y="22"/>
                      <a:pt x="32" y="22"/>
                      <a:pt x="32" y="22"/>
                    </a:cubicBezTo>
                    <a:cubicBezTo>
                      <a:pt x="32" y="23"/>
                      <a:pt x="31" y="24"/>
                      <a:pt x="30" y="24"/>
                    </a:cubicBezTo>
                    <a:close/>
                    <a:moveTo>
                      <a:pt x="4" y="20"/>
                    </a:moveTo>
                    <a:cubicBezTo>
                      <a:pt x="28" y="20"/>
                      <a:pt x="28" y="20"/>
                      <a:pt x="28" y="20"/>
                    </a:cubicBezTo>
                    <a:cubicBezTo>
                      <a:pt x="28" y="4"/>
                      <a:pt x="28" y="4"/>
                      <a:pt x="28" y="4"/>
                    </a:cubicBezTo>
                    <a:cubicBezTo>
                      <a:pt x="4" y="4"/>
                      <a:pt x="4" y="4"/>
                      <a:pt x="4" y="4"/>
                    </a:cubicBezTo>
                    <a:lnTo>
                      <a:pt x="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53">
                <a:extLst>
                  <a:ext uri="{FF2B5EF4-FFF2-40B4-BE49-F238E27FC236}">
                    <a16:creationId xmlns:a16="http://schemas.microsoft.com/office/drawing/2014/main" id="{C124ED76-1B04-4652-BE6A-E8B0BDF97A1A}"/>
                  </a:ext>
                </a:extLst>
              </p:cNvPr>
              <p:cNvSpPr>
                <a:spLocks noEditPoints="1"/>
              </p:cNvSpPr>
              <p:nvPr/>
            </p:nvSpPr>
            <p:spPr bwMode="auto">
              <a:xfrm>
                <a:off x="-504826" y="3789363"/>
                <a:ext cx="127000" cy="93662"/>
              </a:xfrm>
              <a:custGeom>
                <a:avLst/>
                <a:gdLst>
                  <a:gd name="T0" fmla="*/ 30 w 32"/>
                  <a:gd name="T1" fmla="*/ 24 h 24"/>
                  <a:gd name="T2" fmla="*/ 2 w 32"/>
                  <a:gd name="T3" fmla="*/ 24 h 24"/>
                  <a:gd name="T4" fmla="*/ 0 w 32"/>
                  <a:gd name="T5" fmla="*/ 22 h 24"/>
                  <a:gd name="T6" fmla="*/ 0 w 32"/>
                  <a:gd name="T7" fmla="*/ 2 h 24"/>
                  <a:gd name="T8" fmla="*/ 2 w 32"/>
                  <a:gd name="T9" fmla="*/ 0 h 24"/>
                  <a:gd name="T10" fmla="*/ 30 w 32"/>
                  <a:gd name="T11" fmla="*/ 0 h 24"/>
                  <a:gd name="T12" fmla="*/ 32 w 32"/>
                  <a:gd name="T13" fmla="*/ 2 h 24"/>
                  <a:gd name="T14" fmla="*/ 32 w 32"/>
                  <a:gd name="T15" fmla="*/ 22 h 24"/>
                  <a:gd name="T16" fmla="*/ 30 w 32"/>
                  <a:gd name="T17" fmla="*/ 24 h 24"/>
                  <a:gd name="T18" fmla="*/ 4 w 32"/>
                  <a:gd name="T19" fmla="*/ 20 h 24"/>
                  <a:gd name="T20" fmla="*/ 28 w 32"/>
                  <a:gd name="T21" fmla="*/ 20 h 24"/>
                  <a:gd name="T22" fmla="*/ 28 w 32"/>
                  <a:gd name="T23" fmla="*/ 4 h 24"/>
                  <a:gd name="T24" fmla="*/ 4 w 32"/>
                  <a:gd name="T25" fmla="*/ 4 h 24"/>
                  <a:gd name="T26" fmla="*/ 4 w 32"/>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24">
                    <a:moveTo>
                      <a:pt x="30" y="24"/>
                    </a:moveTo>
                    <a:cubicBezTo>
                      <a:pt x="2" y="24"/>
                      <a:pt x="2" y="24"/>
                      <a:pt x="2" y="24"/>
                    </a:cubicBezTo>
                    <a:cubicBezTo>
                      <a:pt x="1" y="24"/>
                      <a:pt x="0" y="23"/>
                      <a:pt x="0" y="22"/>
                    </a:cubicBezTo>
                    <a:cubicBezTo>
                      <a:pt x="0" y="2"/>
                      <a:pt x="0" y="2"/>
                      <a:pt x="0" y="2"/>
                    </a:cubicBezTo>
                    <a:cubicBezTo>
                      <a:pt x="0" y="1"/>
                      <a:pt x="1" y="0"/>
                      <a:pt x="2" y="0"/>
                    </a:cubicBezTo>
                    <a:cubicBezTo>
                      <a:pt x="30" y="0"/>
                      <a:pt x="30" y="0"/>
                      <a:pt x="30" y="0"/>
                    </a:cubicBezTo>
                    <a:cubicBezTo>
                      <a:pt x="31" y="0"/>
                      <a:pt x="32" y="1"/>
                      <a:pt x="32" y="2"/>
                    </a:cubicBezTo>
                    <a:cubicBezTo>
                      <a:pt x="32" y="22"/>
                      <a:pt x="32" y="22"/>
                      <a:pt x="32" y="22"/>
                    </a:cubicBezTo>
                    <a:cubicBezTo>
                      <a:pt x="32" y="23"/>
                      <a:pt x="31" y="24"/>
                      <a:pt x="30" y="24"/>
                    </a:cubicBezTo>
                    <a:close/>
                    <a:moveTo>
                      <a:pt x="4" y="20"/>
                    </a:moveTo>
                    <a:cubicBezTo>
                      <a:pt x="28" y="20"/>
                      <a:pt x="28" y="20"/>
                      <a:pt x="28" y="20"/>
                    </a:cubicBezTo>
                    <a:cubicBezTo>
                      <a:pt x="28" y="4"/>
                      <a:pt x="28" y="4"/>
                      <a:pt x="28" y="4"/>
                    </a:cubicBezTo>
                    <a:cubicBezTo>
                      <a:pt x="4" y="4"/>
                      <a:pt x="4" y="4"/>
                      <a:pt x="4" y="4"/>
                    </a:cubicBezTo>
                    <a:lnTo>
                      <a:pt x="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54">
                <a:extLst>
                  <a:ext uri="{FF2B5EF4-FFF2-40B4-BE49-F238E27FC236}">
                    <a16:creationId xmlns:a16="http://schemas.microsoft.com/office/drawing/2014/main" id="{15755D65-2664-4596-A48F-43DC1A2B250F}"/>
                  </a:ext>
                </a:extLst>
              </p:cNvPr>
              <p:cNvSpPr>
                <a:spLocks noEditPoints="1"/>
              </p:cNvSpPr>
              <p:nvPr/>
            </p:nvSpPr>
            <p:spPr bwMode="auto">
              <a:xfrm>
                <a:off x="-504826" y="3898900"/>
                <a:ext cx="127000" cy="92075"/>
              </a:xfrm>
              <a:custGeom>
                <a:avLst/>
                <a:gdLst>
                  <a:gd name="T0" fmla="*/ 30 w 32"/>
                  <a:gd name="T1" fmla="*/ 24 h 24"/>
                  <a:gd name="T2" fmla="*/ 2 w 32"/>
                  <a:gd name="T3" fmla="*/ 24 h 24"/>
                  <a:gd name="T4" fmla="*/ 0 w 32"/>
                  <a:gd name="T5" fmla="*/ 22 h 24"/>
                  <a:gd name="T6" fmla="*/ 0 w 32"/>
                  <a:gd name="T7" fmla="*/ 2 h 24"/>
                  <a:gd name="T8" fmla="*/ 2 w 32"/>
                  <a:gd name="T9" fmla="*/ 0 h 24"/>
                  <a:gd name="T10" fmla="*/ 30 w 32"/>
                  <a:gd name="T11" fmla="*/ 0 h 24"/>
                  <a:gd name="T12" fmla="*/ 32 w 32"/>
                  <a:gd name="T13" fmla="*/ 2 h 24"/>
                  <a:gd name="T14" fmla="*/ 32 w 32"/>
                  <a:gd name="T15" fmla="*/ 22 h 24"/>
                  <a:gd name="T16" fmla="*/ 30 w 32"/>
                  <a:gd name="T17" fmla="*/ 24 h 24"/>
                  <a:gd name="T18" fmla="*/ 4 w 32"/>
                  <a:gd name="T19" fmla="*/ 20 h 24"/>
                  <a:gd name="T20" fmla="*/ 28 w 32"/>
                  <a:gd name="T21" fmla="*/ 20 h 24"/>
                  <a:gd name="T22" fmla="*/ 28 w 32"/>
                  <a:gd name="T23" fmla="*/ 4 h 24"/>
                  <a:gd name="T24" fmla="*/ 4 w 32"/>
                  <a:gd name="T25" fmla="*/ 4 h 24"/>
                  <a:gd name="T26" fmla="*/ 4 w 32"/>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24">
                    <a:moveTo>
                      <a:pt x="30" y="24"/>
                    </a:moveTo>
                    <a:cubicBezTo>
                      <a:pt x="2" y="24"/>
                      <a:pt x="2" y="24"/>
                      <a:pt x="2" y="24"/>
                    </a:cubicBezTo>
                    <a:cubicBezTo>
                      <a:pt x="1" y="24"/>
                      <a:pt x="0" y="23"/>
                      <a:pt x="0" y="22"/>
                    </a:cubicBezTo>
                    <a:cubicBezTo>
                      <a:pt x="0" y="2"/>
                      <a:pt x="0" y="2"/>
                      <a:pt x="0" y="2"/>
                    </a:cubicBezTo>
                    <a:cubicBezTo>
                      <a:pt x="0" y="1"/>
                      <a:pt x="1" y="0"/>
                      <a:pt x="2" y="0"/>
                    </a:cubicBezTo>
                    <a:cubicBezTo>
                      <a:pt x="30" y="0"/>
                      <a:pt x="30" y="0"/>
                      <a:pt x="30" y="0"/>
                    </a:cubicBezTo>
                    <a:cubicBezTo>
                      <a:pt x="31" y="0"/>
                      <a:pt x="32" y="1"/>
                      <a:pt x="32" y="2"/>
                    </a:cubicBezTo>
                    <a:cubicBezTo>
                      <a:pt x="32" y="22"/>
                      <a:pt x="32" y="22"/>
                      <a:pt x="32" y="22"/>
                    </a:cubicBezTo>
                    <a:cubicBezTo>
                      <a:pt x="32" y="23"/>
                      <a:pt x="31" y="24"/>
                      <a:pt x="30" y="24"/>
                    </a:cubicBezTo>
                    <a:close/>
                    <a:moveTo>
                      <a:pt x="4" y="20"/>
                    </a:moveTo>
                    <a:cubicBezTo>
                      <a:pt x="28" y="20"/>
                      <a:pt x="28" y="20"/>
                      <a:pt x="28" y="20"/>
                    </a:cubicBezTo>
                    <a:cubicBezTo>
                      <a:pt x="28" y="4"/>
                      <a:pt x="28" y="4"/>
                      <a:pt x="28" y="4"/>
                    </a:cubicBezTo>
                    <a:cubicBezTo>
                      <a:pt x="4" y="4"/>
                      <a:pt x="4" y="4"/>
                      <a:pt x="4" y="4"/>
                    </a:cubicBezTo>
                    <a:lnTo>
                      <a:pt x="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55">
                <a:extLst>
                  <a:ext uri="{FF2B5EF4-FFF2-40B4-BE49-F238E27FC236}">
                    <a16:creationId xmlns:a16="http://schemas.microsoft.com/office/drawing/2014/main" id="{B7C70841-E804-4534-B6F8-DA3CCA5D3D3B}"/>
                  </a:ext>
                </a:extLst>
              </p:cNvPr>
              <p:cNvSpPr>
                <a:spLocks/>
              </p:cNvSpPr>
              <p:nvPr/>
            </p:nvSpPr>
            <p:spPr bwMode="auto">
              <a:xfrm>
                <a:off x="-550863" y="3681413"/>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56">
                <a:extLst>
                  <a:ext uri="{FF2B5EF4-FFF2-40B4-BE49-F238E27FC236}">
                    <a16:creationId xmlns:a16="http://schemas.microsoft.com/office/drawing/2014/main" id="{221A5CA0-2AB6-40C4-BEAD-75EF4A6DDCC0}"/>
                  </a:ext>
                </a:extLst>
              </p:cNvPr>
              <p:cNvSpPr>
                <a:spLocks/>
              </p:cNvSpPr>
              <p:nvPr/>
            </p:nvSpPr>
            <p:spPr bwMode="auto">
              <a:xfrm>
                <a:off x="-550863" y="3743325"/>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57">
                <a:extLst>
                  <a:ext uri="{FF2B5EF4-FFF2-40B4-BE49-F238E27FC236}">
                    <a16:creationId xmlns:a16="http://schemas.microsoft.com/office/drawing/2014/main" id="{99F12449-5DC3-4565-A3C4-9E136B67BD53}"/>
                  </a:ext>
                </a:extLst>
              </p:cNvPr>
              <p:cNvSpPr>
                <a:spLocks/>
              </p:cNvSpPr>
              <p:nvPr/>
            </p:nvSpPr>
            <p:spPr bwMode="auto">
              <a:xfrm>
                <a:off x="-550863" y="3789363"/>
                <a:ext cx="31750" cy="31750"/>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58">
                <a:extLst>
                  <a:ext uri="{FF2B5EF4-FFF2-40B4-BE49-F238E27FC236}">
                    <a16:creationId xmlns:a16="http://schemas.microsoft.com/office/drawing/2014/main" id="{6AC6746F-4FA1-45A1-9880-B166C9904E6A}"/>
                  </a:ext>
                </a:extLst>
              </p:cNvPr>
              <p:cNvSpPr>
                <a:spLocks/>
              </p:cNvSpPr>
              <p:nvPr/>
            </p:nvSpPr>
            <p:spPr bwMode="auto">
              <a:xfrm>
                <a:off x="-550863" y="3851275"/>
                <a:ext cx="31750" cy="31750"/>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59">
                <a:extLst>
                  <a:ext uri="{FF2B5EF4-FFF2-40B4-BE49-F238E27FC236}">
                    <a16:creationId xmlns:a16="http://schemas.microsoft.com/office/drawing/2014/main" id="{F4DE30EE-462D-4394-96A3-0C2B01839CBF}"/>
                  </a:ext>
                </a:extLst>
              </p:cNvPr>
              <p:cNvSpPr>
                <a:spLocks/>
              </p:cNvSpPr>
              <p:nvPr/>
            </p:nvSpPr>
            <p:spPr bwMode="auto">
              <a:xfrm>
                <a:off x="-550863" y="3898900"/>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60">
                <a:extLst>
                  <a:ext uri="{FF2B5EF4-FFF2-40B4-BE49-F238E27FC236}">
                    <a16:creationId xmlns:a16="http://schemas.microsoft.com/office/drawing/2014/main" id="{AFD6232A-A73E-4BB1-8A51-2087086E5F33}"/>
                  </a:ext>
                </a:extLst>
              </p:cNvPr>
              <p:cNvSpPr>
                <a:spLocks/>
              </p:cNvSpPr>
              <p:nvPr/>
            </p:nvSpPr>
            <p:spPr bwMode="auto">
              <a:xfrm>
                <a:off x="-550863" y="3960813"/>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61">
                <a:extLst>
                  <a:ext uri="{FF2B5EF4-FFF2-40B4-BE49-F238E27FC236}">
                    <a16:creationId xmlns:a16="http://schemas.microsoft.com/office/drawing/2014/main" id="{D0E574AE-2BCE-485D-AE26-FCAEBD9BFE78}"/>
                  </a:ext>
                </a:extLst>
              </p:cNvPr>
              <p:cNvSpPr>
                <a:spLocks/>
              </p:cNvSpPr>
              <p:nvPr/>
            </p:nvSpPr>
            <p:spPr bwMode="auto">
              <a:xfrm>
                <a:off x="-363538" y="3681413"/>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62">
                <a:extLst>
                  <a:ext uri="{FF2B5EF4-FFF2-40B4-BE49-F238E27FC236}">
                    <a16:creationId xmlns:a16="http://schemas.microsoft.com/office/drawing/2014/main" id="{3647B64C-0AF2-4AC1-BBA7-AD76BF70DF45}"/>
                  </a:ext>
                </a:extLst>
              </p:cNvPr>
              <p:cNvSpPr>
                <a:spLocks/>
              </p:cNvSpPr>
              <p:nvPr/>
            </p:nvSpPr>
            <p:spPr bwMode="auto">
              <a:xfrm>
                <a:off x="-363538" y="3743325"/>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63">
                <a:extLst>
                  <a:ext uri="{FF2B5EF4-FFF2-40B4-BE49-F238E27FC236}">
                    <a16:creationId xmlns:a16="http://schemas.microsoft.com/office/drawing/2014/main" id="{3748452C-6835-457C-8402-904F843B5A01}"/>
                  </a:ext>
                </a:extLst>
              </p:cNvPr>
              <p:cNvSpPr>
                <a:spLocks/>
              </p:cNvSpPr>
              <p:nvPr/>
            </p:nvSpPr>
            <p:spPr bwMode="auto">
              <a:xfrm>
                <a:off x="-363538" y="3789363"/>
                <a:ext cx="31750" cy="31750"/>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64">
                <a:extLst>
                  <a:ext uri="{FF2B5EF4-FFF2-40B4-BE49-F238E27FC236}">
                    <a16:creationId xmlns:a16="http://schemas.microsoft.com/office/drawing/2014/main" id="{E59F098E-9F49-43F5-943D-6338CFF70ABE}"/>
                  </a:ext>
                </a:extLst>
              </p:cNvPr>
              <p:cNvSpPr>
                <a:spLocks/>
              </p:cNvSpPr>
              <p:nvPr/>
            </p:nvSpPr>
            <p:spPr bwMode="auto">
              <a:xfrm>
                <a:off x="-363538" y="3851275"/>
                <a:ext cx="31750" cy="31750"/>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65">
                <a:extLst>
                  <a:ext uri="{FF2B5EF4-FFF2-40B4-BE49-F238E27FC236}">
                    <a16:creationId xmlns:a16="http://schemas.microsoft.com/office/drawing/2014/main" id="{125FA5AE-0D66-4A93-B9A6-60F3323A3C29}"/>
                  </a:ext>
                </a:extLst>
              </p:cNvPr>
              <p:cNvSpPr>
                <a:spLocks/>
              </p:cNvSpPr>
              <p:nvPr/>
            </p:nvSpPr>
            <p:spPr bwMode="auto">
              <a:xfrm>
                <a:off x="-363538" y="3898900"/>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66">
                <a:extLst>
                  <a:ext uri="{FF2B5EF4-FFF2-40B4-BE49-F238E27FC236}">
                    <a16:creationId xmlns:a16="http://schemas.microsoft.com/office/drawing/2014/main" id="{F951480F-A1F0-47BF-829E-451E0D4F620D}"/>
                  </a:ext>
                </a:extLst>
              </p:cNvPr>
              <p:cNvSpPr>
                <a:spLocks/>
              </p:cNvSpPr>
              <p:nvPr/>
            </p:nvSpPr>
            <p:spPr bwMode="auto">
              <a:xfrm>
                <a:off x="-363538" y="3960813"/>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3" name="Group 52">
            <a:extLst>
              <a:ext uri="{FF2B5EF4-FFF2-40B4-BE49-F238E27FC236}">
                <a16:creationId xmlns:a16="http://schemas.microsoft.com/office/drawing/2014/main" id="{27A88BB9-E215-4C9F-8124-8DC6D17E8E5B}"/>
              </a:ext>
            </a:extLst>
          </p:cNvPr>
          <p:cNvGrpSpPr/>
          <p:nvPr/>
        </p:nvGrpSpPr>
        <p:grpSpPr>
          <a:xfrm>
            <a:off x="707348" y="3829765"/>
            <a:ext cx="2115594" cy="215444"/>
            <a:chOff x="668246" y="3522227"/>
            <a:chExt cx="2115594" cy="215444"/>
          </a:xfrm>
        </p:grpSpPr>
        <p:sp>
          <p:nvSpPr>
            <p:cNvPr id="54" name="TextBox 53">
              <a:extLst>
                <a:ext uri="{FF2B5EF4-FFF2-40B4-BE49-F238E27FC236}">
                  <a16:creationId xmlns:a16="http://schemas.microsoft.com/office/drawing/2014/main" id="{954A8F46-0AFE-486D-8058-69D8290BCEF5}"/>
                </a:ext>
              </a:extLst>
            </p:cNvPr>
            <p:cNvSpPr txBox="1"/>
            <p:nvPr/>
          </p:nvSpPr>
          <p:spPr>
            <a:xfrm>
              <a:off x="1022550" y="3522227"/>
              <a:ext cx="1761290" cy="215444"/>
            </a:xfrm>
            <a:prstGeom prst="rect">
              <a:avLst/>
            </a:prstGeom>
            <a:noFill/>
            <a:ln w="6350">
              <a:noFill/>
              <a:prstDash val="dash"/>
            </a:ln>
          </p:spPr>
          <p:txBody>
            <a:bodyPr wrap="square" lIns="0" tIns="0" rIns="0" bIns="0" rtlCol="0" anchor="ctr">
              <a:spAutoFit/>
            </a:bodyPr>
            <a:lstStyle>
              <a:defPPr>
                <a:defRPr lang="en-US"/>
              </a:defPPr>
              <a:lvl1pPr>
                <a:defRPr sz="1400" b="1">
                  <a:solidFill>
                    <a:schemeClr val="accent1"/>
                  </a:solidFill>
                  <a:latin typeface="+mj-lt"/>
                </a:defRPr>
              </a:lvl1pPr>
            </a:lstStyle>
            <a:p>
              <a:r>
                <a:rPr lang="en-US" dirty="0">
                  <a:solidFill>
                    <a:srgbClr val="FF0000"/>
                  </a:solidFill>
                </a:rPr>
                <a:t>Subscriptions</a:t>
              </a:r>
            </a:p>
          </p:txBody>
        </p:sp>
        <p:grpSp>
          <p:nvGrpSpPr>
            <p:cNvPr id="55" name="Group 54">
              <a:extLst>
                <a:ext uri="{FF2B5EF4-FFF2-40B4-BE49-F238E27FC236}">
                  <a16:creationId xmlns:a16="http://schemas.microsoft.com/office/drawing/2014/main" id="{2CBC9437-320D-43D8-8196-796F148F86DA}"/>
                </a:ext>
              </a:extLst>
            </p:cNvPr>
            <p:cNvGrpSpPr>
              <a:grpSpLocks noChangeAspect="1"/>
            </p:cNvGrpSpPr>
            <p:nvPr/>
          </p:nvGrpSpPr>
          <p:grpSpPr>
            <a:xfrm>
              <a:off x="668246" y="3523029"/>
              <a:ext cx="212930" cy="213840"/>
              <a:chOff x="-596900" y="3533775"/>
              <a:chExt cx="371475" cy="373063"/>
            </a:xfrm>
            <a:gradFill>
              <a:gsLst>
                <a:gs pos="0">
                  <a:schemeClr val="accent2"/>
                </a:gs>
                <a:gs pos="100000">
                  <a:schemeClr val="accent1"/>
                </a:gs>
              </a:gsLst>
              <a:lin ang="2700000" scaled="0"/>
            </a:gradFill>
          </p:grpSpPr>
          <p:sp>
            <p:nvSpPr>
              <p:cNvPr id="56" name="Freeform 70">
                <a:extLst>
                  <a:ext uri="{FF2B5EF4-FFF2-40B4-BE49-F238E27FC236}">
                    <a16:creationId xmlns:a16="http://schemas.microsoft.com/office/drawing/2014/main" id="{7D514369-64EA-4A39-8456-759379EBBE86}"/>
                  </a:ext>
                </a:extLst>
              </p:cNvPr>
              <p:cNvSpPr>
                <a:spLocks/>
              </p:cNvSpPr>
              <p:nvPr/>
            </p:nvSpPr>
            <p:spPr bwMode="auto">
              <a:xfrm>
                <a:off x="-476250" y="3622675"/>
                <a:ext cx="130175" cy="117475"/>
              </a:xfrm>
              <a:custGeom>
                <a:avLst/>
                <a:gdLst>
                  <a:gd name="T0" fmla="*/ 12 w 34"/>
                  <a:gd name="T1" fmla="*/ 30 h 30"/>
                  <a:gd name="T2" fmla="*/ 11 w 34"/>
                  <a:gd name="T3" fmla="*/ 29 h 30"/>
                  <a:gd name="T4" fmla="*/ 0 w 34"/>
                  <a:gd name="T5" fmla="*/ 18 h 30"/>
                  <a:gd name="T6" fmla="*/ 0 w 34"/>
                  <a:gd name="T7" fmla="*/ 16 h 30"/>
                  <a:gd name="T8" fmla="*/ 3 w 34"/>
                  <a:gd name="T9" fmla="*/ 16 h 30"/>
                  <a:gd name="T10" fmla="*/ 12 w 34"/>
                  <a:gd name="T11" fmla="*/ 25 h 30"/>
                  <a:gd name="T12" fmla="*/ 31 w 34"/>
                  <a:gd name="T13" fmla="*/ 1 h 30"/>
                  <a:gd name="T14" fmla="*/ 33 w 34"/>
                  <a:gd name="T15" fmla="*/ 1 h 30"/>
                  <a:gd name="T16" fmla="*/ 34 w 34"/>
                  <a:gd name="T17" fmla="*/ 4 h 30"/>
                  <a:gd name="T18" fmla="*/ 14 w 34"/>
                  <a:gd name="T19" fmla="*/ 29 h 30"/>
                  <a:gd name="T20" fmla="*/ 13 w 34"/>
                  <a:gd name="T21" fmla="*/ 30 h 30"/>
                  <a:gd name="T22" fmla="*/ 12 w 34"/>
                  <a:gd name="T2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0">
                    <a:moveTo>
                      <a:pt x="12" y="30"/>
                    </a:moveTo>
                    <a:cubicBezTo>
                      <a:pt x="12" y="30"/>
                      <a:pt x="11" y="29"/>
                      <a:pt x="11" y="29"/>
                    </a:cubicBezTo>
                    <a:cubicBezTo>
                      <a:pt x="0" y="18"/>
                      <a:pt x="0" y="18"/>
                      <a:pt x="0" y="18"/>
                    </a:cubicBezTo>
                    <a:cubicBezTo>
                      <a:pt x="0" y="18"/>
                      <a:pt x="0" y="16"/>
                      <a:pt x="0" y="16"/>
                    </a:cubicBezTo>
                    <a:cubicBezTo>
                      <a:pt x="1" y="15"/>
                      <a:pt x="2" y="15"/>
                      <a:pt x="3" y="16"/>
                    </a:cubicBezTo>
                    <a:cubicBezTo>
                      <a:pt x="12" y="25"/>
                      <a:pt x="12" y="25"/>
                      <a:pt x="12" y="25"/>
                    </a:cubicBezTo>
                    <a:cubicBezTo>
                      <a:pt x="31" y="1"/>
                      <a:pt x="31" y="1"/>
                      <a:pt x="31" y="1"/>
                    </a:cubicBezTo>
                    <a:cubicBezTo>
                      <a:pt x="31" y="0"/>
                      <a:pt x="33" y="0"/>
                      <a:pt x="33" y="1"/>
                    </a:cubicBezTo>
                    <a:cubicBezTo>
                      <a:pt x="34" y="2"/>
                      <a:pt x="34" y="3"/>
                      <a:pt x="34" y="4"/>
                    </a:cubicBezTo>
                    <a:cubicBezTo>
                      <a:pt x="14" y="29"/>
                      <a:pt x="14" y="29"/>
                      <a:pt x="14" y="29"/>
                    </a:cubicBezTo>
                    <a:cubicBezTo>
                      <a:pt x="14" y="29"/>
                      <a:pt x="13" y="30"/>
                      <a:pt x="13" y="30"/>
                    </a:cubicBezTo>
                    <a:cubicBezTo>
                      <a:pt x="12" y="30"/>
                      <a:pt x="12" y="30"/>
                      <a:pt x="1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71">
                <a:extLst>
                  <a:ext uri="{FF2B5EF4-FFF2-40B4-BE49-F238E27FC236}">
                    <a16:creationId xmlns:a16="http://schemas.microsoft.com/office/drawing/2014/main" id="{60674202-B159-45A7-9632-7FAC4DB62EDA}"/>
                  </a:ext>
                </a:extLst>
              </p:cNvPr>
              <p:cNvSpPr>
                <a:spLocks/>
              </p:cNvSpPr>
              <p:nvPr/>
            </p:nvSpPr>
            <p:spPr bwMode="auto">
              <a:xfrm>
                <a:off x="-596900" y="3748088"/>
                <a:ext cx="147638" cy="158750"/>
              </a:xfrm>
              <a:custGeom>
                <a:avLst/>
                <a:gdLst>
                  <a:gd name="T0" fmla="*/ 23 w 38"/>
                  <a:gd name="T1" fmla="*/ 41 h 41"/>
                  <a:gd name="T2" fmla="*/ 23 w 38"/>
                  <a:gd name="T3" fmla="*/ 41 h 41"/>
                  <a:gd name="T4" fmla="*/ 21 w 38"/>
                  <a:gd name="T5" fmla="*/ 40 h 41"/>
                  <a:gd name="T6" fmla="*/ 16 w 38"/>
                  <a:gd name="T7" fmla="*/ 27 h 41"/>
                  <a:gd name="T8" fmla="*/ 2 w 38"/>
                  <a:gd name="T9" fmla="*/ 29 h 41"/>
                  <a:gd name="T10" fmla="*/ 0 w 38"/>
                  <a:gd name="T11" fmla="*/ 28 h 41"/>
                  <a:gd name="T12" fmla="*/ 0 w 38"/>
                  <a:gd name="T13" fmla="*/ 26 h 41"/>
                  <a:gd name="T14" fmla="*/ 15 w 38"/>
                  <a:gd name="T15" fmla="*/ 0 h 41"/>
                  <a:gd name="T16" fmla="*/ 19 w 38"/>
                  <a:gd name="T17" fmla="*/ 2 h 41"/>
                  <a:gd name="T18" fmla="*/ 6 w 38"/>
                  <a:gd name="T19" fmla="*/ 24 h 41"/>
                  <a:gd name="T20" fmla="*/ 17 w 38"/>
                  <a:gd name="T21" fmla="*/ 22 h 41"/>
                  <a:gd name="T22" fmla="*/ 19 w 38"/>
                  <a:gd name="T23" fmla="*/ 24 h 41"/>
                  <a:gd name="T24" fmla="*/ 23 w 38"/>
                  <a:gd name="T25" fmla="*/ 34 h 41"/>
                  <a:gd name="T26" fmla="*/ 34 w 38"/>
                  <a:gd name="T27" fmla="*/ 16 h 41"/>
                  <a:gd name="T28" fmla="*/ 38 w 38"/>
                  <a:gd name="T29" fmla="*/ 18 h 41"/>
                  <a:gd name="T30" fmla="*/ 24 w 38"/>
                  <a:gd name="T31" fmla="*/ 40 h 41"/>
                  <a:gd name="T32" fmla="*/ 23 w 38"/>
                  <a:gd name="T33"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1">
                    <a:moveTo>
                      <a:pt x="23" y="41"/>
                    </a:moveTo>
                    <a:cubicBezTo>
                      <a:pt x="23" y="41"/>
                      <a:pt x="23" y="41"/>
                      <a:pt x="23" y="41"/>
                    </a:cubicBezTo>
                    <a:cubicBezTo>
                      <a:pt x="22" y="41"/>
                      <a:pt x="21" y="40"/>
                      <a:pt x="21" y="40"/>
                    </a:cubicBezTo>
                    <a:cubicBezTo>
                      <a:pt x="16" y="27"/>
                      <a:pt x="16" y="27"/>
                      <a:pt x="16" y="27"/>
                    </a:cubicBezTo>
                    <a:cubicBezTo>
                      <a:pt x="2" y="29"/>
                      <a:pt x="2" y="29"/>
                      <a:pt x="2" y="29"/>
                    </a:cubicBezTo>
                    <a:cubicBezTo>
                      <a:pt x="2" y="29"/>
                      <a:pt x="1" y="29"/>
                      <a:pt x="0" y="28"/>
                    </a:cubicBezTo>
                    <a:cubicBezTo>
                      <a:pt x="0" y="27"/>
                      <a:pt x="0" y="27"/>
                      <a:pt x="0" y="26"/>
                    </a:cubicBezTo>
                    <a:cubicBezTo>
                      <a:pt x="15" y="0"/>
                      <a:pt x="15" y="0"/>
                      <a:pt x="15" y="0"/>
                    </a:cubicBezTo>
                    <a:cubicBezTo>
                      <a:pt x="19" y="2"/>
                      <a:pt x="19" y="2"/>
                      <a:pt x="19" y="2"/>
                    </a:cubicBezTo>
                    <a:cubicBezTo>
                      <a:pt x="6" y="24"/>
                      <a:pt x="6" y="24"/>
                      <a:pt x="6" y="24"/>
                    </a:cubicBezTo>
                    <a:cubicBezTo>
                      <a:pt x="17" y="22"/>
                      <a:pt x="17" y="22"/>
                      <a:pt x="17" y="22"/>
                    </a:cubicBezTo>
                    <a:cubicBezTo>
                      <a:pt x="18" y="22"/>
                      <a:pt x="19" y="23"/>
                      <a:pt x="19" y="24"/>
                    </a:cubicBezTo>
                    <a:cubicBezTo>
                      <a:pt x="23" y="34"/>
                      <a:pt x="23" y="34"/>
                      <a:pt x="23" y="34"/>
                    </a:cubicBezTo>
                    <a:cubicBezTo>
                      <a:pt x="34" y="16"/>
                      <a:pt x="34" y="16"/>
                      <a:pt x="34" y="16"/>
                    </a:cubicBezTo>
                    <a:cubicBezTo>
                      <a:pt x="38" y="18"/>
                      <a:pt x="38" y="18"/>
                      <a:pt x="38" y="18"/>
                    </a:cubicBezTo>
                    <a:cubicBezTo>
                      <a:pt x="24" y="40"/>
                      <a:pt x="24" y="40"/>
                      <a:pt x="24" y="40"/>
                    </a:cubicBezTo>
                    <a:cubicBezTo>
                      <a:pt x="24" y="41"/>
                      <a:pt x="23" y="41"/>
                      <a:pt x="2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72">
                <a:extLst>
                  <a:ext uri="{FF2B5EF4-FFF2-40B4-BE49-F238E27FC236}">
                    <a16:creationId xmlns:a16="http://schemas.microsoft.com/office/drawing/2014/main" id="{AA6C7C98-54FC-4D96-964E-CF98A2E141D6}"/>
                  </a:ext>
                </a:extLst>
              </p:cNvPr>
              <p:cNvSpPr>
                <a:spLocks/>
              </p:cNvSpPr>
              <p:nvPr/>
            </p:nvSpPr>
            <p:spPr bwMode="auto">
              <a:xfrm>
                <a:off x="-373063" y="3748088"/>
                <a:ext cx="147638" cy="158750"/>
              </a:xfrm>
              <a:custGeom>
                <a:avLst/>
                <a:gdLst>
                  <a:gd name="T0" fmla="*/ 15 w 38"/>
                  <a:gd name="T1" fmla="*/ 41 h 41"/>
                  <a:gd name="T2" fmla="*/ 14 w 38"/>
                  <a:gd name="T3" fmla="*/ 40 h 41"/>
                  <a:gd name="T4" fmla="*/ 0 w 38"/>
                  <a:gd name="T5" fmla="*/ 18 h 41"/>
                  <a:gd name="T6" fmla="*/ 4 w 38"/>
                  <a:gd name="T7" fmla="*/ 16 h 41"/>
                  <a:gd name="T8" fmla="*/ 15 w 38"/>
                  <a:gd name="T9" fmla="*/ 34 h 41"/>
                  <a:gd name="T10" fmla="*/ 19 w 38"/>
                  <a:gd name="T11" fmla="*/ 24 h 41"/>
                  <a:gd name="T12" fmla="*/ 21 w 38"/>
                  <a:gd name="T13" fmla="*/ 22 h 41"/>
                  <a:gd name="T14" fmla="*/ 32 w 38"/>
                  <a:gd name="T15" fmla="*/ 24 h 41"/>
                  <a:gd name="T16" fmla="*/ 19 w 38"/>
                  <a:gd name="T17" fmla="*/ 2 h 41"/>
                  <a:gd name="T18" fmla="*/ 23 w 38"/>
                  <a:gd name="T19" fmla="*/ 0 h 41"/>
                  <a:gd name="T20" fmla="*/ 38 w 38"/>
                  <a:gd name="T21" fmla="*/ 26 h 41"/>
                  <a:gd name="T22" fmla="*/ 38 w 38"/>
                  <a:gd name="T23" fmla="*/ 28 h 41"/>
                  <a:gd name="T24" fmla="*/ 36 w 38"/>
                  <a:gd name="T25" fmla="*/ 29 h 41"/>
                  <a:gd name="T26" fmla="*/ 22 w 38"/>
                  <a:gd name="T27" fmla="*/ 27 h 41"/>
                  <a:gd name="T28" fmla="*/ 17 w 38"/>
                  <a:gd name="T29" fmla="*/ 40 h 41"/>
                  <a:gd name="T30" fmla="*/ 15 w 38"/>
                  <a:gd name="T31" fmla="*/ 41 h 41"/>
                  <a:gd name="T32" fmla="*/ 15 w 38"/>
                  <a:gd name="T33"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1">
                    <a:moveTo>
                      <a:pt x="15" y="41"/>
                    </a:moveTo>
                    <a:cubicBezTo>
                      <a:pt x="15" y="41"/>
                      <a:pt x="14" y="41"/>
                      <a:pt x="14" y="40"/>
                    </a:cubicBezTo>
                    <a:cubicBezTo>
                      <a:pt x="0" y="18"/>
                      <a:pt x="0" y="18"/>
                      <a:pt x="0" y="18"/>
                    </a:cubicBezTo>
                    <a:cubicBezTo>
                      <a:pt x="4" y="16"/>
                      <a:pt x="4" y="16"/>
                      <a:pt x="4" y="16"/>
                    </a:cubicBezTo>
                    <a:cubicBezTo>
                      <a:pt x="15" y="34"/>
                      <a:pt x="15" y="34"/>
                      <a:pt x="15" y="34"/>
                    </a:cubicBezTo>
                    <a:cubicBezTo>
                      <a:pt x="19" y="24"/>
                      <a:pt x="19" y="24"/>
                      <a:pt x="19" y="24"/>
                    </a:cubicBezTo>
                    <a:cubicBezTo>
                      <a:pt x="19" y="23"/>
                      <a:pt x="20" y="22"/>
                      <a:pt x="21" y="22"/>
                    </a:cubicBezTo>
                    <a:cubicBezTo>
                      <a:pt x="32" y="24"/>
                      <a:pt x="32" y="24"/>
                      <a:pt x="32" y="24"/>
                    </a:cubicBezTo>
                    <a:cubicBezTo>
                      <a:pt x="19" y="2"/>
                      <a:pt x="19" y="2"/>
                      <a:pt x="19" y="2"/>
                    </a:cubicBezTo>
                    <a:cubicBezTo>
                      <a:pt x="23" y="0"/>
                      <a:pt x="23" y="0"/>
                      <a:pt x="23" y="0"/>
                    </a:cubicBezTo>
                    <a:cubicBezTo>
                      <a:pt x="38" y="26"/>
                      <a:pt x="38" y="26"/>
                      <a:pt x="38" y="26"/>
                    </a:cubicBezTo>
                    <a:cubicBezTo>
                      <a:pt x="38" y="27"/>
                      <a:pt x="38" y="27"/>
                      <a:pt x="38" y="28"/>
                    </a:cubicBezTo>
                    <a:cubicBezTo>
                      <a:pt x="37" y="29"/>
                      <a:pt x="36" y="29"/>
                      <a:pt x="36" y="29"/>
                    </a:cubicBezTo>
                    <a:cubicBezTo>
                      <a:pt x="22" y="27"/>
                      <a:pt x="22" y="27"/>
                      <a:pt x="22" y="27"/>
                    </a:cubicBezTo>
                    <a:cubicBezTo>
                      <a:pt x="17" y="40"/>
                      <a:pt x="17" y="40"/>
                      <a:pt x="17" y="40"/>
                    </a:cubicBezTo>
                    <a:cubicBezTo>
                      <a:pt x="17" y="40"/>
                      <a:pt x="16" y="41"/>
                      <a:pt x="15" y="41"/>
                    </a:cubicBezTo>
                    <a:cubicBezTo>
                      <a:pt x="15" y="41"/>
                      <a:pt x="15" y="41"/>
                      <a:pt x="1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73">
                <a:extLst>
                  <a:ext uri="{FF2B5EF4-FFF2-40B4-BE49-F238E27FC236}">
                    <a16:creationId xmlns:a16="http://schemas.microsoft.com/office/drawing/2014/main" id="{6DC1517D-960E-439A-B253-968B35A84F90}"/>
                  </a:ext>
                </a:extLst>
              </p:cNvPr>
              <p:cNvSpPr>
                <a:spLocks noEditPoints="1"/>
              </p:cNvSpPr>
              <p:nvPr/>
            </p:nvSpPr>
            <p:spPr bwMode="auto">
              <a:xfrm>
                <a:off x="-558800" y="3533775"/>
                <a:ext cx="295275" cy="295275"/>
              </a:xfrm>
              <a:custGeom>
                <a:avLst/>
                <a:gdLst>
                  <a:gd name="T0" fmla="*/ 38 w 76"/>
                  <a:gd name="T1" fmla="*/ 76 h 76"/>
                  <a:gd name="T2" fmla="*/ 0 w 76"/>
                  <a:gd name="T3" fmla="*/ 38 h 76"/>
                  <a:gd name="T4" fmla="*/ 38 w 76"/>
                  <a:gd name="T5" fmla="*/ 0 h 76"/>
                  <a:gd name="T6" fmla="*/ 76 w 76"/>
                  <a:gd name="T7" fmla="*/ 38 h 76"/>
                  <a:gd name="T8" fmla="*/ 38 w 76"/>
                  <a:gd name="T9" fmla="*/ 76 h 76"/>
                  <a:gd name="T10" fmla="*/ 38 w 76"/>
                  <a:gd name="T11" fmla="*/ 4 h 76"/>
                  <a:gd name="T12" fmla="*/ 4 w 76"/>
                  <a:gd name="T13" fmla="*/ 38 h 76"/>
                  <a:gd name="T14" fmla="*/ 38 w 76"/>
                  <a:gd name="T15" fmla="*/ 72 h 76"/>
                  <a:gd name="T16" fmla="*/ 72 w 76"/>
                  <a:gd name="T17" fmla="*/ 38 h 76"/>
                  <a:gd name="T18" fmla="*/ 38 w 76"/>
                  <a:gd name="T19"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38" y="76"/>
                    </a:moveTo>
                    <a:cubicBezTo>
                      <a:pt x="17" y="76"/>
                      <a:pt x="0" y="59"/>
                      <a:pt x="0" y="38"/>
                    </a:cubicBezTo>
                    <a:cubicBezTo>
                      <a:pt x="0" y="17"/>
                      <a:pt x="17" y="0"/>
                      <a:pt x="38" y="0"/>
                    </a:cubicBezTo>
                    <a:cubicBezTo>
                      <a:pt x="59" y="0"/>
                      <a:pt x="76" y="17"/>
                      <a:pt x="76" y="38"/>
                    </a:cubicBezTo>
                    <a:cubicBezTo>
                      <a:pt x="76" y="59"/>
                      <a:pt x="59" y="76"/>
                      <a:pt x="38" y="76"/>
                    </a:cubicBezTo>
                    <a:close/>
                    <a:moveTo>
                      <a:pt x="38" y="4"/>
                    </a:moveTo>
                    <a:cubicBezTo>
                      <a:pt x="19" y="4"/>
                      <a:pt x="4" y="19"/>
                      <a:pt x="4" y="38"/>
                    </a:cubicBezTo>
                    <a:cubicBezTo>
                      <a:pt x="4" y="57"/>
                      <a:pt x="19" y="72"/>
                      <a:pt x="38" y="72"/>
                    </a:cubicBezTo>
                    <a:cubicBezTo>
                      <a:pt x="57" y="72"/>
                      <a:pt x="72" y="57"/>
                      <a:pt x="72" y="38"/>
                    </a:cubicBezTo>
                    <a:cubicBezTo>
                      <a:pt x="72" y="19"/>
                      <a:pt x="57" y="4"/>
                      <a:pt x="3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0" name="Group 59">
            <a:extLst>
              <a:ext uri="{FF2B5EF4-FFF2-40B4-BE49-F238E27FC236}">
                <a16:creationId xmlns:a16="http://schemas.microsoft.com/office/drawing/2014/main" id="{25203D5D-3363-4866-B079-C72190C36602}"/>
              </a:ext>
            </a:extLst>
          </p:cNvPr>
          <p:cNvGrpSpPr/>
          <p:nvPr/>
        </p:nvGrpSpPr>
        <p:grpSpPr>
          <a:xfrm>
            <a:off x="733158" y="4332257"/>
            <a:ext cx="2089784" cy="215444"/>
            <a:chOff x="694056" y="4001583"/>
            <a:chExt cx="2089784" cy="215444"/>
          </a:xfrm>
        </p:grpSpPr>
        <p:sp>
          <p:nvSpPr>
            <p:cNvPr id="61" name="TextBox 60">
              <a:extLst>
                <a:ext uri="{FF2B5EF4-FFF2-40B4-BE49-F238E27FC236}">
                  <a16:creationId xmlns:a16="http://schemas.microsoft.com/office/drawing/2014/main" id="{358B037C-19F3-4443-8DE7-3C5FE705B640}"/>
                </a:ext>
              </a:extLst>
            </p:cNvPr>
            <p:cNvSpPr txBox="1"/>
            <p:nvPr/>
          </p:nvSpPr>
          <p:spPr>
            <a:xfrm>
              <a:off x="1022550" y="4001583"/>
              <a:ext cx="1761290" cy="215444"/>
            </a:xfrm>
            <a:prstGeom prst="rect">
              <a:avLst/>
            </a:prstGeom>
            <a:noFill/>
            <a:ln w="6350">
              <a:noFill/>
              <a:prstDash val="dash"/>
            </a:ln>
          </p:spPr>
          <p:txBody>
            <a:bodyPr wrap="square" lIns="0" tIns="0" rIns="0" bIns="0" rtlCol="0" anchor="ctr">
              <a:spAutoFit/>
            </a:bodyPr>
            <a:lstStyle/>
            <a:p>
              <a:r>
                <a:rPr lang="en-US" sz="1400" dirty="0"/>
                <a:t>Trending</a:t>
              </a:r>
            </a:p>
          </p:txBody>
        </p:sp>
        <p:grpSp>
          <p:nvGrpSpPr>
            <p:cNvPr id="62" name="Group 61">
              <a:extLst>
                <a:ext uri="{FF2B5EF4-FFF2-40B4-BE49-F238E27FC236}">
                  <a16:creationId xmlns:a16="http://schemas.microsoft.com/office/drawing/2014/main" id="{55965A30-D6B5-4E77-8A88-C6F79592D875}"/>
                </a:ext>
              </a:extLst>
            </p:cNvPr>
            <p:cNvGrpSpPr>
              <a:grpSpLocks noChangeAspect="1"/>
            </p:cNvGrpSpPr>
            <p:nvPr/>
          </p:nvGrpSpPr>
          <p:grpSpPr>
            <a:xfrm>
              <a:off x="694056" y="4012105"/>
              <a:ext cx="161311" cy="194400"/>
              <a:chOff x="-395288" y="3805238"/>
              <a:chExt cx="309563" cy="373062"/>
            </a:xfrm>
            <a:gradFill>
              <a:gsLst>
                <a:gs pos="0">
                  <a:schemeClr val="accent2"/>
                </a:gs>
                <a:gs pos="100000">
                  <a:schemeClr val="accent1"/>
                </a:gs>
              </a:gsLst>
              <a:lin ang="2700000" scaled="0"/>
            </a:gradFill>
          </p:grpSpPr>
          <p:sp>
            <p:nvSpPr>
              <p:cNvPr id="63" name="Freeform 77">
                <a:extLst>
                  <a:ext uri="{FF2B5EF4-FFF2-40B4-BE49-F238E27FC236}">
                    <a16:creationId xmlns:a16="http://schemas.microsoft.com/office/drawing/2014/main" id="{E8CD1FC2-F872-4B37-A12A-ECA0DFC2821B}"/>
                  </a:ext>
                </a:extLst>
              </p:cNvPr>
              <p:cNvSpPr>
                <a:spLocks noEditPoints="1"/>
              </p:cNvSpPr>
              <p:nvPr/>
            </p:nvSpPr>
            <p:spPr bwMode="auto">
              <a:xfrm>
                <a:off x="-395288" y="3805238"/>
                <a:ext cx="309563" cy="373062"/>
              </a:xfrm>
              <a:custGeom>
                <a:avLst/>
                <a:gdLst>
                  <a:gd name="T0" fmla="*/ 40 w 80"/>
                  <a:gd name="T1" fmla="*/ 96 h 96"/>
                  <a:gd name="T2" fmla="*/ 0 w 80"/>
                  <a:gd name="T3" fmla="*/ 58 h 96"/>
                  <a:gd name="T4" fmla="*/ 0 w 80"/>
                  <a:gd name="T5" fmla="*/ 56 h 96"/>
                  <a:gd name="T6" fmla="*/ 14 w 80"/>
                  <a:gd name="T7" fmla="*/ 25 h 96"/>
                  <a:gd name="T8" fmla="*/ 16 w 80"/>
                  <a:gd name="T9" fmla="*/ 25 h 96"/>
                  <a:gd name="T10" fmla="*/ 18 w 80"/>
                  <a:gd name="T11" fmla="*/ 26 h 96"/>
                  <a:gd name="T12" fmla="*/ 23 w 80"/>
                  <a:gd name="T13" fmla="*/ 37 h 96"/>
                  <a:gd name="T14" fmla="*/ 26 w 80"/>
                  <a:gd name="T15" fmla="*/ 22 h 96"/>
                  <a:gd name="T16" fmla="*/ 26 w 80"/>
                  <a:gd name="T17" fmla="*/ 20 h 96"/>
                  <a:gd name="T18" fmla="*/ 21 w 80"/>
                  <a:gd name="T19" fmla="*/ 4 h 96"/>
                  <a:gd name="T20" fmla="*/ 21 w 80"/>
                  <a:gd name="T21" fmla="*/ 1 h 96"/>
                  <a:gd name="T22" fmla="*/ 23 w 80"/>
                  <a:gd name="T23" fmla="*/ 1 h 96"/>
                  <a:gd name="T24" fmla="*/ 55 w 80"/>
                  <a:gd name="T25" fmla="*/ 19 h 96"/>
                  <a:gd name="T26" fmla="*/ 66 w 80"/>
                  <a:gd name="T27" fmla="*/ 49 h 96"/>
                  <a:gd name="T28" fmla="*/ 75 w 80"/>
                  <a:gd name="T29" fmla="*/ 44 h 96"/>
                  <a:gd name="T30" fmla="*/ 77 w 80"/>
                  <a:gd name="T31" fmla="*/ 43 h 96"/>
                  <a:gd name="T32" fmla="*/ 78 w 80"/>
                  <a:gd name="T33" fmla="*/ 45 h 96"/>
                  <a:gd name="T34" fmla="*/ 80 w 80"/>
                  <a:gd name="T35" fmla="*/ 56 h 96"/>
                  <a:gd name="T36" fmla="*/ 40 w 80"/>
                  <a:gd name="T37" fmla="*/ 96 h 96"/>
                  <a:gd name="T38" fmla="*/ 15 w 80"/>
                  <a:gd name="T39" fmla="*/ 30 h 96"/>
                  <a:gd name="T40" fmla="*/ 4 w 80"/>
                  <a:gd name="T41" fmla="*/ 56 h 96"/>
                  <a:gd name="T42" fmla="*/ 4 w 80"/>
                  <a:gd name="T43" fmla="*/ 58 h 96"/>
                  <a:gd name="T44" fmla="*/ 40 w 80"/>
                  <a:gd name="T45" fmla="*/ 92 h 96"/>
                  <a:gd name="T46" fmla="*/ 76 w 80"/>
                  <a:gd name="T47" fmla="*/ 56 h 96"/>
                  <a:gd name="T48" fmla="*/ 75 w 80"/>
                  <a:gd name="T49" fmla="*/ 49 h 96"/>
                  <a:gd name="T50" fmla="*/ 65 w 80"/>
                  <a:gd name="T51" fmla="*/ 54 h 96"/>
                  <a:gd name="T52" fmla="*/ 63 w 80"/>
                  <a:gd name="T53" fmla="*/ 54 h 96"/>
                  <a:gd name="T54" fmla="*/ 62 w 80"/>
                  <a:gd name="T55" fmla="*/ 52 h 96"/>
                  <a:gd name="T56" fmla="*/ 62 w 80"/>
                  <a:gd name="T57" fmla="*/ 51 h 96"/>
                  <a:gd name="T58" fmla="*/ 52 w 80"/>
                  <a:gd name="T59" fmla="*/ 22 h 96"/>
                  <a:gd name="T60" fmla="*/ 26 w 80"/>
                  <a:gd name="T61" fmla="*/ 5 h 96"/>
                  <a:gd name="T62" fmla="*/ 30 w 80"/>
                  <a:gd name="T63" fmla="*/ 20 h 96"/>
                  <a:gd name="T64" fmla="*/ 30 w 80"/>
                  <a:gd name="T65" fmla="*/ 22 h 96"/>
                  <a:gd name="T66" fmla="*/ 25 w 80"/>
                  <a:gd name="T67" fmla="*/ 42 h 96"/>
                  <a:gd name="T68" fmla="*/ 23 w 80"/>
                  <a:gd name="T69" fmla="*/ 43 h 96"/>
                  <a:gd name="T70" fmla="*/ 22 w 80"/>
                  <a:gd name="T71" fmla="*/ 42 h 96"/>
                  <a:gd name="T72" fmla="*/ 15 w 80"/>
                  <a:gd name="T73" fmla="*/ 3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96">
                    <a:moveTo>
                      <a:pt x="40" y="96"/>
                    </a:moveTo>
                    <a:cubicBezTo>
                      <a:pt x="19" y="96"/>
                      <a:pt x="1" y="79"/>
                      <a:pt x="0" y="58"/>
                    </a:cubicBezTo>
                    <a:cubicBezTo>
                      <a:pt x="0" y="57"/>
                      <a:pt x="0" y="57"/>
                      <a:pt x="0" y="56"/>
                    </a:cubicBezTo>
                    <a:cubicBezTo>
                      <a:pt x="0" y="44"/>
                      <a:pt x="5" y="33"/>
                      <a:pt x="14" y="25"/>
                    </a:cubicBezTo>
                    <a:cubicBezTo>
                      <a:pt x="15" y="25"/>
                      <a:pt x="16" y="25"/>
                      <a:pt x="16" y="25"/>
                    </a:cubicBezTo>
                    <a:cubicBezTo>
                      <a:pt x="17" y="25"/>
                      <a:pt x="17" y="26"/>
                      <a:pt x="18" y="26"/>
                    </a:cubicBezTo>
                    <a:cubicBezTo>
                      <a:pt x="19" y="30"/>
                      <a:pt x="20" y="34"/>
                      <a:pt x="23" y="37"/>
                    </a:cubicBezTo>
                    <a:cubicBezTo>
                      <a:pt x="25" y="32"/>
                      <a:pt x="26" y="27"/>
                      <a:pt x="26" y="22"/>
                    </a:cubicBezTo>
                    <a:cubicBezTo>
                      <a:pt x="26" y="21"/>
                      <a:pt x="26" y="21"/>
                      <a:pt x="26" y="20"/>
                    </a:cubicBezTo>
                    <a:cubicBezTo>
                      <a:pt x="26" y="14"/>
                      <a:pt x="24" y="9"/>
                      <a:pt x="21" y="4"/>
                    </a:cubicBezTo>
                    <a:cubicBezTo>
                      <a:pt x="21" y="3"/>
                      <a:pt x="21" y="2"/>
                      <a:pt x="21" y="1"/>
                    </a:cubicBezTo>
                    <a:cubicBezTo>
                      <a:pt x="22" y="1"/>
                      <a:pt x="22" y="0"/>
                      <a:pt x="23" y="1"/>
                    </a:cubicBezTo>
                    <a:cubicBezTo>
                      <a:pt x="36" y="3"/>
                      <a:pt x="47" y="9"/>
                      <a:pt x="55" y="19"/>
                    </a:cubicBezTo>
                    <a:cubicBezTo>
                      <a:pt x="62" y="28"/>
                      <a:pt x="66" y="38"/>
                      <a:pt x="66" y="49"/>
                    </a:cubicBezTo>
                    <a:cubicBezTo>
                      <a:pt x="69" y="48"/>
                      <a:pt x="72" y="46"/>
                      <a:pt x="75" y="44"/>
                    </a:cubicBezTo>
                    <a:cubicBezTo>
                      <a:pt x="76" y="43"/>
                      <a:pt x="76" y="43"/>
                      <a:pt x="77" y="43"/>
                    </a:cubicBezTo>
                    <a:cubicBezTo>
                      <a:pt x="78" y="43"/>
                      <a:pt x="78" y="44"/>
                      <a:pt x="78" y="45"/>
                    </a:cubicBezTo>
                    <a:cubicBezTo>
                      <a:pt x="79" y="48"/>
                      <a:pt x="80" y="52"/>
                      <a:pt x="80" y="56"/>
                    </a:cubicBezTo>
                    <a:cubicBezTo>
                      <a:pt x="80" y="78"/>
                      <a:pt x="62" y="96"/>
                      <a:pt x="40" y="96"/>
                    </a:cubicBezTo>
                    <a:close/>
                    <a:moveTo>
                      <a:pt x="15" y="30"/>
                    </a:moveTo>
                    <a:cubicBezTo>
                      <a:pt x="8" y="37"/>
                      <a:pt x="4" y="46"/>
                      <a:pt x="4" y="56"/>
                    </a:cubicBezTo>
                    <a:cubicBezTo>
                      <a:pt x="4" y="57"/>
                      <a:pt x="4" y="57"/>
                      <a:pt x="4" y="58"/>
                    </a:cubicBezTo>
                    <a:cubicBezTo>
                      <a:pt x="5" y="77"/>
                      <a:pt x="21" y="92"/>
                      <a:pt x="40" y="92"/>
                    </a:cubicBezTo>
                    <a:cubicBezTo>
                      <a:pt x="60" y="92"/>
                      <a:pt x="76" y="76"/>
                      <a:pt x="76" y="56"/>
                    </a:cubicBezTo>
                    <a:cubicBezTo>
                      <a:pt x="76" y="53"/>
                      <a:pt x="76" y="51"/>
                      <a:pt x="75" y="49"/>
                    </a:cubicBezTo>
                    <a:cubicBezTo>
                      <a:pt x="72" y="51"/>
                      <a:pt x="68" y="53"/>
                      <a:pt x="65" y="54"/>
                    </a:cubicBezTo>
                    <a:cubicBezTo>
                      <a:pt x="64" y="54"/>
                      <a:pt x="63" y="54"/>
                      <a:pt x="63" y="54"/>
                    </a:cubicBezTo>
                    <a:cubicBezTo>
                      <a:pt x="62" y="53"/>
                      <a:pt x="62" y="53"/>
                      <a:pt x="62" y="52"/>
                    </a:cubicBezTo>
                    <a:cubicBezTo>
                      <a:pt x="62" y="52"/>
                      <a:pt x="62" y="51"/>
                      <a:pt x="62" y="51"/>
                    </a:cubicBezTo>
                    <a:cubicBezTo>
                      <a:pt x="62" y="40"/>
                      <a:pt x="58" y="30"/>
                      <a:pt x="52" y="22"/>
                    </a:cubicBezTo>
                    <a:cubicBezTo>
                      <a:pt x="45" y="14"/>
                      <a:pt x="36" y="8"/>
                      <a:pt x="26" y="5"/>
                    </a:cubicBezTo>
                    <a:cubicBezTo>
                      <a:pt x="28" y="10"/>
                      <a:pt x="30" y="15"/>
                      <a:pt x="30" y="20"/>
                    </a:cubicBezTo>
                    <a:cubicBezTo>
                      <a:pt x="30" y="21"/>
                      <a:pt x="30" y="21"/>
                      <a:pt x="30" y="22"/>
                    </a:cubicBezTo>
                    <a:cubicBezTo>
                      <a:pt x="30" y="29"/>
                      <a:pt x="28" y="36"/>
                      <a:pt x="25" y="42"/>
                    </a:cubicBezTo>
                    <a:cubicBezTo>
                      <a:pt x="25" y="42"/>
                      <a:pt x="24" y="43"/>
                      <a:pt x="23" y="43"/>
                    </a:cubicBezTo>
                    <a:cubicBezTo>
                      <a:pt x="23" y="43"/>
                      <a:pt x="22" y="42"/>
                      <a:pt x="22" y="42"/>
                    </a:cubicBezTo>
                    <a:cubicBezTo>
                      <a:pt x="19" y="39"/>
                      <a:pt x="16" y="35"/>
                      <a:pt x="1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78">
                <a:extLst>
                  <a:ext uri="{FF2B5EF4-FFF2-40B4-BE49-F238E27FC236}">
                    <a16:creationId xmlns:a16="http://schemas.microsoft.com/office/drawing/2014/main" id="{02017719-F148-4CC7-8FBE-39AC605E1739}"/>
                  </a:ext>
                </a:extLst>
              </p:cNvPr>
              <p:cNvSpPr>
                <a:spLocks noEditPoints="1"/>
              </p:cNvSpPr>
              <p:nvPr/>
            </p:nvSpPr>
            <p:spPr bwMode="auto">
              <a:xfrm>
                <a:off x="-311150" y="3987800"/>
                <a:ext cx="141288" cy="190500"/>
              </a:xfrm>
              <a:custGeom>
                <a:avLst/>
                <a:gdLst>
                  <a:gd name="T0" fmla="*/ 18 w 36"/>
                  <a:gd name="T1" fmla="*/ 49 h 49"/>
                  <a:gd name="T2" fmla="*/ 0 w 36"/>
                  <a:gd name="T3" fmla="*/ 31 h 49"/>
                  <a:gd name="T4" fmla="*/ 24 w 36"/>
                  <a:gd name="T5" fmla="*/ 0 h 49"/>
                  <a:gd name="T6" fmla="*/ 26 w 36"/>
                  <a:gd name="T7" fmla="*/ 1 h 49"/>
                  <a:gd name="T8" fmla="*/ 26 w 36"/>
                  <a:gd name="T9" fmla="*/ 3 h 49"/>
                  <a:gd name="T10" fmla="*/ 21 w 36"/>
                  <a:gd name="T11" fmla="*/ 19 h 49"/>
                  <a:gd name="T12" fmla="*/ 23 w 36"/>
                  <a:gd name="T13" fmla="*/ 16 h 49"/>
                  <a:gd name="T14" fmla="*/ 24 w 36"/>
                  <a:gd name="T15" fmla="*/ 14 h 49"/>
                  <a:gd name="T16" fmla="*/ 25 w 36"/>
                  <a:gd name="T17" fmla="*/ 14 h 49"/>
                  <a:gd name="T18" fmla="*/ 36 w 36"/>
                  <a:gd name="T19" fmla="*/ 31 h 49"/>
                  <a:gd name="T20" fmla="*/ 18 w 36"/>
                  <a:gd name="T21" fmla="*/ 49 h 49"/>
                  <a:gd name="T22" fmla="*/ 18 w 36"/>
                  <a:gd name="T23" fmla="*/ 6 h 49"/>
                  <a:gd name="T24" fmla="*/ 4 w 36"/>
                  <a:gd name="T25" fmla="*/ 31 h 49"/>
                  <a:gd name="T26" fmla="*/ 18 w 36"/>
                  <a:gd name="T27" fmla="*/ 45 h 49"/>
                  <a:gd name="T28" fmla="*/ 32 w 36"/>
                  <a:gd name="T29" fmla="*/ 31 h 49"/>
                  <a:gd name="T30" fmla="*/ 26 w 36"/>
                  <a:gd name="T31" fmla="*/ 19 h 49"/>
                  <a:gd name="T32" fmla="*/ 22 w 36"/>
                  <a:gd name="T33" fmla="*/ 24 h 49"/>
                  <a:gd name="T34" fmla="*/ 20 w 36"/>
                  <a:gd name="T35" fmla="*/ 24 h 49"/>
                  <a:gd name="T36" fmla="*/ 19 w 36"/>
                  <a:gd name="T37" fmla="*/ 23 h 49"/>
                  <a:gd name="T38" fmla="*/ 18 w 36"/>
                  <a:gd name="T39" fmla="*/ 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49">
                    <a:moveTo>
                      <a:pt x="18" y="49"/>
                    </a:moveTo>
                    <a:cubicBezTo>
                      <a:pt x="8" y="49"/>
                      <a:pt x="0" y="41"/>
                      <a:pt x="0" y="31"/>
                    </a:cubicBezTo>
                    <a:cubicBezTo>
                      <a:pt x="0" y="16"/>
                      <a:pt x="10" y="3"/>
                      <a:pt x="24" y="0"/>
                    </a:cubicBezTo>
                    <a:cubicBezTo>
                      <a:pt x="25" y="0"/>
                      <a:pt x="26" y="0"/>
                      <a:pt x="26" y="1"/>
                    </a:cubicBezTo>
                    <a:cubicBezTo>
                      <a:pt x="27" y="2"/>
                      <a:pt x="27" y="3"/>
                      <a:pt x="26" y="3"/>
                    </a:cubicBezTo>
                    <a:cubicBezTo>
                      <a:pt x="20" y="7"/>
                      <a:pt x="20" y="15"/>
                      <a:pt x="21" y="19"/>
                    </a:cubicBezTo>
                    <a:cubicBezTo>
                      <a:pt x="22" y="18"/>
                      <a:pt x="23" y="17"/>
                      <a:pt x="23" y="16"/>
                    </a:cubicBezTo>
                    <a:cubicBezTo>
                      <a:pt x="23" y="15"/>
                      <a:pt x="23" y="15"/>
                      <a:pt x="24" y="14"/>
                    </a:cubicBezTo>
                    <a:cubicBezTo>
                      <a:pt x="24" y="14"/>
                      <a:pt x="25" y="14"/>
                      <a:pt x="25" y="14"/>
                    </a:cubicBezTo>
                    <a:cubicBezTo>
                      <a:pt x="32" y="17"/>
                      <a:pt x="36" y="23"/>
                      <a:pt x="36" y="31"/>
                    </a:cubicBezTo>
                    <a:cubicBezTo>
                      <a:pt x="36" y="41"/>
                      <a:pt x="28" y="49"/>
                      <a:pt x="18" y="49"/>
                    </a:cubicBezTo>
                    <a:close/>
                    <a:moveTo>
                      <a:pt x="18" y="6"/>
                    </a:moveTo>
                    <a:cubicBezTo>
                      <a:pt x="10" y="11"/>
                      <a:pt x="4" y="20"/>
                      <a:pt x="4" y="31"/>
                    </a:cubicBezTo>
                    <a:cubicBezTo>
                      <a:pt x="4" y="39"/>
                      <a:pt x="10" y="45"/>
                      <a:pt x="18" y="45"/>
                    </a:cubicBezTo>
                    <a:cubicBezTo>
                      <a:pt x="26" y="45"/>
                      <a:pt x="32" y="39"/>
                      <a:pt x="32" y="31"/>
                    </a:cubicBezTo>
                    <a:cubicBezTo>
                      <a:pt x="32" y="27"/>
                      <a:pt x="31" y="22"/>
                      <a:pt x="26" y="19"/>
                    </a:cubicBezTo>
                    <a:cubicBezTo>
                      <a:pt x="25" y="21"/>
                      <a:pt x="23" y="23"/>
                      <a:pt x="22" y="24"/>
                    </a:cubicBezTo>
                    <a:cubicBezTo>
                      <a:pt x="21" y="24"/>
                      <a:pt x="21" y="24"/>
                      <a:pt x="20" y="24"/>
                    </a:cubicBezTo>
                    <a:cubicBezTo>
                      <a:pt x="20" y="24"/>
                      <a:pt x="19" y="24"/>
                      <a:pt x="19" y="23"/>
                    </a:cubicBezTo>
                    <a:cubicBezTo>
                      <a:pt x="16" y="19"/>
                      <a:pt x="16" y="12"/>
                      <a:pt x="1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5" name="Group 64">
            <a:extLst>
              <a:ext uri="{FF2B5EF4-FFF2-40B4-BE49-F238E27FC236}">
                <a16:creationId xmlns:a16="http://schemas.microsoft.com/office/drawing/2014/main" id="{8249440B-C10F-4636-B934-CD66B03626EB}"/>
              </a:ext>
            </a:extLst>
          </p:cNvPr>
          <p:cNvGrpSpPr/>
          <p:nvPr/>
        </p:nvGrpSpPr>
        <p:grpSpPr>
          <a:xfrm>
            <a:off x="716613" y="4834749"/>
            <a:ext cx="2106329" cy="215444"/>
            <a:chOff x="677511" y="4485188"/>
            <a:chExt cx="2106329" cy="215444"/>
          </a:xfrm>
        </p:grpSpPr>
        <p:sp>
          <p:nvSpPr>
            <p:cNvPr id="66" name="TextBox 65">
              <a:extLst>
                <a:ext uri="{FF2B5EF4-FFF2-40B4-BE49-F238E27FC236}">
                  <a16:creationId xmlns:a16="http://schemas.microsoft.com/office/drawing/2014/main" id="{E5E7F570-22D9-4043-BB06-C094E5A3CF79}"/>
                </a:ext>
              </a:extLst>
            </p:cNvPr>
            <p:cNvSpPr txBox="1"/>
            <p:nvPr/>
          </p:nvSpPr>
          <p:spPr>
            <a:xfrm>
              <a:off x="1022550" y="4485188"/>
              <a:ext cx="1761290" cy="215444"/>
            </a:xfrm>
            <a:prstGeom prst="rect">
              <a:avLst/>
            </a:prstGeom>
            <a:noFill/>
            <a:ln w="6350">
              <a:noFill/>
              <a:prstDash val="dash"/>
            </a:ln>
          </p:spPr>
          <p:txBody>
            <a:bodyPr wrap="square" lIns="0" tIns="0" rIns="0" bIns="0" rtlCol="0" anchor="ctr">
              <a:spAutoFit/>
            </a:bodyPr>
            <a:lstStyle/>
            <a:p>
              <a:r>
                <a:rPr lang="en-US" sz="1400" dirty="0"/>
                <a:t>Help</a:t>
              </a:r>
            </a:p>
          </p:txBody>
        </p:sp>
        <p:grpSp>
          <p:nvGrpSpPr>
            <p:cNvPr id="67" name="Group 66">
              <a:extLst>
                <a:ext uri="{FF2B5EF4-FFF2-40B4-BE49-F238E27FC236}">
                  <a16:creationId xmlns:a16="http://schemas.microsoft.com/office/drawing/2014/main" id="{C94B52D7-828E-44AB-90B4-DFB4B841120A}"/>
                </a:ext>
              </a:extLst>
            </p:cNvPr>
            <p:cNvGrpSpPr>
              <a:grpSpLocks noChangeAspect="1"/>
            </p:cNvGrpSpPr>
            <p:nvPr/>
          </p:nvGrpSpPr>
          <p:grpSpPr>
            <a:xfrm>
              <a:off x="677511" y="4495710"/>
              <a:ext cx="194400" cy="194400"/>
              <a:chOff x="-774700" y="4160838"/>
              <a:chExt cx="357187" cy="357187"/>
            </a:xfrm>
            <a:gradFill>
              <a:gsLst>
                <a:gs pos="0">
                  <a:schemeClr val="accent2"/>
                </a:gs>
                <a:gs pos="100000">
                  <a:schemeClr val="accent1"/>
                </a:gs>
              </a:gsLst>
              <a:lin ang="2700000" scaled="0"/>
            </a:gradFill>
          </p:grpSpPr>
          <p:sp>
            <p:nvSpPr>
              <p:cNvPr id="68" name="Freeform 82">
                <a:extLst>
                  <a:ext uri="{FF2B5EF4-FFF2-40B4-BE49-F238E27FC236}">
                    <a16:creationId xmlns:a16="http://schemas.microsoft.com/office/drawing/2014/main" id="{4835DA7C-1B77-4169-ADC0-034BB6DF5B10}"/>
                  </a:ext>
                </a:extLst>
              </p:cNvPr>
              <p:cNvSpPr>
                <a:spLocks noEditPoints="1"/>
              </p:cNvSpPr>
              <p:nvPr/>
            </p:nvSpPr>
            <p:spPr bwMode="auto">
              <a:xfrm>
                <a:off x="-774700" y="4160838"/>
                <a:ext cx="357187" cy="357187"/>
              </a:xfrm>
              <a:custGeom>
                <a:avLst/>
                <a:gdLst>
                  <a:gd name="T0" fmla="*/ 46 w 92"/>
                  <a:gd name="T1" fmla="*/ 92 h 92"/>
                  <a:gd name="T2" fmla="*/ 0 w 92"/>
                  <a:gd name="T3" fmla="*/ 46 h 92"/>
                  <a:gd name="T4" fmla="*/ 46 w 92"/>
                  <a:gd name="T5" fmla="*/ 0 h 92"/>
                  <a:gd name="T6" fmla="*/ 92 w 92"/>
                  <a:gd name="T7" fmla="*/ 46 h 92"/>
                  <a:gd name="T8" fmla="*/ 46 w 92"/>
                  <a:gd name="T9" fmla="*/ 92 h 92"/>
                  <a:gd name="T10" fmla="*/ 46 w 92"/>
                  <a:gd name="T11" fmla="*/ 4 h 92"/>
                  <a:gd name="T12" fmla="*/ 4 w 92"/>
                  <a:gd name="T13" fmla="*/ 46 h 92"/>
                  <a:gd name="T14" fmla="*/ 46 w 92"/>
                  <a:gd name="T15" fmla="*/ 88 h 92"/>
                  <a:gd name="T16" fmla="*/ 88 w 92"/>
                  <a:gd name="T17" fmla="*/ 46 h 92"/>
                  <a:gd name="T18" fmla="*/ 46 w 92"/>
                  <a:gd name="T19"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92"/>
                    </a:moveTo>
                    <a:cubicBezTo>
                      <a:pt x="21" y="92"/>
                      <a:pt x="0" y="71"/>
                      <a:pt x="0" y="46"/>
                    </a:cubicBezTo>
                    <a:cubicBezTo>
                      <a:pt x="0" y="21"/>
                      <a:pt x="21" y="0"/>
                      <a:pt x="46" y="0"/>
                    </a:cubicBezTo>
                    <a:cubicBezTo>
                      <a:pt x="71" y="0"/>
                      <a:pt x="92" y="21"/>
                      <a:pt x="92" y="46"/>
                    </a:cubicBezTo>
                    <a:cubicBezTo>
                      <a:pt x="92" y="71"/>
                      <a:pt x="71" y="92"/>
                      <a:pt x="46" y="92"/>
                    </a:cubicBezTo>
                    <a:close/>
                    <a:moveTo>
                      <a:pt x="46" y="4"/>
                    </a:moveTo>
                    <a:cubicBezTo>
                      <a:pt x="23" y="4"/>
                      <a:pt x="4" y="23"/>
                      <a:pt x="4" y="46"/>
                    </a:cubicBezTo>
                    <a:cubicBezTo>
                      <a:pt x="4" y="69"/>
                      <a:pt x="23" y="88"/>
                      <a:pt x="46" y="88"/>
                    </a:cubicBezTo>
                    <a:cubicBezTo>
                      <a:pt x="69" y="88"/>
                      <a:pt x="88" y="69"/>
                      <a:pt x="88" y="46"/>
                    </a:cubicBezTo>
                    <a:cubicBezTo>
                      <a:pt x="88" y="23"/>
                      <a:pt x="69" y="4"/>
                      <a:pt x="4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83">
                <a:extLst>
                  <a:ext uri="{FF2B5EF4-FFF2-40B4-BE49-F238E27FC236}">
                    <a16:creationId xmlns:a16="http://schemas.microsoft.com/office/drawing/2014/main" id="{F6F5F1D4-38A8-4B31-A5E6-3CBB8419AB1B}"/>
                  </a:ext>
                </a:extLst>
              </p:cNvPr>
              <p:cNvSpPr>
                <a:spLocks/>
              </p:cNvSpPr>
              <p:nvPr/>
            </p:nvSpPr>
            <p:spPr bwMode="auto">
              <a:xfrm>
                <a:off x="-650875" y="4246563"/>
                <a:ext cx="109537" cy="155575"/>
              </a:xfrm>
              <a:custGeom>
                <a:avLst/>
                <a:gdLst>
                  <a:gd name="T0" fmla="*/ 14 w 28"/>
                  <a:gd name="T1" fmla="*/ 40 h 40"/>
                  <a:gd name="T2" fmla="*/ 12 w 28"/>
                  <a:gd name="T3" fmla="*/ 38 h 40"/>
                  <a:gd name="T4" fmla="*/ 12 w 28"/>
                  <a:gd name="T5" fmla="*/ 26 h 40"/>
                  <a:gd name="T6" fmla="*/ 14 w 28"/>
                  <a:gd name="T7" fmla="*/ 24 h 40"/>
                  <a:gd name="T8" fmla="*/ 24 w 28"/>
                  <a:gd name="T9" fmla="*/ 14 h 40"/>
                  <a:gd name="T10" fmla="*/ 14 w 28"/>
                  <a:gd name="T11" fmla="*/ 4 h 40"/>
                  <a:gd name="T12" fmla="*/ 4 w 28"/>
                  <a:gd name="T13" fmla="*/ 14 h 40"/>
                  <a:gd name="T14" fmla="*/ 2 w 28"/>
                  <a:gd name="T15" fmla="*/ 16 h 40"/>
                  <a:gd name="T16" fmla="*/ 0 w 28"/>
                  <a:gd name="T17" fmla="*/ 14 h 40"/>
                  <a:gd name="T18" fmla="*/ 14 w 28"/>
                  <a:gd name="T19" fmla="*/ 0 h 40"/>
                  <a:gd name="T20" fmla="*/ 28 w 28"/>
                  <a:gd name="T21" fmla="*/ 14 h 40"/>
                  <a:gd name="T22" fmla="*/ 16 w 28"/>
                  <a:gd name="T23" fmla="*/ 28 h 40"/>
                  <a:gd name="T24" fmla="*/ 16 w 28"/>
                  <a:gd name="T25" fmla="*/ 38 h 40"/>
                  <a:gd name="T26" fmla="*/ 14 w 28"/>
                  <a:gd name="T2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40">
                    <a:moveTo>
                      <a:pt x="14" y="40"/>
                    </a:moveTo>
                    <a:cubicBezTo>
                      <a:pt x="13" y="40"/>
                      <a:pt x="12" y="39"/>
                      <a:pt x="12" y="38"/>
                    </a:cubicBezTo>
                    <a:cubicBezTo>
                      <a:pt x="12" y="26"/>
                      <a:pt x="12" y="26"/>
                      <a:pt x="12" y="26"/>
                    </a:cubicBezTo>
                    <a:cubicBezTo>
                      <a:pt x="12" y="25"/>
                      <a:pt x="13" y="24"/>
                      <a:pt x="14" y="24"/>
                    </a:cubicBezTo>
                    <a:cubicBezTo>
                      <a:pt x="20" y="24"/>
                      <a:pt x="24" y="20"/>
                      <a:pt x="24" y="14"/>
                    </a:cubicBezTo>
                    <a:cubicBezTo>
                      <a:pt x="24" y="8"/>
                      <a:pt x="20" y="4"/>
                      <a:pt x="14" y="4"/>
                    </a:cubicBezTo>
                    <a:cubicBezTo>
                      <a:pt x="8" y="4"/>
                      <a:pt x="4" y="8"/>
                      <a:pt x="4" y="14"/>
                    </a:cubicBezTo>
                    <a:cubicBezTo>
                      <a:pt x="4" y="15"/>
                      <a:pt x="3" y="16"/>
                      <a:pt x="2" y="16"/>
                    </a:cubicBezTo>
                    <a:cubicBezTo>
                      <a:pt x="1" y="16"/>
                      <a:pt x="0" y="15"/>
                      <a:pt x="0" y="14"/>
                    </a:cubicBezTo>
                    <a:cubicBezTo>
                      <a:pt x="0" y="6"/>
                      <a:pt x="6" y="0"/>
                      <a:pt x="14" y="0"/>
                    </a:cubicBezTo>
                    <a:cubicBezTo>
                      <a:pt x="22" y="0"/>
                      <a:pt x="28" y="6"/>
                      <a:pt x="28" y="14"/>
                    </a:cubicBezTo>
                    <a:cubicBezTo>
                      <a:pt x="28" y="21"/>
                      <a:pt x="23" y="27"/>
                      <a:pt x="16" y="28"/>
                    </a:cubicBezTo>
                    <a:cubicBezTo>
                      <a:pt x="16" y="38"/>
                      <a:pt x="16" y="38"/>
                      <a:pt x="16" y="38"/>
                    </a:cubicBezTo>
                    <a:cubicBezTo>
                      <a:pt x="16" y="39"/>
                      <a:pt x="15" y="40"/>
                      <a:pt x="1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Oval 84">
                <a:extLst>
                  <a:ext uri="{FF2B5EF4-FFF2-40B4-BE49-F238E27FC236}">
                    <a16:creationId xmlns:a16="http://schemas.microsoft.com/office/drawing/2014/main" id="{37B10DE1-2538-4E6B-B592-1004DB26B4B4}"/>
                  </a:ext>
                </a:extLst>
              </p:cNvPr>
              <p:cNvSpPr>
                <a:spLocks noChangeArrowheads="1"/>
              </p:cNvSpPr>
              <p:nvPr/>
            </p:nvSpPr>
            <p:spPr bwMode="auto">
              <a:xfrm>
                <a:off x="-611188" y="4416425"/>
                <a:ext cx="30162"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78" name="Group 77">
            <a:extLst>
              <a:ext uri="{FF2B5EF4-FFF2-40B4-BE49-F238E27FC236}">
                <a16:creationId xmlns:a16="http://schemas.microsoft.com/office/drawing/2014/main" id="{5CE6774F-1D86-4BBA-A112-6DABF465AAB9}"/>
              </a:ext>
            </a:extLst>
          </p:cNvPr>
          <p:cNvGrpSpPr/>
          <p:nvPr/>
        </p:nvGrpSpPr>
        <p:grpSpPr>
          <a:xfrm>
            <a:off x="3475808" y="1042335"/>
            <a:ext cx="8095022" cy="2863981"/>
            <a:chOff x="3503184" y="688887"/>
            <a:chExt cx="8095022" cy="2863981"/>
          </a:xfrm>
        </p:grpSpPr>
        <p:grpSp>
          <p:nvGrpSpPr>
            <p:cNvPr id="79" name="Group 225">
              <a:extLst>
                <a:ext uri="{FF2B5EF4-FFF2-40B4-BE49-F238E27FC236}">
                  <a16:creationId xmlns:a16="http://schemas.microsoft.com/office/drawing/2014/main" id="{1AB0DCC8-B730-4C39-BF84-291E69BF4A41}"/>
                </a:ext>
              </a:extLst>
            </p:cNvPr>
            <p:cNvGrpSpPr>
              <a:grpSpLocks/>
            </p:cNvGrpSpPr>
            <p:nvPr/>
          </p:nvGrpSpPr>
          <p:grpSpPr bwMode="auto">
            <a:xfrm>
              <a:off x="4739874" y="688887"/>
              <a:ext cx="5486368" cy="2863981"/>
              <a:chOff x="61887" y="752420"/>
              <a:chExt cx="8725336" cy="5044568"/>
            </a:xfrm>
            <a:solidFill>
              <a:schemeClr val="bg1">
                <a:alpha val="25000"/>
              </a:schemeClr>
            </a:solidFill>
          </p:grpSpPr>
          <p:sp>
            <p:nvSpPr>
              <p:cNvPr id="108" name="Freeform 5962">
                <a:extLst>
                  <a:ext uri="{FF2B5EF4-FFF2-40B4-BE49-F238E27FC236}">
                    <a16:creationId xmlns:a16="http://schemas.microsoft.com/office/drawing/2014/main" id="{530577CC-9456-4F9F-9877-56B8E0210965}"/>
                  </a:ext>
                </a:extLst>
              </p:cNvPr>
              <p:cNvSpPr>
                <a:spLocks noEditPoints="1"/>
              </p:cNvSpPr>
              <p:nvPr/>
            </p:nvSpPr>
            <p:spPr bwMode="auto">
              <a:xfrm>
                <a:off x="2279735" y="3535028"/>
                <a:ext cx="1189097" cy="2261960"/>
              </a:xfrm>
              <a:custGeom>
                <a:avLst/>
                <a:gdLst>
                  <a:gd name="T0" fmla="*/ 168775 w 1874"/>
                  <a:gd name="T1" fmla="*/ 2086902 h 3562"/>
                  <a:gd name="T2" fmla="*/ 147202 w 1874"/>
                  <a:gd name="T3" fmla="*/ 1968776 h 3562"/>
                  <a:gd name="T4" fmla="*/ 184003 w 1874"/>
                  <a:gd name="T5" fmla="*/ 1976397 h 3562"/>
                  <a:gd name="T6" fmla="*/ 161161 w 1874"/>
                  <a:gd name="T7" fmla="*/ 1982748 h 3562"/>
                  <a:gd name="T8" fmla="*/ 154816 w 1874"/>
                  <a:gd name="T9" fmla="*/ 2042446 h 3562"/>
                  <a:gd name="T10" fmla="*/ 156085 w 1874"/>
                  <a:gd name="T11" fmla="*/ 1997990 h 3562"/>
                  <a:gd name="T12" fmla="*/ 147202 w 1874"/>
                  <a:gd name="T13" fmla="*/ 2006881 h 3562"/>
                  <a:gd name="T14" fmla="*/ 184003 w 1874"/>
                  <a:gd name="T15" fmla="*/ 2086902 h 3562"/>
                  <a:gd name="T16" fmla="*/ 153547 w 1874"/>
                  <a:gd name="T17" fmla="*/ 1999260 h 3562"/>
                  <a:gd name="T18" fmla="*/ 185272 w 1874"/>
                  <a:gd name="T19" fmla="*/ 1850649 h 3562"/>
                  <a:gd name="T20" fmla="*/ 192886 w 1874"/>
                  <a:gd name="T21" fmla="*/ 1841758 h 3562"/>
                  <a:gd name="T22" fmla="*/ 166237 w 1874"/>
                  <a:gd name="T23" fmla="*/ 1884944 h 3562"/>
                  <a:gd name="T24" fmla="*/ 348971 w 1874"/>
                  <a:gd name="T25" fmla="*/ 2235513 h 3562"/>
                  <a:gd name="T26" fmla="*/ 304556 w 1874"/>
                  <a:gd name="T27" fmla="*/ 2245675 h 3562"/>
                  <a:gd name="T28" fmla="*/ 284252 w 1874"/>
                  <a:gd name="T29" fmla="*/ 2227892 h 3562"/>
                  <a:gd name="T30" fmla="*/ 323591 w 1874"/>
                  <a:gd name="T31" fmla="*/ 2224082 h 3562"/>
                  <a:gd name="T32" fmla="*/ 277907 w 1874"/>
                  <a:gd name="T33" fmla="*/ 2230433 h 3562"/>
                  <a:gd name="T34" fmla="*/ 170044 w 1874"/>
                  <a:gd name="T35" fmla="*/ 2140250 h 3562"/>
                  <a:gd name="T36" fmla="*/ 180196 w 1874"/>
                  <a:gd name="T37" fmla="*/ 2163113 h 3562"/>
                  <a:gd name="T38" fmla="*/ 157354 w 1874"/>
                  <a:gd name="T39" fmla="*/ 2090713 h 3562"/>
                  <a:gd name="T40" fmla="*/ 247452 w 1874"/>
                  <a:gd name="T41" fmla="*/ 2198678 h 3562"/>
                  <a:gd name="T42" fmla="*/ 214458 w 1874"/>
                  <a:gd name="T43" fmla="*/ 2170734 h 3562"/>
                  <a:gd name="T44" fmla="*/ 224610 w 1874"/>
                  <a:gd name="T45" fmla="*/ 2189787 h 3562"/>
                  <a:gd name="T46" fmla="*/ 300749 w 1874"/>
                  <a:gd name="T47" fmla="*/ 2198678 h 3562"/>
                  <a:gd name="T48" fmla="*/ 237300 w 1874"/>
                  <a:gd name="T49" fmla="*/ 2207569 h 3562"/>
                  <a:gd name="T50" fmla="*/ 319784 w 1874"/>
                  <a:gd name="T51" fmla="*/ 2224082 h 3562"/>
                  <a:gd name="T52" fmla="*/ 184003 w 1874"/>
                  <a:gd name="T53" fmla="*/ 1738874 h 3562"/>
                  <a:gd name="T54" fmla="*/ 166237 w 1874"/>
                  <a:gd name="T55" fmla="*/ 1802383 h 3562"/>
                  <a:gd name="T56" fmla="*/ 187810 w 1874"/>
                  <a:gd name="T57" fmla="*/ 1807463 h 3562"/>
                  <a:gd name="T58" fmla="*/ 176389 w 1874"/>
                  <a:gd name="T59" fmla="*/ 1878593 h 3562"/>
                  <a:gd name="T60" fmla="*/ 939048 w 1874"/>
                  <a:gd name="T61" fmla="*/ 443292 h 3562"/>
                  <a:gd name="T62" fmla="*/ 767735 w 1874"/>
                  <a:gd name="T63" fmla="*/ 403917 h 3562"/>
                  <a:gd name="T64" fmla="*/ 761390 w 1874"/>
                  <a:gd name="T65" fmla="*/ 248955 h 3562"/>
                  <a:gd name="T66" fmla="*/ 611650 w 1874"/>
                  <a:gd name="T67" fmla="*/ 190527 h 3562"/>
                  <a:gd name="T68" fmla="*/ 474600 w 1874"/>
                  <a:gd name="T69" fmla="*/ 59698 h 3562"/>
                  <a:gd name="T70" fmla="*/ 281714 w 1874"/>
                  <a:gd name="T71" fmla="*/ 21593 h 3562"/>
                  <a:gd name="T72" fmla="*/ 157354 w 1874"/>
                  <a:gd name="T73" fmla="*/ 45726 h 3562"/>
                  <a:gd name="T74" fmla="*/ 91367 w 1874"/>
                  <a:gd name="T75" fmla="*/ 299762 h 3562"/>
                  <a:gd name="T76" fmla="*/ 35532 w 1874"/>
                  <a:gd name="T77" fmla="*/ 461075 h 3562"/>
                  <a:gd name="T78" fmla="*/ 109133 w 1874"/>
                  <a:gd name="T79" fmla="*/ 768458 h 3562"/>
                  <a:gd name="T80" fmla="*/ 275370 w 1874"/>
                  <a:gd name="T81" fmla="*/ 1108865 h 3562"/>
                  <a:gd name="T82" fmla="*/ 252528 w 1874"/>
                  <a:gd name="T83" fmla="*/ 1420059 h 3562"/>
                  <a:gd name="T84" fmla="*/ 196693 w 1874"/>
                  <a:gd name="T85" fmla="*/ 1667744 h 3562"/>
                  <a:gd name="T86" fmla="*/ 209382 w 1874"/>
                  <a:gd name="T87" fmla="*/ 1797302 h 3562"/>
                  <a:gd name="T88" fmla="*/ 171313 w 1874"/>
                  <a:gd name="T89" fmla="*/ 1882404 h 3562"/>
                  <a:gd name="T90" fmla="*/ 170044 w 1874"/>
                  <a:gd name="T91" fmla="*/ 1947183 h 3562"/>
                  <a:gd name="T92" fmla="*/ 176389 w 1874"/>
                  <a:gd name="T93" fmla="*/ 2011962 h 3562"/>
                  <a:gd name="T94" fmla="*/ 185272 w 1874"/>
                  <a:gd name="T95" fmla="*/ 2053878 h 3562"/>
                  <a:gd name="T96" fmla="*/ 196693 w 1874"/>
                  <a:gd name="T97" fmla="*/ 2100874 h 3562"/>
                  <a:gd name="T98" fmla="*/ 194155 w 1874"/>
                  <a:gd name="T99" fmla="*/ 2113576 h 3562"/>
                  <a:gd name="T100" fmla="*/ 233493 w 1874"/>
                  <a:gd name="T101" fmla="*/ 2131359 h 3562"/>
                  <a:gd name="T102" fmla="*/ 255066 w 1874"/>
                  <a:gd name="T103" fmla="*/ 2141520 h 3562"/>
                  <a:gd name="T104" fmla="*/ 314708 w 1874"/>
                  <a:gd name="T105" fmla="*/ 2122467 h 3562"/>
                  <a:gd name="T106" fmla="*/ 348971 w 1874"/>
                  <a:gd name="T107" fmla="*/ 1890025 h 3562"/>
                  <a:gd name="T108" fmla="*/ 453027 w 1874"/>
                  <a:gd name="T109" fmla="*/ 1764277 h 3562"/>
                  <a:gd name="T110" fmla="*/ 491097 w 1874"/>
                  <a:gd name="T111" fmla="*/ 1635989 h 3562"/>
                  <a:gd name="T112" fmla="*/ 629416 w 1874"/>
                  <a:gd name="T113" fmla="*/ 1491189 h 3562"/>
                  <a:gd name="T114" fmla="*/ 865447 w 1874"/>
                  <a:gd name="T115" fmla="*/ 1158402 h 3562"/>
                  <a:gd name="T116" fmla="*/ 1079905 w 1874"/>
                  <a:gd name="T117" fmla="*/ 900556 h 3562"/>
                  <a:gd name="T118" fmla="*/ 426379 w 1874"/>
                  <a:gd name="T119" fmla="*/ 2222811 h 3562"/>
                  <a:gd name="T120" fmla="*/ 184003 w 1874"/>
                  <a:gd name="T121" fmla="*/ 1928130 h 3562"/>
                  <a:gd name="T122" fmla="*/ 159892 w 1874"/>
                  <a:gd name="T123" fmla="*/ 1994179 h 3562"/>
                  <a:gd name="T124" fmla="*/ 175120 w 1874"/>
                  <a:gd name="T125" fmla="*/ 2027204 h 35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74"/>
                  <a:gd name="T190" fmla="*/ 0 h 3562"/>
                  <a:gd name="T191" fmla="*/ 1874 w 1874"/>
                  <a:gd name="T192" fmla="*/ 3562 h 35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74" h="3562">
                    <a:moveTo>
                      <a:pt x="282" y="3320"/>
                    </a:moveTo>
                    <a:lnTo>
                      <a:pt x="282" y="3320"/>
                    </a:lnTo>
                    <a:lnTo>
                      <a:pt x="286" y="3322"/>
                    </a:lnTo>
                    <a:lnTo>
                      <a:pt x="286" y="3320"/>
                    </a:lnTo>
                    <a:lnTo>
                      <a:pt x="284" y="3316"/>
                    </a:lnTo>
                    <a:lnTo>
                      <a:pt x="282" y="3312"/>
                    </a:lnTo>
                    <a:lnTo>
                      <a:pt x="278" y="3308"/>
                    </a:lnTo>
                    <a:lnTo>
                      <a:pt x="274" y="3308"/>
                    </a:lnTo>
                    <a:lnTo>
                      <a:pt x="274" y="3310"/>
                    </a:lnTo>
                    <a:lnTo>
                      <a:pt x="276" y="3314"/>
                    </a:lnTo>
                    <a:lnTo>
                      <a:pt x="276" y="3316"/>
                    </a:lnTo>
                    <a:lnTo>
                      <a:pt x="282" y="3320"/>
                    </a:lnTo>
                    <a:close/>
                    <a:moveTo>
                      <a:pt x="286" y="3348"/>
                    </a:moveTo>
                    <a:lnTo>
                      <a:pt x="286" y="3348"/>
                    </a:lnTo>
                    <a:lnTo>
                      <a:pt x="288" y="3348"/>
                    </a:lnTo>
                    <a:lnTo>
                      <a:pt x="290" y="3348"/>
                    </a:lnTo>
                    <a:lnTo>
                      <a:pt x="296" y="3344"/>
                    </a:lnTo>
                    <a:lnTo>
                      <a:pt x="294" y="3340"/>
                    </a:lnTo>
                    <a:lnTo>
                      <a:pt x="286" y="3334"/>
                    </a:lnTo>
                    <a:lnTo>
                      <a:pt x="282" y="3330"/>
                    </a:lnTo>
                    <a:lnTo>
                      <a:pt x="278" y="3330"/>
                    </a:lnTo>
                    <a:lnTo>
                      <a:pt x="276" y="3332"/>
                    </a:lnTo>
                    <a:lnTo>
                      <a:pt x="278" y="3334"/>
                    </a:lnTo>
                    <a:lnTo>
                      <a:pt x="278" y="3336"/>
                    </a:lnTo>
                    <a:lnTo>
                      <a:pt x="280" y="3336"/>
                    </a:lnTo>
                    <a:lnTo>
                      <a:pt x="282" y="3336"/>
                    </a:lnTo>
                    <a:lnTo>
                      <a:pt x="284" y="3336"/>
                    </a:lnTo>
                    <a:lnTo>
                      <a:pt x="284" y="3338"/>
                    </a:lnTo>
                    <a:lnTo>
                      <a:pt x="284" y="3340"/>
                    </a:lnTo>
                    <a:lnTo>
                      <a:pt x="284" y="3342"/>
                    </a:lnTo>
                    <a:lnTo>
                      <a:pt x="286" y="3348"/>
                    </a:lnTo>
                    <a:close/>
                    <a:moveTo>
                      <a:pt x="270" y="3286"/>
                    </a:moveTo>
                    <a:lnTo>
                      <a:pt x="270" y="3286"/>
                    </a:lnTo>
                    <a:lnTo>
                      <a:pt x="270" y="3280"/>
                    </a:lnTo>
                    <a:lnTo>
                      <a:pt x="268" y="3278"/>
                    </a:lnTo>
                    <a:lnTo>
                      <a:pt x="266" y="3278"/>
                    </a:lnTo>
                    <a:lnTo>
                      <a:pt x="262" y="3278"/>
                    </a:lnTo>
                    <a:lnTo>
                      <a:pt x="260" y="3280"/>
                    </a:lnTo>
                    <a:lnTo>
                      <a:pt x="256" y="3286"/>
                    </a:lnTo>
                    <a:lnTo>
                      <a:pt x="252" y="3292"/>
                    </a:lnTo>
                    <a:lnTo>
                      <a:pt x="254" y="3292"/>
                    </a:lnTo>
                    <a:lnTo>
                      <a:pt x="258" y="3292"/>
                    </a:lnTo>
                    <a:lnTo>
                      <a:pt x="262" y="3290"/>
                    </a:lnTo>
                    <a:lnTo>
                      <a:pt x="262" y="3288"/>
                    </a:lnTo>
                    <a:lnTo>
                      <a:pt x="264" y="3286"/>
                    </a:lnTo>
                    <a:lnTo>
                      <a:pt x="266" y="3286"/>
                    </a:lnTo>
                    <a:lnTo>
                      <a:pt x="266" y="3288"/>
                    </a:lnTo>
                    <a:lnTo>
                      <a:pt x="268" y="3290"/>
                    </a:lnTo>
                    <a:lnTo>
                      <a:pt x="270" y="3288"/>
                    </a:lnTo>
                    <a:lnTo>
                      <a:pt x="270" y="3286"/>
                    </a:lnTo>
                    <a:close/>
                    <a:moveTo>
                      <a:pt x="262" y="3260"/>
                    </a:moveTo>
                    <a:lnTo>
                      <a:pt x="262" y="3260"/>
                    </a:lnTo>
                    <a:lnTo>
                      <a:pt x="256" y="3260"/>
                    </a:lnTo>
                    <a:lnTo>
                      <a:pt x="254" y="3260"/>
                    </a:lnTo>
                    <a:lnTo>
                      <a:pt x="254" y="3262"/>
                    </a:lnTo>
                    <a:lnTo>
                      <a:pt x="256" y="3264"/>
                    </a:lnTo>
                    <a:lnTo>
                      <a:pt x="258" y="3266"/>
                    </a:lnTo>
                    <a:lnTo>
                      <a:pt x="260" y="3270"/>
                    </a:lnTo>
                    <a:lnTo>
                      <a:pt x="264" y="3272"/>
                    </a:lnTo>
                    <a:lnTo>
                      <a:pt x="266" y="3270"/>
                    </a:lnTo>
                    <a:lnTo>
                      <a:pt x="268" y="3268"/>
                    </a:lnTo>
                    <a:lnTo>
                      <a:pt x="270" y="3266"/>
                    </a:lnTo>
                    <a:lnTo>
                      <a:pt x="274" y="3266"/>
                    </a:lnTo>
                    <a:lnTo>
                      <a:pt x="276" y="3266"/>
                    </a:lnTo>
                    <a:lnTo>
                      <a:pt x="276" y="3258"/>
                    </a:lnTo>
                    <a:lnTo>
                      <a:pt x="274" y="3254"/>
                    </a:lnTo>
                    <a:lnTo>
                      <a:pt x="270" y="3250"/>
                    </a:lnTo>
                    <a:lnTo>
                      <a:pt x="268" y="3250"/>
                    </a:lnTo>
                    <a:lnTo>
                      <a:pt x="266" y="3252"/>
                    </a:lnTo>
                    <a:lnTo>
                      <a:pt x="268" y="3258"/>
                    </a:lnTo>
                    <a:lnTo>
                      <a:pt x="266" y="3260"/>
                    </a:lnTo>
                    <a:lnTo>
                      <a:pt x="262" y="3260"/>
                    </a:lnTo>
                    <a:close/>
                    <a:moveTo>
                      <a:pt x="236" y="3110"/>
                    </a:moveTo>
                    <a:lnTo>
                      <a:pt x="236" y="3110"/>
                    </a:lnTo>
                    <a:lnTo>
                      <a:pt x="238" y="3110"/>
                    </a:lnTo>
                    <a:lnTo>
                      <a:pt x="240" y="3112"/>
                    </a:lnTo>
                    <a:lnTo>
                      <a:pt x="240" y="3118"/>
                    </a:lnTo>
                    <a:lnTo>
                      <a:pt x="240" y="3126"/>
                    </a:lnTo>
                    <a:lnTo>
                      <a:pt x="242" y="3128"/>
                    </a:lnTo>
                    <a:lnTo>
                      <a:pt x="244" y="3128"/>
                    </a:lnTo>
                    <a:lnTo>
                      <a:pt x="248" y="3124"/>
                    </a:lnTo>
                    <a:lnTo>
                      <a:pt x="250" y="3120"/>
                    </a:lnTo>
                    <a:lnTo>
                      <a:pt x="244" y="3108"/>
                    </a:lnTo>
                    <a:lnTo>
                      <a:pt x="240" y="3102"/>
                    </a:lnTo>
                    <a:lnTo>
                      <a:pt x="240" y="3096"/>
                    </a:lnTo>
                    <a:lnTo>
                      <a:pt x="238" y="3090"/>
                    </a:lnTo>
                    <a:lnTo>
                      <a:pt x="236" y="3088"/>
                    </a:lnTo>
                    <a:lnTo>
                      <a:pt x="232" y="3090"/>
                    </a:lnTo>
                    <a:lnTo>
                      <a:pt x="230" y="3094"/>
                    </a:lnTo>
                    <a:lnTo>
                      <a:pt x="230" y="3098"/>
                    </a:lnTo>
                    <a:lnTo>
                      <a:pt x="232" y="3100"/>
                    </a:lnTo>
                    <a:lnTo>
                      <a:pt x="232" y="3104"/>
                    </a:lnTo>
                    <a:lnTo>
                      <a:pt x="230" y="3108"/>
                    </a:lnTo>
                    <a:lnTo>
                      <a:pt x="230" y="3110"/>
                    </a:lnTo>
                    <a:lnTo>
                      <a:pt x="232" y="3110"/>
                    </a:lnTo>
                    <a:lnTo>
                      <a:pt x="236" y="3110"/>
                    </a:lnTo>
                    <a:close/>
                    <a:moveTo>
                      <a:pt x="284" y="3278"/>
                    </a:moveTo>
                    <a:lnTo>
                      <a:pt x="284" y="3278"/>
                    </a:lnTo>
                    <a:lnTo>
                      <a:pt x="284" y="3276"/>
                    </a:lnTo>
                    <a:lnTo>
                      <a:pt x="284" y="3270"/>
                    </a:lnTo>
                    <a:lnTo>
                      <a:pt x="282" y="3264"/>
                    </a:lnTo>
                    <a:lnTo>
                      <a:pt x="280" y="3260"/>
                    </a:lnTo>
                    <a:lnTo>
                      <a:pt x="278" y="3264"/>
                    </a:lnTo>
                    <a:lnTo>
                      <a:pt x="278" y="3270"/>
                    </a:lnTo>
                    <a:lnTo>
                      <a:pt x="280" y="3276"/>
                    </a:lnTo>
                    <a:lnTo>
                      <a:pt x="282" y="3278"/>
                    </a:lnTo>
                    <a:lnTo>
                      <a:pt x="284" y="3278"/>
                    </a:lnTo>
                    <a:close/>
                    <a:moveTo>
                      <a:pt x="304" y="3362"/>
                    </a:moveTo>
                    <a:lnTo>
                      <a:pt x="304" y="3362"/>
                    </a:lnTo>
                    <a:lnTo>
                      <a:pt x="304" y="3358"/>
                    </a:lnTo>
                    <a:lnTo>
                      <a:pt x="304" y="3356"/>
                    </a:lnTo>
                    <a:lnTo>
                      <a:pt x="306" y="3354"/>
                    </a:lnTo>
                    <a:lnTo>
                      <a:pt x="304" y="3352"/>
                    </a:lnTo>
                    <a:lnTo>
                      <a:pt x="302" y="3350"/>
                    </a:lnTo>
                    <a:lnTo>
                      <a:pt x="300" y="3350"/>
                    </a:lnTo>
                    <a:lnTo>
                      <a:pt x="294" y="3356"/>
                    </a:lnTo>
                    <a:lnTo>
                      <a:pt x="292" y="3360"/>
                    </a:lnTo>
                    <a:lnTo>
                      <a:pt x="292" y="3362"/>
                    </a:lnTo>
                    <a:lnTo>
                      <a:pt x="296" y="3368"/>
                    </a:lnTo>
                    <a:lnTo>
                      <a:pt x="298" y="3368"/>
                    </a:lnTo>
                    <a:lnTo>
                      <a:pt x="300" y="3368"/>
                    </a:lnTo>
                    <a:lnTo>
                      <a:pt x="302" y="3366"/>
                    </a:lnTo>
                    <a:lnTo>
                      <a:pt x="304" y="3362"/>
                    </a:lnTo>
                    <a:close/>
                    <a:moveTo>
                      <a:pt x="262" y="3320"/>
                    </a:moveTo>
                    <a:lnTo>
                      <a:pt x="262" y="3320"/>
                    </a:lnTo>
                    <a:lnTo>
                      <a:pt x="260" y="3330"/>
                    </a:lnTo>
                    <a:lnTo>
                      <a:pt x="258" y="3332"/>
                    </a:lnTo>
                    <a:lnTo>
                      <a:pt x="260" y="3330"/>
                    </a:lnTo>
                    <a:lnTo>
                      <a:pt x="264" y="3328"/>
                    </a:lnTo>
                    <a:lnTo>
                      <a:pt x="268" y="3320"/>
                    </a:lnTo>
                    <a:lnTo>
                      <a:pt x="268" y="3316"/>
                    </a:lnTo>
                    <a:lnTo>
                      <a:pt x="266" y="3314"/>
                    </a:lnTo>
                    <a:lnTo>
                      <a:pt x="264" y="3314"/>
                    </a:lnTo>
                    <a:lnTo>
                      <a:pt x="262" y="3320"/>
                    </a:lnTo>
                    <a:close/>
                    <a:moveTo>
                      <a:pt x="276" y="3112"/>
                    </a:moveTo>
                    <a:lnTo>
                      <a:pt x="276" y="3112"/>
                    </a:lnTo>
                    <a:lnTo>
                      <a:pt x="286" y="3114"/>
                    </a:lnTo>
                    <a:lnTo>
                      <a:pt x="288" y="3114"/>
                    </a:lnTo>
                    <a:lnTo>
                      <a:pt x="290" y="3112"/>
                    </a:lnTo>
                    <a:lnTo>
                      <a:pt x="284" y="3110"/>
                    </a:lnTo>
                    <a:lnTo>
                      <a:pt x="276" y="3102"/>
                    </a:lnTo>
                    <a:lnTo>
                      <a:pt x="270" y="3096"/>
                    </a:lnTo>
                    <a:lnTo>
                      <a:pt x="270" y="3098"/>
                    </a:lnTo>
                    <a:lnTo>
                      <a:pt x="270" y="3102"/>
                    </a:lnTo>
                    <a:lnTo>
                      <a:pt x="272" y="3108"/>
                    </a:lnTo>
                    <a:lnTo>
                      <a:pt x="276" y="3112"/>
                    </a:lnTo>
                    <a:close/>
                    <a:moveTo>
                      <a:pt x="274" y="3270"/>
                    </a:moveTo>
                    <a:lnTo>
                      <a:pt x="274" y="3270"/>
                    </a:lnTo>
                    <a:lnTo>
                      <a:pt x="272" y="3270"/>
                    </a:lnTo>
                    <a:lnTo>
                      <a:pt x="270" y="3272"/>
                    </a:lnTo>
                    <a:lnTo>
                      <a:pt x="270" y="3274"/>
                    </a:lnTo>
                    <a:lnTo>
                      <a:pt x="272" y="3276"/>
                    </a:lnTo>
                    <a:lnTo>
                      <a:pt x="274" y="3278"/>
                    </a:lnTo>
                    <a:lnTo>
                      <a:pt x="276" y="3276"/>
                    </a:lnTo>
                    <a:lnTo>
                      <a:pt x="276" y="3272"/>
                    </a:lnTo>
                    <a:lnTo>
                      <a:pt x="274" y="3270"/>
                    </a:lnTo>
                    <a:close/>
                    <a:moveTo>
                      <a:pt x="246" y="3090"/>
                    </a:moveTo>
                    <a:lnTo>
                      <a:pt x="246" y="3090"/>
                    </a:lnTo>
                    <a:lnTo>
                      <a:pt x="250" y="3090"/>
                    </a:lnTo>
                    <a:lnTo>
                      <a:pt x="252" y="3090"/>
                    </a:lnTo>
                    <a:lnTo>
                      <a:pt x="254" y="3092"/>
                    </a:lnTo>
                    <a:lnTo>
                      <a:pt x="258" y="3092"/>
                    </a:lnTo>
                    <a:lnTo>
                      <a:pt x="260" y="3090"/>
                    </a:lnTo>
                    <a:lnTo>
                      <a:pt x="260" y="3084"/>
                    </a:lnTo>
                    <a:lnTo>
                      <a:pt x="260" y="3080"/>
                    </a:lnTo>
                    <a:lnTo>
                      <a:pt x="260" y="3076"/>
                    </a:lnTo>
                    <a:lnTo>
                      <a:pt x="258" y="3078"/>
                    </a:lnTo>
                    <a:lnTo>
                      <a:pt x="256" y="3080"/>
                    </a:lnTo>
                    <a:lnTo>
                      <a:pt x="252" y="3084"/>
                    </a:lnTo>
                    <a:lnTo>
                      <a:pt x="248" y="3086"/>
                    </a:lnTo>
                    <a:lnTo>
                      <a:pt x="244" y="3086"/>
                    </a:lnTo>
                    <a:lnTo>
                      <a:pt x="242" y="3088"/>
                    </a:lnTo>
                    <a:lnTo>
                      <a:pt x="242" y="3090"/>
                    </a:lnTo>
                    <a:lnTo>
                      <a:pt x="246" y="3090"/>
                    </a:lnTo>
                    <a:close/>
                    <a:moveTo>
                      <a:pt x="248" y="3074"/>
                    </a:moveTo>
                    <a:lnTo>
                      <a:pt x="248" y="3074"/>
                    </a:lnTo>
                    <a:lnTo>
                      <a:pt x="246" y="3072"/>
                    </a:lnTo>
                    <a:lnTo>
                      <a:pt x="244" y="3072"/>
                    </a:lnTo>
                    <a:lnTo>
                      <a:pt x="242" y="3074"/>
                    </a:lnTo>
                    <a:lnTo>
                      <a:pt x="244" y="3078"/>
                    </a:lnTo>
                    <a:lnTo>
                      <a:pt x="246" y="3080"/>
                    </a:lnTo>
                    <a:lnTo>
                      <a:pt x="248" y="3078"/>
                    </a:lnTo>
                    <a:lnTo>
                      <a:pt x="250" y="3076"/>
                    </a:lnTo>
                    <a:lnTo>
                      <a:pt x="248" y="3074"/>
                    </a:lnTo>
                    <a:close/>
                    <a:moveTo>
                      <a:pt x="252" y="3118"/>
                    </a:moveTo>
                    <a:lnTo>
                      <a:pt x="252" y="3118"/>
                    </a:lnTo>
                    <a:lnTo>
                      <a:pt x="252" y="3120"/>
                    </a:lnTo>
                    <a:lnTo>
                      <a:pt x="254" y="3122"/>
                    </a:lnTo>
                    <a:lnTo>
                      <a:pt x="266" y="3128"/>
                    </a:lnTo>
                    <a:lnTo>
                      <a:pt x="272" y="3128"/>
                    </a:lnTo>
                    <a:lnTo>
                      <a:pt x="274" y="3124"/>
                    </a:lnTo>
                    <a:lnTo>
                      <a:pt x="272" y="3124"/>
                    </a:lnTo>
                    <a:lnTo>
                      <a:pt x="270" y="3122"/>
                    </a:lnTo>
                    <a:lnTo>
                      <a:pt x="268" y="3118"/>
                    </a:lnTo>
                    <a:lnTo>
                      <a:pt x="270" y="3116"/>
                    </a:lnTo>
                    <a:lnTo>
                      <a:pt x="270" y="3114"/>
                    </a:lnTo>
                    <a:lnTo>
                      <a:pt x="270" y="3108"/>
                    </a:lnTo>
                    <a:lnTo>
                      <a:pt x="266" y="3100"/>
                    </a:lnTo>
                    <a:lnTo>
                      <a:pt x="264" y="3098"/>
                    </a:lnTo>
                    <a:lnTo>
                      <a:pt x="262" y="3102"/>
                    </a:lnTo>
                    <a:lnTo>
                      <a:pt x="262" y="3106"/>
                    </a:lnTo>
                    <a:lnTo>
                      <a:pt x="262" y="3108"/>
                    </a:lnTo>
                    <a:lnTo>
                      <a:pt x="262" y="3114"/>
                    </a:lnTo>
                    <a:lnTo>
                      <a:pt x="262" y="3116"/>
                    </a:lnTo>
                    <a:lnTo>
                      <a:pt x="260" y="3114"/>
                    </a:lnTo>
                    <a:lnTo>
                      <a:pt x="258" y="3114"/>
                    </a:lnTo>
                    <a:lnTo>
                      <a:pt x="252" y="3118"/>
                    </a:lnTo>
                    <a:close/>
                    <a:moveTo>
                      <a:pt x="246" y="3228"/>
                    </a:moveTo>
                    <a:lnTo>
                      <a:pt x="246" y="3228"/>
                    </a:lnTo>
                    <a:lnTo>
                      <a:pt x="248" y="3228"/>
                    </a:lnTo>
                    <a:lnTo>
                      <a:pt x="250" y="3228"/>
                    </a:lnTo>
                    <a:lnTo>
                      <a:pt x="252" y="3228"/>
                    </a:lnTo>
                    <a:lnTo>
                      <a:pt x="254" y="3228"/>
                    </a:lnTo>
                    <a:lnTo>
                      <a:pt x="256" y="3224"/>
                    </a:lnTo>
                    <a:lnTo>
                      <a:pt x="256" y="3222"/>
                    </a:lnTo>
                    <a:lnTo>
                      <a:pt x="258" y="3218"/>
                    </a:lnTo>
                    <a:lnTo>
                      <a:pt x="262" y="3216"/>
                    </a:lnTo>
                    <a:lnTo>
                      <a:pt x="262" y="3214"/>
                    </a:lnTo>
                    <a:lnTo>
                      <a:pt x="260" y="3214"/>
                    </a:lnTo>
                    <a:lnTo>
                      <a:pt x="256" y="3216"/>
                    </a:lnTo>
                    <a:lnTo>
                      <a:pt x="254" y="3216"/>
                    </a:lnTo>
                    <a:lnTo>
                      <a:pt x="254" y="3214"/>
                    </a:lnTo>
                    <a:lnTo>
                      <a:pt x="254" y="3212"/>
                    </a:lnTo>
                    <a:lnTo>
                      <a:pt x="252" y="3212"/>
                    </a:lnTo>
                    <a:lnTo>
                      <a:pt x="248" y="3210"/>
                    </a:lnTo>
                    <a:lnTo>
                      <a:pt x="246" y="3210"/>
                    </a:lnTo>
                    <a:lnTo>
                      <a:pt x="242" y="3208"/>
                    </a:lnTo>
                    <a:lnTo>
                      <a:pt x="238" y="3208"/>
                    </a:lnTo>
                    <a:lnTo>
                      <a:pt x="236" y="3208"/>
                    </a:lnTo>
                    <a:lnTo>
                      <a:pt x="236" y="3210"/>
                    </a:lnTo>
                    <a:lnTo>
                      <a:pt x="240" y="3212"/>
                    </a:lnTo>
                    <a:lnTo>
                      <a:pt x="244" y="3216"/>
                    </a:lnTo>
                    <a:lnTo>
                      <a:pt x="244" y="3218"/>
                    </a:lnTo>
                    <a:lnTo>
                      <a:pt x="242" y="3218"/>
                    </a:lnTo>
                    <a:lnTo>
                      <a:pt x="240" y="3218"/>
                    </a:lnTo>
                    <a:lnTo>
                      <a:pt x="236" y="3218"/>
                    </a:lnTo>
                    <a:lnTo>
                      <a:pt x="232" y="3222"/>
                    </a:lnTo>
                    <a:lnTo>
                      <a:pt x="232" y="3224"/>
                    </a:lnTo>
                    <a:lnTo>
                      <a:pt x="234" y="3226"/>
                    </a:lnTo>
                    <a:lnTo>
                      <a:pt x="238" y="3226"/>
                    </a:lnTo>
                    <a:lnTo>
                      <a:pt x="242" y="3226"/>
                    </a:lnTo>
                    <a:lnTo>
                      <a:pt x="240" y="3230"/>
                    </a:lnTo>
                    <a:lnTo>
                      <a:pt x="240" y="3232"/>
                    </a:lnTo>
                    <a:lnTo>
                      <a:pt x="242" y="3232"/>
                    </a:lnTo>
                    <a:lnTo>
                      <a:pt x="246" y="3228"/>
                    </a:lnTo>
                    <a:close/>
                    <a:moveTo>
                      <a:pt x="256" y="3248"/>
                    </a:moveTo>
                    <a:lnTo>
                      <a:pt x="256" y="3248"/>
                    </a:lnTo>
                    <a:lnTo>
                      <a:pt x="254" y="3250"/>
                    </a:lnTo>
                    <a:lnTo>
                      <a:pt x="254" y="3252"/>
                    </a:lnTo>
                    <a:lnTo>
                      <a:pt x="258" y="3256"/>
                    </a:lnTo>
                    <a:lnTo>
                      <a:pt x="262" y="3258"/>
                    </a:lnTo>
                    <a:lnTo>
                      <a:pt x="264" y="3258"/>
                    </a:lnTo>
                    <a:lnTo>
                      <a:pt x="264" y="3256"/>
                    </a:lnTo>
                    <a:lnTo>
                      <a:pt x="262" y="3252"/>
                    </a:lnTo>
                    <a:lnTo>
                      <a:pt x="260" y="3248"/>
                    </a:lnTo>
                    <a:lnTo>
                      <a:pt x="258" y="3248"/>
                    </a:lnTo>
                    <a:lnTo>
                      <a:pt x="256" y="3248"/>
                    </a:lnTo>
                    <a:close/>
                    <a:moveTo>
                      <a:pt x="254" y="3160"/>
                    </a:moveTo>
                    <a:lnTo>
                      <a:pt x="254" y="3160"/>
                    </a:lnTo>
                    <a:lnTo>
                      <a:pt x="256" y="3160"/>
                    </a:lnTo>
                    <a:lnTo>
                      <a:pt x="256" y="3154"/>
                    </a:lnTo>
                    <a:lnTo>
                      <a:pt x="254" y="3150"/>
                    </a:lnTo>
                    <a:lnTo>
                      <a:pt x="250" y="3150"/>
                    </a:lnTo>
                    <a:lnTo>
                      <a:pt x="246" y="3152"/>
                    </a:lnTo>
                    <a:lnTo>
                      <a:pt x="242" y="3154"/>
                    </a:lnTo>
                    <a:lnTo>
                      <a:pt x="242" y="3156"/>
                    </a:lnTo>
                    <a:lnTo>
                      <a:pt x="246" y="3156"/>
                    </a:lnTo>
                    <a:lnTo>
                      <a:pt x="248" y="3158"/>
                    </a:lnTo>
                    <a:lnTo>
                      <a:pt x="254" y="3160"/>
                    </a:lnTo>
                    <a:close/>
                    <a:moveTo>
                      <a:pt x="248" y="3146"/>
                    </a:moveTo>
                    <a:lnTo>
                      <a:pt x="248" y="3146"/>
                    </a:lnTo>
                    <a:lnTo>
                      <a:pt x="250" y="3144"/>
                    </a:lnTo>
                    <a:lnTo>
                      <a:pt x="250" y="3142"/>
                    </a:lnTo>
                    <a:lnTo>
                      <a:pt x="244" y="3136"/>
                    </a:lnTo>
                    <a:lnTo>
                      <a:pt x="242" y="3136"/>
                    </a:lnTo>
                    <a:lnTo>
                      <a:pt x="244" y="3142"/>
                    </a:lnTo>
                    <a:lnTo>
                      <a:pt x="246" y="3146"/>
                    </a:lnTo>
                    <a:lnTo>
                      <a:pt x="248" y="3146"/>
                    </a:lnTo>
                    <a:close/>
                    <a:moveTo>
                      <a:pt x="282" y="3246"/>
                    </a:moveTo>
                    <a:lnTo>
                      <a:pt x="282" y="3246"/>
                    </a:lnTo>
                    <a:lnTo>
                      <a:pt x="280" y="3242"/>
                    </a:lnTo>
                    <a:lnTo>
                      <a:pt x="278" y="3238"/>
                    </a:lnTo>
                    <a:lnTo>
                      <a:pt x="278" y="3236"/>
                    </a:lnTo>
                    <a:lnTo>
                      <a:pt x="276" y="3234"/>
                    </a:lnTo>
                    <a:lnTo>
                      <a:pt x="272" y="3232"/>
                    </a:lnTo>
                    <a:lnTo>
                      <a:pt x="270" y="3232"/>
                    </a:lnTo>
                    <a:lnTo>
                      <a:pt x="270" y="3234"/>
                    </a:lnTo>
                    <a:lnTo>
                      <a:pt x="272" y="3238"/>
                    </a:lnTo>
                    <a:lnTo>
                      <a:pt x="274" y="3240"/>
                    </a:lnTo>
                    <a:lnTo>
                      <a:pt x="272" y="3242"/>
                    </a:lnTo>
                    <a:lnTo>
                      <a:pt x="272" y="3244"/>
                    </a:lnTo>
                    <a:lnTo>
                      <a:pt x="276" y="3252"/>
                    </a:lnTo>
                    <a:lnTo>
                      <a:pt x="280" y="3256"/>
                    </a:lnTo>
                    <a:lnTo>
                      <a:pt x="284" y="3256"/>
                    </a:lnTo>
                    <a:lnTo>
                      <a:pt x="286" y="3254"/>
                    </a:lnTo>
                    <a:lnTo>
                      <a:pt x="286" y="3252"/>
                    </a:lnTo>
                    <a:lnTo>
                      <a:pt x="282" y="3246"/>
                    </a:lnTo>
                    <a:close/>
                    <a:moveTo>
                      <a:pt x="234" y="3130"/>
                    </a:moveTo>
                    <a:lnTo>
                      <a:pt x="234" y="3130"/>
                    </a:lnTo>
                    <a:lnTo>
                      <a:pt x="228" y="3130"/>
                    </a:lnTo>
                    <a:lnTo>
                      <a:pt x="226" y="3132"/>
                    </a:lnTo>
                    <a:lnTo>
                      <a:pt x="226" y="3134"/>
                    </a:lnTo>
                    <a:lnTo>
                      <a:pt x="228" y="3134"/>
                    </a:lnTo>
                    <a:lnTo>
                      <a:pt x="236" y="3132"/>
                    </a:lnTo>
                    <a:lnTo>
                      <a:pt x="240" y="3132"/>
                    </a:lnTo>
                    <a:lnTo>
                      <a:pt x="240" y="3130"/>
                    </a:lnTo>
                    <a:lnTo>
                      <a:pt x="238" y="3128"/>
                    </a:lnTo>
                    <a:lnTo>
                      <a:pt x="234" y="3130"/>
                    </a:lnTo>
                    <a:close/>
                    <a:moveTo>
                      <a:pt x="224" y="3120"/>
                    </a:moveTo>
                    <a:lnTo>
                      <a:pt x="224" y="3120"/>
                    </a:lnTo>
                    <a:lnTo>
                      <a:pt x="226" y="3124"/>
                    </a:lnTo>
                    <a:lnTo>
                      <a:pt x="228" y="3126"/>
                    </a:lnTo>
                    <a:lnTo>
                      <a:pt x="230" y="3128"/>
                    </a:lnTo>
                    <a:lnTo>
                      <a:pt x="236" y="3126"/>
                    </a:lnTo>
                    <a:lnTo>
                      <a:pt x="238" y="3124"/>
                    </a:lnTo>
                    <a:lnTo>
                      <a:pt x="236" y="3120"/>
                    </a:lnTo>
                    <a:lnTo>
                      <a:pt x="236" y="3116"/>
                    </a:lnTo>
                    <a:lnTo>
                      <a:pt x="234" y="3114"/>
                    </a:lnTo>
                    <a:lnTo>
                      <a:pt x="230" y="3116"/>
                    </a:lnTo>
                    <a:lnTo>
                      <a:pt x="228" y="3116"/>
                    </a:lnTo>
                    <a:lnTo>
                      <a:pt x="226" y="3116"/>
                    </a:lnTo>
                    <a:lnTo>
                      <a:pt x="224" y="3120"/>
                    </a:lnTo>
                    <a:close/>
                    <a:moveTo>
                      <a:pt x="232" y="3160"/>
                    </a:moveTo>
                    <a:lnTo>
                      <a:pt x="232" y="3160"/>
                    </a:lnTo>
                    <a:lnTo>
                      <a:pt x="234" y="3158"/>
                    </a:lnTo>
                    <a:lnTo>
                      <a:pt x="236" y="3156"/>
                    </a:lnTo>
                    <a:lnTo>
                      <a:pt x="238" y="3154"/>
                    </a:lnTo>
                    <a:lnTo>
                      <a:pt x="238" y="3152"/>
                    </a:lnTo>
                    <a:lnTo>
                      <a:pt x="236" y="3148"/>
                    </a:lnTo>
                    <a:lnTo>
                      <a:pt x="236" y="3150"/>
                    </a:lnTo>
                    <a:lnTo>
                      <a:pt x="234" y="3152"/>
                    </a:lnTo>
                    <a:lnTo>
                      <a:pt x="230" y="3154"/>
                    </a:lnTo>
                    <a:lnTo>
                      <a:pt x="228" y="3156"/>
                    </a:lnTo>
                    <a:lnTo>
                      <a:pt x="226" y="3158"/>
                    </a:lnTo>
                    <a:lnTo>
                      <a:pt x="226" y="3160"/>
                    </a:lnTo>
                    <a:lnTo>
                      <a:pt x="228" y="3162"/>
                    </a:lnTo>
                    <a:lnTo>
                      <a:pt x="232" y="3164"/>
                    </a:lnTo>
                    <a:lnTo>
                      <a:pt x="232" y="3160"/>
                    </a:lnTo>
                    <a:close/>
                    <a:moveTo>
                      <a:pt x="290" y="3322"/>
                    </a:moveTo>
                    <a:lnTo>
                      <a:pt x="290" y="3322"/>
                    </a:lnTo>
                    <a:lnTo>
                      <a:pt x="290" y="3324"/>
                    </a:lnTo>
                    <a:lnTo>
                      <a:pt x="292" y="3326"/>
                    </a:lnTo>
                    <a:lnTo>
                      <a:pt x="300" y="3334"/>
                    </a:lnTo>
                    <a:lnTo>
                      <a:pt x="304" y="3338"/>
                    </a:lnTo>
                    <a:lnTo>
                      <a:pt x="302" y="3332"/>
                    </a:lnTo>
                    <a:lnTo>
                      <a:pt x="296" y="3324"/>
                    </a:lnTo>
                    <a:lnTo>
                      <a:pt x="292" y="3322"/>
                    </a:lnTo>
                    <a:lnTo>
                      <a:pt x="290" y="3322"/>
                    </a:lnTo>
                    <a:close/>
                    <a:moveTo>
                      <a:pt x="246" y="3094"/>
                    </a:moveTo>
                    <a:lnTo>
                      <a:pt x="246" y="3094"/>
                    </a:lnTo>
                    <a:lnTo>
                      <a:pt x="244" y="3094"/>
                    </a:lnTo>
                    <a:lnTo>
                      <a:pt x="242" y="3094"/>
                    </a:lnTo>
                    <a:lnTo>
                      <a:pt x="242" y="3098"/>
                    </a:lnTo>
                    <a:lnTo>
                      <a:pt x="250" y="3112"/>
                    </a:lnTo>
                    <a:lnTo>
                      <a:pt x="252" y="3114"/>
                    </a:lnTo>
                    <a:lnTo>
                      <a:pt x="254" y="3112"/>
                    </a:lnTo>
                    <a:lnTo>
                      <a:pt x="256" y="3110"/>
                    </a:lnTo>
                    <a:lnTo>
                      <a:pt x="258" y="3110"/>
                    </a:lnTo>
                    <a:lnTo>
                      <a:pt x="258" y="3108"/>
                    </a:lnTo>
                    <a:lnTo>
                      <a:pt x="258" y="3102"/>
                    </a:lnTo>
                    <a:lnTo>
                      <a:pt x="258" y="3098"/>
                    </a:lnTo>
                    <a:lnTo>
                      <a:pt x="256" y="3096"/>
                    </a:lnTo>
                    <a:lnTo>
                      <a:pt x="246" y="3094"/>
                    </a:lnTo>
                    <a:close/>
                    <a:moveTo>
                      <a:pt x="294" y="3282"/>
                    </a:moveTo>
                    <a:lnTo>
                      <a:pt x="294" y="3282"/>
                    </a:lnTo>
                    <a:lnTo>
                      <a:pt x="294" y="3280"/>
                    </a:lnTo>
                    <a:lnTo>
                      <a:pt x="290" y="3278"/>
                    </a:lnTo>
                    <a:lnTo>
                      <a:pt x="288" y="3280"/>
                    </a:lnTo>
                    <a:lnTo>
                      <a:pt x="288" y="3284"/>
                    </a:lnTo>
                    <a:lnTo>
                      <a:pt x="290" y="3286"/>
                    </a:lnTo>
                    <a:lnTo>
                      <a:pt x="292" y="3286"/>
                    </a:lnTo>
                    <a:lnTo>
                      <a:pt x="294" y="3284"/>
                    </a:lnTo>
                    <a:lnTo>
                      <a:pt x="294" y="3282"/>
                    </a:lnTo>
                    <a:close/>
                    <a:moveTo>
                      <a:pt x="284" y="3284"/>
                    </a:moveTo>
                    <a:lnTo>
                      <a:pt x="284" y="3284"/>
                    </a:lnTo>
                    <a:lnTo>
                      <a:pt x="282" y="3284"/>
                    </a:lnTo>
                    <a:lnTo>
                      <a:pt x="282" y="3286"/>
                    </a:lnTo>
                    <a:lnTo>
                      <a:pt x="282" y="3288"/>
                    </a:lnTo>
                    <a:lnTo>
                      <a:pt x="286" y="3292"/>
                    </a:lnTo>
                    <a:lnTo>
                      <a:pt x="286" y="3288"/>
                    </a:lnTo>
                    <a:lnTo>
                      <a:pt x="286" y="3286"/>
                    </a:lnTo>
                    <a:lnTo>
                      <a:pt x="284" y="3284"/>
                    </a:lnTo>
                    <a:close/>
                    <a:moveTo>
                      <a:pt x="294" y="3312"/>
                    </a:moveTo>
                    <a:lnTo>
                      <a:pt x="294" y="3312"/>
                    </a:lnTo>
                    <a:lnTo>
                      <a:pt x="294" y="3310"/>
                    </a:lnTo>
                    <a:lnTo>
                      <a:pt x="294" y="3306"/>
                    </a:lnTo>
                    <a:lnTo>
                      <a:pt x="290" y="3298"/>
                    </a:lnTo>
                    <a:lnTo>
                      <a:pt x="288" y="3296"/>
                    </a:lnTo>
                    <a:lnTo>
                      <a:pt x="288" y="3298"/>
                    </a:lnTo>
                    <a:lnTo>
                      <a:pt x="288" y="3302"/>
                    </a:lnTo>
                    <a:lnTo>
                      <a:pt x="286" y="3306"/>
                    </a:lnTo>
                    <a:lnTo>
                      <a:pt x="284" y="3308"/>
                    </a:lnTo>
                    <a:lnTo>
                      <a:pt x="286" y="3312"/>
                    </a:lnTo>
                    <a:lnTo>
                      <a:pt x="290" y="3314"/>
                    </a:lnTo>
                    <a:lnTo>
                      <a:pt x="294" y="3312"/>
                    </a:lnTo>
                    <a:close/>
                    <a:moveTo>
                      <a:pt x="240" y="3200"/>
                    </a:moveTo>
                    <a:lnTo>
                      <a:pt x="240" y="3200"/>
                    </a:lnTo>
                    <a:lnTo>
                      <a:pt x="242" y="3200"/>
                    </a:lnTo>
                    <a:lnTo>
                      <a:pt x="242" y="3192"/>
                    </a:lnTo>
                    <a:lnTo>
                      <a:pt x="238" y="3184"/>
                    </a:lnTo>
                    <a:lnTo>
                      <a:pt x="236" y="3184"/>
                    </a:lnTo>
                    <a:lnTo>
                      <a:pt x="234" y="3184"/>
                    </a:lnTo>
                    <a:lnTo>
                      <a:pt x="230" y="3184"/>
                    </a:lnTo>
                    <a:lnTo>
                      <a:pt x="230" y="3186"/>
                    </a:lnTo>
                    <a:lnTo>
                      <a:pt x="230" y="3196"/>
                    </a:lnTo>
                    <a:lnTo>
                      <a:pt x="236" y="3194"/>
                    </a:lnTo>
                    <a:lnTo>
                      <a:pt x="238" y="3192"/>
                    </a:lnTo>
                    <a:lnTo>
                      <a:pt x="238" y="3194"/>
                    </a:lnTo>
                    <a:lnTo>
                      <a:pt x="238" y="3198"/>
                    </a:lnTo>
                    <a:lnTo>
                      <a:pt x="240" y="3200"/>
                    </a:lnTo>
                    <a:close/>
                    <a:moveTo>
                      <a:pt x="236" y="3146"/>
                    </a:moveTo>
                    <a:lnTo>
                      <a:pt x="236" y="3146"/>
                    </a:lnTo>
                    <a:lnTo>
                      <a:pt x="238" y="3146"/>
                    </a:lnTo>
                    <a:lnTo>
                      <a:pt x="240" y="3148"/>
                    </a:lnTo>
                    <a:lnTo>
                      <a:pt x="242" y="3148"/>
                    </a:lnTo>
                    <a:lnTo>
                      <a:pt x="242" y="3146"/>
                    </a:lnTo>
                    <a:lnTo>
                      <a:pt x="240" y="3142"/>
                    </a:lnTo>
                    <a:lnTo>
                      <a:pt x="236" y="3138"/>
                    </a:lnTo>
                    <a:lnTo>
                      <a:pt x="232" y="3138"/>
                    </a:lnTo>
                    <a:lnTo>
                      <a:pt x="228" y="3138"/>
                    </a:lnTo>
                    <a:lnTo>
                      <a:pt x="224" y="3140"/>
                    </a:lnTo>
                    <a:lnTo>
                      <a:pt x="224" y="3144"/>
                    </a:lnTo>
                    <a:lnTo>
                      <a:pt x="226" y="3146"/>
                    </a:lnTo>
                    <a:lnTo>
                      <a:pt x="230" y="3146"/>
                    </a:lnTo>
                    <a:lnTo>
                      <a:pt x="236" y="3146"/>
                    </a:lnTo>
                    <a:close/>
                    <a:moveTo>
                      <a:pt x="292" y="2928"/>
                    </a:moveTo>
                    <a:lnTo>
                      <a:pt x="292" y="2928"/>
                    </a:lnTo>
                    <a:lnTo>
                      <a:pt x="294" y="2930"/>
                    </a:lnTo>
                    <a:lnTo>
                      <a:pt x="296" y="2930"/>
                    </a:lnTo>
                    <a:lnTo>
                      <a:pt x="298" y="2930"/>
                    </a:lnTo>
                    <a:lnTo>
                      <a:pt x="302" y="2930"/>
                    </a:lnTo>
                    <a:lnTo>
                      <a:pt x="304" y="2930"/>
                    </a:lnTo>
                    <a:lnTo>
                      <a:pt x="306" y="2928"/>
                    </a:lnTo>
                    <a:lnTo>
                      <a:pt x="302" y="2918"/>
                    </a:lnTo>
                    <a:lnTo>
                      <a:pt x="300" y="2916"/>
                    </a:lnTo>
                    <a:lnTo>
                      <a:pt x="298" y="2916"/>
                    </a:lnTo>
                    <a:lnTo>
                      <a:pt x="294" y="2918"/>
                    </a:lnTo>
                    <a:lnTo>
                      <a:pt x="290" y="2918"/>
                    </a:lnTo>
                    <a:lnTo>
                      <a:pt x="286" y="2918"/>
                    </a:lnTo>
                    <a:lnTo>
                      <a:pt x="284" y="2920"/>
                    </a:lnTo>
                    <a:lnTo>
                      <a:pt x="284" y="2922"/>
                    </a:lnTo>
                    <a:lnTo>
                      <a:pt x="288" y="2924"/>
                    </a:lnTo>
                    <a:lnTo>
                      <a:pt x="290" y="2924"/>
                    </a:lnTo>
                    <a:lnTo>
                      <a:pt x="292" y="2928"/>
                    </a:lnTo>
                    <a:close/>
                    <a:moveTo>
                      <a:pt x="294" y="2944"/>
                    </a:moveTo>
                    <a:lnTo>
                      <a:pt x="294" y="2944"/>
                    </a:lnTo>
                    <a:lnTo>
                      <a:pt x="296" y="2944"/>
                    </a:lnTo>
                    <a:lnTo>
                      <a:pt x="298" y="2942"/>
                    </a:lnTo>
                    <a:lnTo>
                      <a:pt x="300" y="2940"/>
                    </a:lnTo>
                    <a:lnTo>
                      <a:pt x="298" y="2940"/>
                    </a:lnTo>
                    <a:lnTo>
                      <a:pt x="292" y="2940"/>
                    </a:lnTo>
                    <a:lnTo>
                      <a:pt x="290" y="2940"/>
                    </a:lnTo>
                    <a:lnTo>
                      <a:pt x="290" y="2942"/>
                    </a:lnTo>
                    <a:lnTo>
                      <a:pt x="288" y="2944"/>
                    </a:lnTo>
                    <a:lnTo>
                      <a:pt x="290" y="2944"/>
                    </a:lnTo>
                    <a:lnTo>
                      <a:pt x="294" y="2944"/>
                    </a:lnTo>
                    <a:close/>
                    <a:moveTo>
                      <a:pt x="278" y="2914"/>
                    </a:moveTo>
                    <a:lnTo>
                      <a:pt x="278" y="2914"/>
                    </a:lnTo>
                    <a:lnTo>
                      <a:pt x="278" y="2916"/>
                    </a:lnTo>
                    <a:lnTo>
                      <a:pt x="282" y="2916"/>
                    </a:lnTo>
                    <a:lnTo>
                      <a:pt x="286" y="2914"/>
                    </a:lnTo>
                    <a:lnTo>
                      <a:pt x="292" y="2914"/>
                    </a:lnTo>
                    <a:lnTo>
                      <a:pt x="294" y="2914"/>
                    </a:lnTo>
                    <a:lnTo>
                      <a:pt x="294" y="2912"/>
                    </a:lnTo>
                    <a:lnTo>
                      <a:pt x="288" y="2908"/>
                    </a:lnTo>
                    <a:lnTo>
                      <a:pt x="286" y="2908"/>
                    </a:lnTo>
                    <a:lnTo>
                      <a:pt x="282" y="2908"/>
                    </a:lnTo>
                    <a:lnTo>
                      <a:pt x="278" y="2914"/>
                    </a:lnTo>
                    <a:close/>
                    <a:moveTo>
                      <a:pt x="276" y="2888"/>
                    </a:moveTo>
                    <a:lnTo>
                      <a:pt x="276" y="2888"/>
                    </a:lnTo>
                    <a:lnTo>
                      <a:pt x="280" y="2886"/>
                    </a:lnTo>
                    <a:lnTo>
                      <a:pt x="282" y="2884"/>
                    </a:lnTo>
                    <a:lnTo>
                      <a:pt x="282" y="2882"/>
                    </a:lnTo>
                    <a:lnTo>
                      <a:pt x="282" y="2880"/>
                    </a:lnTo>
                    <a:lnTo>
                      <a:pt x="278" y="2880"/>
                    </a:lnTo>
                    <a:lnTo>
                      <a:pt x="272" y="2884"/>
                    </a:lnTo>
                    <a:lnTo>
                      <a:pt x="270" y="2884"/>
                    </a:lnTo>
                    <a:lnTo>
                      <a:pt x="270" y="2886"/>
                    </a:lnTo>
                    <a:lnTo>
                      <a:pt x="272" y="2888"/>
                    </a:lnTo>
                    <a:lnTo>
                      <a:pt x="276" y="2888"/>
                    </a:lnTo>
                    <a:close/>
                    <a:moveTo>
                      <a:pt x="282" y="2902"/>
                    </a:moveTo>
                    <a:lnTo>
                      <a:pt x="282" y="2902"/>
                    </a:lnTo>
                    <a:lnTo>
                      <a:pt x="284" y="2902"/>
                    </a:lnTo>
                    <a:lnTo>
                      <a:pt x="290" y="2900"/>
                    </a:lnTo>
                    <a:lnTo>
                      <a:pt x="296" y="2898"/>
                    </a:lnTo>
                    <a:lnTo>
                      <a:pt x="296" y="2896"/>
                    </a:lnTo>
                    <a:lnTo>
                      <a:pt x="294" y="2894"/>
                    </a:lnTo>
                    <a:lnTo>
                      <a:pt x="292" y="2894"/>
                    </a:lnTo>
                    <a:lnTo>
                      <a:pt x="282" y="2894"/>
                    </a:lnTo>
                    <a:lnTo>
                      <a:pt x="276" y="2894"/>
                    </a:lnTo>
                    <a:lnTo>
                      <a:pt x="276" y="2896"/>
                    </a:lnTo>
                    <a:lnTo>
                      <a:pt x="278" y="2900"/>
                    </a:lnTo>
                    <a:lnTo>
                      <a:pt x="282" y="2902"/>
                    </a:lnTo>
                    <a:close/>
                    <a:moveTo>
                      <a:pt x="296" y="2950"/>
                    </a:moveTo>
                    <a:lnTo>
                      <a:pt x="296" y="2950"/>
                    </a:lnTo>
                    <a:lnTo>
                      <a:pt x="294" y="2948"/>
                    </a:lnTo>
                    <a:lnTo>
                      <a:pt x="290" y="2950"/>
                    </a:lnTo>
                    <a:lnTo>
                      <a:pt x="290" y="2952"/>
                    </a:lnTo>
                    <a:lnTo>
                      <a:pt x="290" y="2954"/>
                    </a:lnTo>
                    <a:lnTo>
                      <a:pt x="292" y="2956"/>
                    </a:lnTo>
                    <a:lnTo>
                      <a:pt x="294" y="2954"/>
                    </a:lnTo>
                    <a:lnTo>
                      <a:pt x="296" y="2952"/>
                    </a:lnTo>
                    <a:lnTo>
                      <a:pt x="296" y="2950"/>
                    </a:lnTo>
                    <a:close/>
                    <a:moveTo>
                      <a:pt x="302" y="2888"/>
                    </a:moveTo>
                    <a:lnTo>
                      <a:pt x="302" y="2888"/>
                    </a:lnTo>
                    <a:lnTo>
                      <a:pt x="300" y="2890"/>
                    </a:lnTo>
                    <a:lnTo>
                      <a:pt x="300" y="2892"/>
                    </a:lnTo>
                    <a:lnTo>
                      <a:pt x="302" y="2898"/>
                    </a:lnTo>
                    <a:lnTo>
                      <a:pt x="304" y="2900"/>
                    </a:lnTo>
                    <a:lnTo>
                      <a:pt x="308" y="2898"/>
                    </a:lnTo>
                    <a:lnTo>
                      <a:pt x="310" y="2896"/>
                    </a:lnTo>
                    <a:lnTo>
                      <a:pt x="308" y="2894"/>
                    </a:lnTo>
                    <a:lnTo>
                      <a:pt x="306" y="2890"/>
                    </a:lnTo>
                    <a:lnTo>
                      <a:pt x="302" y="2888"/>
                    </a:lnTo>
                    <a:close/>
                    <a:moveTo>
                      <a:pt x="304" y="2856"/>
                    </a:moveTo>
                    <a:lnTo>
                      <a:pt x="304" y="2856"/>
                    </a:lnTo>
                    <a:lnTo>
                      <a:pt x="304" y="2858"/>
                    </a:lnTo>
                    <a:lnTo>
                      <a:pt x="304" y="2862"/>
                    </a:lnTo>
                    <a:lnTo>
                      <a:pt x="306" y="2864"/>
                    </a:lnTo>
                    <a:lnTo>
                      <a:pt x="308" y="2864"/>
                    </a:lnTo>
                    <a:lnTo>
                      <a:pt x="310" y="2862"/>
                    </a:lnTo>
                    <a:lnTo>
                      <a:pt x="308" y="2860"/>
                    </a:lnTo>
                    <a:lnTo>
                      <a:pt x="306" y="2856"/>
                    </a:lnTo>
                    <a:lnTo>
                      <a:pt x="304" y="2856"/>
                    </a:lnTo>
                    <a:close/>
                    <a:moveTo>
                      <a:pt x="300" y="2968"/>
                    </a:moveTo>
                    <a:lnTo>
                      <a:pt x="300" y="2968"/>
                    </a:lnTo>
                    <a:lnTo>
                      <a:pt x="304" y="2964"/>
                    </a:lnTo>
                    <a:lnTo>
                      <a:pt x="304" y="2962"/>
                    </a:lnTo>
                    <a:lnTo>
                      <a:pt x="304" y="2960"/>
                    </a:lnTo>
                    <a:lnTo>
                      <a:pt x="300" y="2962"/>
                    </a:lnTo>
                    <a:lnTo>
                      <a:pt x="298" y="2964"/>
                    </a:lnTo>
                    <a:lnTo>
                      <a:pt x="296" y="2968"/>
                    </a:lnTo>
                    <a:lnTo>
                      <a:pt x="296" y="2970"/>
                    </a:lnTo>
                    <a:lnTo>
                      <a:pt x="300" y="2968"/>
                    </a:lnTo>
                    <a:close/>
                    <a:moveTo>
                      <a:pt x="290" y="2888"/>
                    </a:moveTo>
                    <a:lnTo>
                      <a:pt x="290" y="2888"/>
                    </a:lnTo>
                    <a:lnTo>
                      <a:pt x="294" y="2888"/>
                    </a:lnTo>
                    <a:lnTo>
                      <a:pt x="294" y="2886"/>
                    </a:lnTo>
                    <a:lnTo>
                      <a:pt x="292" y="2884"/>
                    </a:lnTo>
                    <a:lnTo>
                      <a:pt x="290" y="2884"/>
                    </a:lnTo>
                    <a:lnTo>
                      <a:pt x="282" y="2888"/>
                    </a:lnTo>
                    <a:lnTo>
                      <a:pt x="280" y="2888"/>
                    </a:lnTo>
                    <a:lnTo>
                      <a:pt x="282" y="2890"/>
                    </a:lnTo>
                    <a:lnTo>
                      <a:pt x="290" y="2888"/>
                    </a:lnTo>
                    <a:close/>
                    <a:moveTo>
                      <a:pt x="250" y="2970"/>
                    </a:moveTo>
                    <a:lnTo>
                      <a:pt x="250" y="2970"/>
                    </a:lnTo>
                    <a:lnTo>
                      <a:pt x="250" y="2972"/>
                    </a:lnTo>
                    <a:lnTo>
                      <a:pt x="248" y="2974"/>
                    </a:lnTo>
                    <a:lnTo>
                      <a:pt x="248" y="2978"/>
                    </a:lnTo>
                    <a:lnTo>
                      <a:pt x="252" y="2980"/>
                    </a:lnTo>
                    <a:lnTo>
                      <a:pt x="254" y="2980"/>
                    </a:lnTo>
                    <a:lnTo>
                      <a:pt x="260" y="2974"/>
                    </a:lnTo>
                    <a:lnTo>
                      <a:pt x="262" y="2972"/>
                    </a:lnTo>
                    <a:lnTo>
                      <a:pt x="262" y="2968"/>
                    </a:lnTo>
                    <a:lnTo>
                      <a:pt x="262" y="2964"/>
                    </a:lnTo>
                    <a:lnTo>
                      <a:pt x="260" y="2962"/>
                    </a:lnTo>
                    <a:lnTo>
                      <a:pt x="256" y="2962"/>
                    </a:lnTo>
                    <a:lnTo>
                      <a:pt x="250" y="2966"/>
                    </a:lnTo>
                    <a:lnTo>
                      <a:pt x="248" y="2966"/>
                    </a:lnTo>
                    <a:lnTo>
                      <a:pt x="250" y="2970"/>
                    </a:lnTo>
                    <a:close/>
                    <a:moveTo>
                      <a:pt x="540" y="3562"/>
                    </a:moveTo>
                    <a:lnTo>
                      <a:pt x="540" y="3562"/>
                    </a:lnTo>
                    <a:lnTo>
                      <a:pt x="544" y="3562"/>
                    </a:lnTo>
                    <a:lnTo>
                      <a:pt x="548" y="3562"/>
                    </a:lnTo>
                    <a:lnTo>
                      <a:pt x="554" y="3560"/>
                    </a:lnTo>
                    <a:lnTo>
                      <a:pt x="554" y="3558"/>
                    </a:lnTo>
                    <a:lnTo>
                      <a:pt x="552" y="3558"/>
                    </a:lnTo>
                    <a:lnTo>
                      <a:pt x="546" y="3558"/>
                    </a:lnTo>
                    <a:lnTo>
                      <a:pt x="542" y="3560"/>
                    </a:lnTo>
                    <a:lnTo>
                      <a:pt x="540" y="3562"/>
                    </a:lnTo>
                    <a:close/>
                    <a:moveTo>
                      <a:pt x="560" y="3548"/>
                    </a:moveTo>
                    <a:lnTo>
                      <a:pt x="560" y="3548"/>
                    </a:lnTo>
                    <a:lnTo>
                      <a:pt x="558" y="3550"/>
                    </a:lnTo>
                    <a:lnTo>
                      <a:pt x="556" y="3548"/>
                    </a:lnTo>
                    <a:lnTo>
                      <a:pt x="554" y="3550"/>
                    </a:lnTo>
                    <a:lnTo>
                      <a:pt x="552" y="3552"/>
                    </a:lnTo>
                    <a:lnTo>
                      <a:pt x="554" y="3554"/>
                    </a:lnTo>
                    <a:lnTo>
                      <a:pt x="560" y="3556"/>
                    </a:lnTo>
                    <a:lnTo>
                      <a:pt x="562" y="3556"/>
                    </a:lnTo>
                    <a:lnTo>
                      <a:pt x="564" y="3556"/>
                    </a:lnTo>
                    <a:lnTo>
                      <a:pt x="562" y="3548"/>
                    </a:lnTo>
                    <a:lnTo>
                      <a:pt x="560" y="3544"/>
                    </a:lnTo>
                    <a:lnTo>
                      <a:pt x="560" y="3546"/>
                    </a:lnTo>
                    <a:lnTo>
                      <a:pt x="560" y="3548"/>
                    </a:lnTo>
                    <a:close/>
                    <a:moveTo>
                      <a:pt x="556" y="3506"/>
                    </a:moveTo>
                    <a:lnTo>
                      <a:pt x="556" y="3506"/>
                    </a:lnTo>
                    <a:lnTo>
                      <a:pt x="530" y="3504"/>
                    </a:lnTo>
                    <a:lnTo>
                      <a:pt x="522" y="3504"/>
                    </a:lnTo>
                    <a:lnTo>
                      <a:pt x="522" y="3506"/>
                    </a:lnTo>
                    <a:lnTo>
                      <a:pt x="526" y="3508"/>
                    </a:lnTo>
                    <a:lnTo>
                      <a:pt x="528" y="3510"/>
                    </a:lnTo>
                    <a:lnTo>
                      <a:pt x="528" y="3512"/>
                    </a:lnTo>
                    <a:lnTo>
                      <a:pt x="528" y="3516"/>
                    </a:lnTo>
                    <a:lnTo>
                      <a:pt x="530" y="3522"/>
                    </a:lnTo>
                    <a:lnTo>
                      <a:pt x="532" y="3524"/>
                    </a:lnTo>
                    <a:lnTo>
                      <a:pt x="536" y="3524"/>
                    </a:lnTo>
                    <a:lnTo>
                      <a:pt x="546" y="3524"/>
                    </a:lnTo>
                    <a:lnTo>
                      <a:pt x="550" y="3524"/>
                    </a:lnTo>
                    <a:lnTo>
                      <a:pt x="550" y="3522"/>
                    </a:lnTo>
                    <a:lnTo>
                      <a:pt x="550" y="3520"/>
                    </a:lnTo>
                    <a:lnTo>
                      <a:pt x="554" y="3518"/>
                    </a:lnTo>
                    <a:lnTo>
                      <a:pt x="556" y="3520"/>
                    </a:lnTo>
                    <a:lnTo>
                      <a:pt x="558" y="3524"/>
                    </a:lnTo>
                    <a:lnTo>
                      <a:pt x="558" y="3526"/>
                    </a:lnTo>
                    <a:lnTo>
                      <a:pt x="562" y="3528"/>
                    </a:lnTo>
                    <a:lnTo>
                      <a:pt x="566" y="3526"/>
                    </a:lnTo>
                    <a:lnTo>
                      <a:pt x="568" y="3524"/>
                    </a:lnTo>
                    <a:lnTo>
                      <a:pt x="572" y="3514"/>
                    </a:lnTo>
                    <a:lnTo>
                      <a:pt x="572" y="3512"/>
                    </a:lnTo>
                    <a:lnTo>
                      <a:pt x="572" y="3508"/>
                    </a:lnTo>
                    <a:lnTo>
                      <a:pt x="568" y="3506"/>
                    </a:lnTo>
                    <a:lnTo>
                      <a:pt x="562" y="3506"/>
                    </a:lnTo>
                    <a:lnTo>
                      <a:pt x="556" y="3506"/>
                    </a:lnTo>
                    <a:close/>
                    <a:moveTo>
                      <a:pt x="522" y="3532"/>
                    </a:moveTo>
                    <a:lnTo>
                      <a:pt x="522" y="3532"/>
                    </a:lnTo>
                    <a:lnTo>
                      <a:pt x="516" y="3528"/>
                    </a:lnTo>
                    <a:lnTo>
                      <a:pt x="520" y="3528"/>
                    </a:lnTo>
                    <a:lnTo>
                      <a:pt x="524" y="3526"/>
                    </a:lnTo>
                    <a:lnTo>
                      <a:pt x="524" y="3524"/>
                    </a:lnTo>
                    <a:lnTo>
                      <a:pt x="518" y="3520"/>
                    </a:lnTo>
                    <a:lnTo>
                      <a:pt x="510" y="3520"/>
                    </a:lnTo>
                    <a:lnTo>
                      <a:pt x="506" y="3520"/>
                    </a:lnTo>
                    <a:lnTo>
                      <a:pt x="506" y="3518"/>
                    </a:lnTo>
                    <a:lnTo>
                      <a:pt x="514" y="3516"/>
                    </a:lnTo>
                    <a:lnTo>
                      <a:pt x="520" y="3514"/>
                    </a:lnTo>
                    <a:lnTo>
                      <a:pt x="520" y="3512"/>
                    </a:lnTo>
                    <a:lnTo>
                      <a:pt x="520" y="3510"/>
                    </a:lnTo>
                    <a:lnTo>
                      <a:pt x="518" y="3508"/>
                    </a:lnTo>
                    <a:lnTo>
                      <a:pt x="512" y="3506"/>
                    </a:lnTo>
                    <a:lnTo>
                      <a:pt x="504" y="3506"/>
                    </a:lnTo>
                    <a:lnTo>
                      <a:pt x="498" y="3508"/>
                    </a:lnTo>
                    <a:lnTo>
                      <a:pt x="490" y="3508"/>
                    </a:lnTo>
                    <a:lnTo>
                      <a:pt x="486" y="3508"/>
                    </a:lnTo>
                    <a:lnTo>
                      <a:pt x="478" y="3510"/>
                    </a:lnTo>
                    <a:lnTo>
                      <a:pt x="462" y="3514"/>
                    </a:lnTo>
                    <a:lnTo>
                      <a:pt x="454" y="3516"/>
                    </a:lnTo>
                    <a:lnTo>
                      <a:pt x="454" y="3518"/>
                    </a:lnTo>
                    <a:lnTo>
                      <a:pt x="464" y="3524"/>
                    </a:lnTo>
                    <a:lnTo>
                      <a:pt x="466" y="3526"/>
                    </a:lnTo>
                    <a:lnTo>
                      <a:pt x="462" y="3528"/>
                    </a:lnTo>
                    <a:lnTo>
                      <a:pt x="470" y="3532"/>
                    </a:lnTo>
                    <a:lnTo>
                      <a:pt x="476" y="3534"/>
                    </a:lnTo>
                    <a:lnTo>
                      <a:pt x="480" y="3536"/>
                    </a:lnTo>
                    <a:lnTo>
                      <a:pt x="486" y="3540"/>
                    </a:lnTo>
                    <a:lnTo>
                      <a:pt x="490" y="3540"/>
                    </a:lnTo>
                    <a:lnTo>
                      <a:pt x="490" y="3538"/>
                    </a:lnTo>
                    <a:lnTo>
                      <a:pt x="482" y="3530"/>
                    </a:lnTo>
                    <a:lnTo>
                      <a:pt x="480" y="3526"/>
                    </a:lnTo>
                    <a:lnTo>
                      <a:pt x="482" y="3524"/>
                    </a:lnTo>
                    <a:lnTo>
                      <a:pt x="486" y="3524"/>
                    </a:lnTo>
                    <a:lnTo>
                      <a:pt x="490" y="3524"/>
                    </a:lnTo>
                    <a:lnTo>
                      <a:pt x="494" y="3524"/>
                    </a:lnTo>
                    <a:lnTo>
                      <a:pt x="498" y="3524"/>
                    </a:lnTo>
                    <a:lnTo>
                      <a:pt x="500" y="3524"/>
                    </a:lnTo>
                    <a:lnTo>
                      <a:pt x="496" y="3532"/>
                    </a:lnTo>
                    <a:lnTo>
                      <a:pt x="496" y="3536"/>
                    </a:lnTo>
                    <a:lnTo>
                      <a:pt x="500" y="3540"/>
                    </a:lnTo>
                    <a:lnTo>
                      <a:pt x="502" y="3540"/>
                    </a:lnTo>
                    <a:lnTo>
                      <a:pt x="506" y="3538"/>
                    </a:lnTo>
                    <a:lnTo>
                      <a:pt x="510" y="3536"/>
                    </a:lnTo>
                    <a:lnTo>
                      <a:pt x="512" y="3538"/>
                    </a:lnTo>
                    <a:lnTo>
                      <a:pt x="514" y="3540"/>
                    </a:lnTo>
                    <a:lnTo>
                      <a:pt x="518" y="3540"/>
                    </a:lnTo>
                    <a:lnTo>
                      <a:pt x="522" y="3542"/>
                    </a:lnTo>
                    <a:lnTo>
                      <a:pt x="522" y="3544"/>
                    </a:lnTo>
                    <a:lnTo>
                      <a:pt x="524" y="3548"/>
                    </a:lnTo>
                    <a:lnTo>
                      <a:pt x="526" y="3548"/>
                    </a:lnTo>
                    <a:lnTo>
                      <a:pt x="528" y="3550"/>
                    </a:lnTo>
                    <a:lnTo>
                      <a:pt x="532" y="3554"/>
                    </a:lnTo>
                    <a:lnTo>
                      <a:pt x="534" y="3552"/>
                    </a:lnTo>
                    <a:lnTo>
                      <a:pt x="534" y="3548"/>
                    </a:lnTo>
                    <a:lnTo>
                      <a:pt x="534" y="3544"/>
                    </a:lnTo>
                    <a:lnTo>
                      <a:pt x="532" y="3542"/>
                    </a:lnTo>
                    <a:lnTo>
                      <a:pt x="532" y="3538"/>
                    </a:lnTo>
                    <a:lnTo>
                      <a:pt x="530" y="3536"/>
                    </a:lnTo>
                    <a:lnTo>
                      <a:pt x="522" y="3532"/>
                    </a:lnTo>
                    <a:close/>
                    <a:moveTo>
                      <a:pt x="476" y="3508"/>
                    </a:moveTo>
                    <a:lnTo>
                      <a:pt x="476" y="3508"/>
                    </a:lnTo>
                    <a:lnTo>
                      <a:pt x="484" y="3506"/>
                    </a:lnTo>
                    <a:lnTo>
                      <a:pt x="484" y="3504"/>
                    </a:lnTo>
                    <a:lnTo>
                      <a:pt x="472" y="3502"/>
                    </a:lnTo>
                    <a:lnTo>
                      <a:pt x="464" y="3502"/>
                    </a:lnTo>
                    <a:lnTo>
                      <a:pt x="458" y="3502"/>
                    </a:lnTo>
                    <a:lnTo>
                      <a:pt x="450" y="3506"/>
                    </a:lnTo>
                    <a:lnTo>
                      <a:pt x="448" y="3508"/>
                    </a:lnTo>
                    <a:lnTo>
                      <a:pt x="456" y="3510"/>
                    </a:lnTo>
                    <a:lnTo>
                      <a:pt x="462" y="3510"/>
                    </a:lnTo>
                    <a:lnTo>
                      <a:pt x="476" y="3508"/>
                    </a:lnTo>
                    <a:close/>
                    <a:moveTo>
                      <a:pt x="572" y="3528"/>
                    </a:moveTo>
                    <a:lnTo>
                      <a:pt x="572" y="3528"/>
                    </a:lnTo>
                    <a:lnTo>
                      <a:pt x="574" y="3530"/>
                    </a:lnTo>
                    <a:lnTo>
                      <a:pt x="578" y="3530"/>
                    </a:lnTo>
                    <a:lnTo>
                      <a:pt x="580" y="3528"/>
                    </a:lnTo>
                    <a:lnTo>
                      <a:pt x="582" y="3524"/>
                    </a:lnTo>
                    <a:lnTo>
                      <a:pt x="580" y="3522"/>
                    </a:lnTo>
                    <a:lnTo>
                      <a:pt x="578" y="3522"/>
                    </a:lnTo>
                    <a:lnTo>
                      <a:pt x="574" y="3524"/>
                    </a:lnTo>
                    <a:lnTo>
                      <a:pt x="572" y="3528"/>
                    </a:lnTo>
                    <a:close/>
                    <a:moveTo>
                      <a:pt x="636" y="3486"/>
                    </a:moveTo>
                    <a:lnTo>
                      <a:pt x="636" y="3486"/>
                    </a:lnTo>
                    <a:lnTo>
                      <a:pt x="628" y="3488"/>
                    </a:lnTo>
                    <a:lnTo>
                      <a:pt x="622" y="3486"/>
                    </a:lnTo>
                    <a:lnTo>
                      <a:pt x="616" y="3484"/>
                    </a:lnTo>
                    <a:lnTo>
                      <a:pt x="610" y="3482"/>
                    </a:lnTo>
                    <a:lnTo>
                      <a:pt x="602" y="3478"/>
                    </a:lnTo>
                    <a:lnTo>
                      <a:pt x="594" y="3470"/>
                    </a:lnTo>
                    <a:lnTo>
                      <a:pt x="584" y="3462"/>
                    </a:lnTo>
                    <a:lnTo>
                      <a:pt x="574" y="3456"/>
                    </a:lnTo>
                    <a:lnTo>
                      <a:pt x="562" y="3448"/>
                    </a:lnTo>
                    <a:lnTo>
                      <a:pt x="548" y="3436"/>
                    </a:lnTo>
                    <a:lnTo>
                      <a:pt x="538" y="3424"/>
                    </a:lnTo>
                    <a:lnTo>
                      <a:pt x="532" y="3414"/>
                    </a:lnTo>
                    <a:lnTo>
                      <a:pt x="530" y="3404"/>
                    </a:lnTo>
                    <a:lnTo>
                      <a:pt x="528" y="3404"/>
                    </a:lnTo>
                    <a:lnTo>
                      <a:pt x="522" y="3402"/>
                    </a:lnTo>
                    <a:lnTo>
                      <a:pt x="516" y="3402"/>
                    </a:lnTo>
                    <a:lnTo>
                      <a:pt x="514" y="3400"/>
                    </a:lnTo>
                    <a:lnTo>
                      <a:pt x="512" y="3396"/>
                    </a:lnTo>
                    <a:lnTo>
                      <a:pt x="516" y="3390"/>
                    </a:lnTo>
                    <a:lnTo>
                      <a:pt x="520" y="3386"/>
                    </a:lnTo>
                    <a:lnTo>
                      <a:pt x="522" y="3386"/>
                    </a:lnTo>
                    <a:lnTo>
                      <a:pt x="524" y="3390"/>
                    </a:lnTo>
                    <a:lnTo>
                      <a:pt x="524" y="3392"/>
                    </a:lnTo>
                    <a:lnTo>
                      <a:pt x="526" y="3394"/>
                    </a:lnTo>
                    <a:lnTo>
                      <a:pt x="528" y="3392"/>
                    </a:lnTo>
                    <a:lnTo>
                      <a:pt x="528" y="3388"/>
                    </a:lnTo>
                    <a:lnTo>
                      <a:pt x="524" y="3380"/>
                    </a:lnTo>
                    <a:lnTo>
                      <a:pt x="510" y="3364"/>
                    </a:lnTo>
                    <a:lnTo>
                      <a:pt x="510" y="3502"/>
                    </a:lnTo>
                    <a:lnTo>
                      <a:pt x="518" y="3498"/>
                    </a:lnTo>
                    <a:lnTo>
                      <a:pt x="520" y="3496"/>
                    </a:lnTo>
                    <a:lnTo>
                      <a:pt x="522" y="3496"/>
                    </a:lnTo>
                    <a:lnTo>
                      <a:pt x="530" y="3498"/>
                    </a:lnTo>
                    <a:lnTo>
                      <a:pt x="544" y="3500"/>
                    </a:lnTo>
                    <a:lnTo>
                      <a:pt x="560" y="3502"/>
                    </a:lnTo>
                    <a:lnTo>
                      <a:pt x="576" y="3504"/>
                    </a:lnTo>
                    <a:lnTo>
                      <a:pt x="584" y="3506"/>
                    </a:lnTo>
                    <a:lnTo>
                      <a:pt x="588" y="3508"/>
                    </a:lnTo>
                    <a:lnTo>
                      <a:pt x="596" y="3512"/>
                    </a:lnTo>
                    <a:lnTo>
                      <a:pt x="598" y="3510"/>
                    </a:lnTo>
                    <a:lnTo>
                      <a:pt x="602" y="3508"/>
                    </a:lnTo>
                    <a:lnTo>
                      <a:pt x="606" y="3506"/>
                    </a:lnTo>
                    <a:lnTo>
                      <a:pt x="614" y="3506"/>
                    </a:lnTo>
                    <a:lnTo>
                      <a:pt x="620" y="3502"/>
                    </a:lnTo>
                    <a:lnTo>
                      <a:pt x="624" y="3500"/>
                    </a:lnTo>
                    <a:lnTo>
                      <a:pt x="626" y="3502"/>
                    </a:lnTo>
                    <a:lnTo>
                      <a:pt x="630" y="3506"/>
                    </a:lnTo>
                    <a:lnTo>
                      <a:pt x="632" y="3504"/>
                    </a:lnTo>
                    <a:lnTo>
                      <a:pt x="634" y="3502"/>
                    </a:lnTo>
                    <a:lnTo>
                      <a:pt x="638" y="3502"/>
                    </a:lnTo>
                    <a:lnTo>
                      <a:pt x="640" y="3502"/>
                    </a:lnTo>
                    <a:lnTo>
                      <a:pt x="642" y="3502"/>
                    </a:lnTo>
                    <a:lnTo>
                      <a:pt x="646" y="3494"/>
                    </a:lnTo>
                    <a:lnTo>
                      <a:pt x="648" y="3488"/>
                    </a:lnTo>
                    <a:lnTo>
                      <a:pt x="648" y="3486"/>
                    </a:lnTo>
                    <a:lnTo>
                      <a:pt x="642" y="3486"/>
                    </a:lnTo>
                    <a:lnTo>
                      <a:pt x="636" y="3486"/>
                    </a:lnTo>
                    <a:close/>
                    <a:moveTo>
                      <a:pt x="436" y="3502"/>
                    </a:moveTo>
                    <a:lnTo>
                      <a:pt x="436" y="3502"/>
                    </a:lnTo>
                    <a:lnTo>
                      <a:pt x="428" y="3504"/>
                    </a:lnTo>
                    <a:lnTo>
                      <a:pt x="426" y="3506"/>
                    </a:lnTo>
                    <a:lnTo>
                      <a:pt x="420" y="3506"/>
                    </a:lnTo>
                    <a:lnTo>
                      <a:pt x="414" y="3506"/>
                    </a:lnTo>
                    <a:lnTo>
                      <a:pt x="414" y="3508"/>
                    </a:lnTo>
                    <a:lnTo>
                      <a:pt x="414" y="3510"/>
                    </a:lnTo>
                    <a:lnTo>
                      <a:pt x="416" y="3514"/>
                    </a:lnTo>
                    <a:lnTo>
                      <a:pt x="418" y="3514"/>
                    </a:lnTo>
                    <a:lnTo>
                      <a:pt x="428" y="3516"/>
                    </a:lnTo>
                    <a:lnTo>
                      <a:pt x="430" y="3516"/>
                    </a:lnTo>
                    <a:lnTo>
                      <a:pt x="432" y="3518"/>
                    </a:lnTo>
                    <a:lnTo>
                      <a:pt x="432" y="3520"/>
                    </a:lnTo>
                    <a:lnTo>
                      <a:pt x="432" y="3522"/>
                    </a:lnTo>
                    <a:lnTo>
                      <a:pt x="436" y="3522"/>
                    </a:lnTo>
                    <a:lnTo>
                      <a:pt x="442" y="3518"/>
                    </a:lnTo>
                    <a:lnTo>
                      <a:pt x="442" y="3516"/>
                    </a:lnTo>
                    <a:lnTo>
                      <a:pt x="442" y="3512"/>
                    </a:lnTo>
                    <a:lnTo>
                      <a:pt x="438" y="3512"/>
                    </a:lnTo>
                    <a:lnTo>
                      <a:pt x="432" y="3510"/>
                    </a:lnTo>
                    <a:lnTo>
                      <a:pt x="434" y="3508"/>
                    </a:lnTo>
                    <a:lnTo>
                      <a:pt x="438" y="3508"/>
                    </a:lnTo>
                    <a:lnTo>
                      <a:pt x="442" y="3506"/>
                    </a:lnTo>
                    <a:lnTo>
                      <a:pt x="444" y="3504"/>
                    </a:lnTo>
                    <a:lnTo>
                      <a:pt x="440" y="3504"/>
                    </a:lnTo>
                    <a:lnTo>
                      <a:pt x="436" y="3502"/>
                    </a:lnTo>
                    <a:close/>
                    <a:moveTo>
                      <a:pt x="290" y="2874"/>
                    </a:moveTo>
                    <a:lnTo>
                      <a:pt x="290" y="2874"/>
                    </a:lnTo>
                    <a:lnTo>
                      <a:pt x="292" y="2876"/>
                    </a:lnTo>
                    <a:lnTo>
                      <a:pt x="294" y="2874"/>
                    </a:lnTo>
                    <a:lnTo>
                      <a:pt x="294" y="2872"/>
                    </a:lnTo>
                    <a:lnTo>
                      <a:pt x="294" y="2870"/>
                    </a:lnTo>
                    <a:lnTo>
                      <a:pt x="290" y="2868"/>
                    </a:lnTo>
                    <a:lnTo>
                      <a:pt x="290" y="2874"/>
                    </a:lnTo>
                    <a:close/>
                    <a:moveTo>
                      <a:pt x="592" y="3524"/>
                    </a:moveTo>
                    <a:lnTo>
                      <a:pt x="592" y="3524"/>
                    </a:lnTo>
                    <a:lnTo>
                      <a:pt x="596" y="3524"/>
                    </a:lnTo>
                    <a:lnTo>
                      <a:pt x="598" y="3524"/>
                    </a:lnTo>
                    <a:lnTo>
                      <a:pt x="598" y="3522"/>
                    </a:lnTo>
                    <a:lnTo>
                      <a:pt x="596" y="3518"/>
                    </a:lnTo>
                    <a:lnTo>
                      <a:pt x="594" y="3518"/>
                    </a:lnTo>
                    <a:lnTo>
                      <a:pt x="590" y="3520"/>
                    </a:lnTo>
                    <a:lnTo>
                      <a:pt x="590" y="3522"/>
                    </a:lnTo>
                    <a:lnTo>
                      <a:pt x="592" y="3524"/>
                    </a:lnTo>
                    <a:close/>
                    <a:moveTo>
                      <a:pt x="310" y="3406"/>
                    </a:moveTo>
                    <a:lnTo>
                      <a:pt x="310" y="3406"/>
                    </a:lnTo>
                    <a:lnTo>
                      <a:pt x="314" y="3406"/>
                    </a:lnTo>
                    <a:lnTo>
                      <a:pt x="318" y="3406"/>
                    </a:lnTo>
                    <a:lnTo>
                      <a:pt x="322" y="3406"/>
                    </a:lnTo>
                    <a:lnTo>
                      <a:pt x="326" y="3408"/>
                    </a:lnTo>
                    <a:lnTo>
                      <a:pt x="328" y="3408"/>
                    </a:lnTo>
                    <a:lnTo>
                      <a:pt x="324" y="3402"/>
                    </a:lnTo>
                    <a:lnTo>
                      <a:pt x="318" y="3396"/>
                    </a:lnTo>
                    <a:lnTo>
                      <a:pt x="316" y="3394"/>
                    </a:lnTo>
                    <a:lnTo>
                      <a:pt x="314" y="3394"/>
                    </a:lnTo>
                    <a:lnTo>
                      <a:pt x="312" y="3394"/>
                    </a:lnTo>
                    <a:lnTo>
                      <a:pt x="310" y="3392"/>
                    </a:lnTo>
                    <a:lnTo>
                      <a:pt x="308" y="3390"/>
                    </a:lnTo>
                    <a:lnTo>
                      <a:pt x="306" y="3392"/>
                    </a:lnTo>
                    <a:lnTo>
                      <a:pt x="304" y="3390"/>
                    </a:lnTo>
                    <a:lnTo>
                      <a:pt x="294" y="3384"/>
                    </a:lnTo>
                    <a:lnTo>
                      <a:pt x="284" y="3382"/>
                    </a:lnTo>
                    <a:lnTo>
                      <a:pt x="280" y="3378"/>
                    </a:lnTo>
                    <a:lnTo>
                      <a:pt x="274" y="3374"/>
                    </a:lnTo>
                    <a:lnTo>
                      <a:pt x="268" y="3370"/>
                    </a:lnTo>
                    <a:lnTo>
                      <a:pt x="264" y="3368"/>
                    </a:lnTo>
                    <a:lnTo>
                      <a:pt x="262" y="3370"/>
                    </a:lnTo>
                    <a:lnTo>
                      <a:pt x="266" y="3374"/>
                    </a:lnTo>
                    <a:lnTo>
                      <a:pt x="270" y="3376"/>
                    </a:lnTo>
                    <a:lnTo>
                      <a:pt x="270" y="3380"/>
                    </a:lnTo>
                    <a:lnTo>
                      <a:pt x="268" y="3380"/>
                    </a:lnTo>
                    <a:lnTo>
                      <a:pt x="272" y="3382"/>
                    </a:lnTo>
                    <a:lnTo>
                      <a:pt x="276" y="3384"/>
                    </a:lnTo>
                    <a:lnTo>
                      <a:pt x="278" y="3388"/>
                    </a:lnTo>
                    <a:lnTo>
                      <a:pt x="282" y="3390"/>
                    </a:lnTo>
                    <a:lnTo>
                      <a:pt x="288" y="3392"/>
                    </a:lnTo>
                    <a:lnTo>
                      <a:pt x="294" y="3392"/>
                    </a:lnTo>
                    <a:lnTo>
                      <a:pt x="296" y="3394"/>
                    </a:lnTo>
                    <a:lnTo>
                      <a:pt x="300" y="3396"/>
                    </a:lnTo>
                    <a:lnTo>
                      <a:pt x="302" y="3398"/>
                    </a:lnTo>
                    <a:lnTo>
                      <a:pt x="304" y="3398"/>
                    </a:lnTo>
                    <a:lnTo>
                      <a:pt x="308" y="3398"/>
                    </a:lnTo>
                    <a:lnTo>
                      <a:pt x="310" y="3400"/>
                    </a:lnTo>
                    <a:lnTo>
                      <a:pt x="310" y="3402"/>
                    </a:lnTo>
                    <a:lnTo>
                      <a:pt x="310" y="3404"/>
                    </a:lnTo>
                    <a:lnTo>
                      <a:pt x="310" y="3406"/>
                    </a:lnTo>
                    <a:close/>
                    <a:moveTo>
                      <a:pt x="262" y="3306"/>
                    </a:moveTo>
                    <a:lnTo>
                      <a:pt x="262" y="3306"/>
                    </a:lnTo>
                    <a:lnTo>
                      <a:pt x="260" y="3302"/>
                    </a:lnTo>
                    <a:lnTo>
                      <a:pt x="258" y="3302"/>
                    </a:lnTo>
                    <a:lnTo>
                      <a:pt x="258" y="3304"/>
                    </a:lnTo>
                    <a:lnTo>
                      <a:pt x="258" y="3310"/>
                    </a:lnTo>
                    <a:lnTo>
                      <a:pt x="258" y="3314"/>
                    </a:lnTo>
                    <a:lnTo>
                      <a:pt x="254" y="3308"/>
                    </a:lnTo>
                    <a:lnTo>
                      <a:pt x="252" y="3308"/>
                    </a:lnTo>
                    <a:lnTo>
                      <a:pt x="250" y="3310"/>
                    </a:lnTo>
                    <a:lnTo>
                      <a:pt x="248" y="3314"/>
                    </a:lnTo>
                    <a:lnTo>
                      <a:pt x="250" y="3318"/>
                    </a:lnTo>
                    <a:lnTo>
                      <a:pt x="252" y="3320"/>
                    </a:lnTo>
                    <a:lnTo>
                      <a:pt x="252" y="3322"/>
                    </a:lnTo>
                    <a:lnTo>
                      <a:pt x="250" y="3324"/>
                    </a:lnTo>
                    <a:lnTo>
                      <a:pt x="252" y="3328"/>
                    </a:lnTo>
                    <a:lnTo>
                      <a:pt x="252" y="3332"/>
                    </a:lnTo>
                    <a:lnTo>
                      <a:pt x="254" y="3332"/>
                    </a:lnTo>
                    <a:lnTo>
                      <a:pt x="258" y="3324"/>
                    </a:lnTo>
                    <a:lnTo>
                      <a:pt x="260" y="3314"/>
                    </a:lnTo>
                    <a:lnTo>
                      <a:pt x="262" y="3310"/>
                    </a:lnTo>
                    <a:lnTo>
                      <a:pt x="262" y="3306"/>
                    </a:lnTo>
                    <a:close/>
                    <a:moveTo>
                      <a:pt x="284" y="3406"/>
                    </a:moveTo>
                    <a:lnTo>
                      <a:pt x="284" y="3406"/>
                    </a:lnTo>
                    <a:lnTo>
                      <a:pt x="286" y="3406"/>
                    </a:lnTo>
                    <a:lnTo>
                      <a:pt x="288" y="3404"/>
                    </a:lnTo>
                    <a:lnTo>
                      <a:pt x="290" y="3402"/>
                    </a:lnTo>
                    <a:lnTo>
                      <a:pt x="290" y="3400"/>
                    </a:lnTo>
                    <a:lnTo>
                      <a:pt x="286" y="3398"/>
                    </a:lnTo>
                    <a:lnTo>
                      <a:pt x="284" y="3400"/>
                    </a:lnTo>
                    <a:lnTo>
                      <a:pt x="284" y="3404"/>
                    </a:lnTo>
                    <a:lnTo>
                      <a:pt x="284" y="3406"/>
                    </a:lnTo>
                    <a:close/>
                    <a:moveTo>
                      <a:pt x="268" y="3336"/>
                    </a:moveTo>
                    <a:lnTo>
                      <a:pt x="268" y="3336"/>
                    </a:lnTo>
                    <a:lnTo>
                      <a:pt x="260" y="3336"/>
                    </a:lnTo>
                    <a:lnTo>
                      <a:pt x="258" y="3336"/>
                    </a:lnTo>
                    <a:lnTo>
                      <a:pt x="256" y="3338"/>
                    </a:lnTo>
                    <a:lnTo>
                      <a:pt x="258" y="3340"/>
                    </a:lnTo>
                    <a:lnTo>
                      <a:pt x="262" y="3342"/>
                    </a:lnTo>
                    <a:lnTo>
                      <a:pt x="264" y="3342"/>
                    </a:lnTo>
                    <a:lnTo>
                      <a:pt x="268" y="3340"/>
                    </a:lnTo>
                    <a:lnTo>
                      <a:pt x="268" y="3338"/>
                    </a:lnTo>
                    <a:lnTo>
                      <a:pt x="268" y="3336"/>
                    </a:lnTo>
                    <a:close/>
                    <a:moveTo>
                      <a:pt x="412" y="3500"/>
                    </a:moveTo>
                    <a:lnTo>
                      <a:pt x="412" y="3500"/>
                    </a:lnTo>
                    <a:lnTo>
                      <a:pt x="406" y="3498"/>
                    </a:lnTo>
                    <a:lnTo>
                      <a:pt x="402" y="3496"/>
                    </a:lnTo>
                    <a:lnTo>
                      <a:pt x="398" y="3498"/>
                    </a:lnTo>
                    <a:lnTo>
                      <a:pt x="396" y="3500"/>
                    </a:lnTo>
                    <a:lnTo>
                      <a:pt x="396" y="3502"/>
                    </a:lnTo>
                    <a:lnTo>
                      <a:pt x="398" y="3504"/>
                    </a:lnTo>
                    <a:lnTo>
                      <a:pt x="402" y="3502"/>
                    </a:lnTo>
                    <a:lnTo>
                      <a:pt x="406" y="3500"/>
                    </a:lnTo>
                    <a:lnTo>
                      <a:pt x="408" y="3502"/>
                    </a:lnTo>
                    <a:lnTo>
                      <a:pt x="410" y="3502"/>
                    </a:lnTo>
                    <a:lnTo>
                      <a:pt x="414" y="3504"/>
                    </a:lnTo>
                    <a:lnTo>
                      <a:pt x="414" y="3502"/>
                    </a:lnTo>
                    <a:lnTo>
                      <a:pt x="416" y="3500"/>
                    </a:lnTo>
                    <a:lnTo>
                      <a:pt x="414" y="3500"/>
                    </a:lnTo>
                    <a:lnTo>
                      <a:pt x="412" y="3500"/>
                    </a:lnTo>
                    <a:close/>
                    <a:moveTo>
                      <a:pt x="248" y="3284"/>
                    </a:moveTo>
                    <a:lnTo>
                      <a:pt x="248" y="3284"/>
                    </a:lnTo>
                    <a:lnTo>
                      <a:pt x="244" y="3282"/>
                    </a:lnTo>
                    <a:lnTo>
                      <a:pt x="244" y="3284"/>
                    </a:lnTo>
                    <a:lnTo>
                      <a:pt x="244" y="3292"/>
                    </a:lnTo>
                    <a:lnTo>
                      <a:pt x="240" y="3300"/>
                    </a:lnTo>
                    <a:lnTo>
                      <a:pt x="240" y="3302"/>
                    </a:lnTo>
                    <a:lnTo>
                      <a:pt x="244" y="3302"/>
                    </a:lnTo>
                    <a:lnTo>
                      <a:pt x="246" y="3300"/>
                    </a:lnTo>
                    <a:lnTo>
                      <a:pt x="246" y="3298"/>
                    </a:lnTo>
                    <a:lnTo>
                      <a:pt x="248" y="3294"/>
                    </a:lnTo>
                    <a:lnTo>
                      <a:pt x="248" y="3292"/>
                    </a:lnTo>
                    <a:lnTo>
                      <a:pt x="252" y="3288"/>
                    </a:lnTo>
                    <a:lnTo>
                      <a:pt x="248" y="3284"/>
                    </a:lnTo>
                    <a:close/>
                    <a:moveTo>
                      <a:pt x="376" y="3462"/>
                    </a:moveTo>
                    <a:lnTo>
                      <a:pt x="376" y="3462"/>
                    </a:lnTo>
                    <a:lnTo>
                      <a:pt x="376" y="3466"/>
                    </a:lnTo>
                    <a:lnTo>
                      <a:pt x="378" y="3468"/>
                    </a:lnTo>
                    <a:lnTo>
                      <a:pt x="380" y="3468"/>
                    </a:lnTo>
                    <a:lnTo>
                      <a:pt x="380" y="3464"/>
                    </a:lnTo>
                    <a:lnTo>
                      <a:pt x="380" y="3462"/>
                    </a:lnTo>
                    <a:lnTo>
                      <a:pt x="382" y="3462"/>
                    </a:lnTo>
                    <a:lnTo>
                      <a:pt x="384" y="3460"/>
                    </a:lnTo>
                    <a:lnTo>
                      <a:pt x="384" y="3456"/>
                    </a:lnTo>
                    <a:lnTo>
                      <a:pt x="386" y="3454"/>
                    </a:lnTo>
                    <a:lnTo>
                      <a:pt x="386" y="3452"/>
                    </a:lnTo>
                    <a:lnTo>
                      <a:pt x="386" y="3448"/>
                    </a:lnTo>
                    <a:lnTo>
                      <a:pt x="386" y="3444"/>
                    </a:lnTo>
                    <a:lnTo>
                      <a:pt x="386" y="3442"/>
                    </a:lnTo>
                    <a:lnTo>
                      <a:pt x="384" y="3440"/>
                    </a:lnTo>
                    <a:lnTo>
                      <a:pt x="378" y="3438"/>
                    </a:lnTo>
                    <a:lnTo>
                      <a:pt x="376" y="3438"/>
                    </a:lnTo>
                    <a:lnTo>
                      <a:pt x="374" y="3442"/>
                    </a:lnTo>
                    <a:lnTo>
                      <a:pt x="372" y="3444"/>
                    </a:lnTo>
                    <a:lnTo>
                      <a:pt x="370" y="3442"/>
                    </a:lnTo>
                    <a:lnTo>
                      <a:pt x="368" y="3442"/>
                    </a:lnTo>
                    <a:lnTo>
                      <a:pt x="364" y="3442"/>
                    </a:lnTo>
                    <a:lnTo>
                      <a:pt x="362" y="3444"/>
                    </a:lnTo>
                    <a:lnTo>
                      <a:pt x="362" y="3446"/>
                    </a:lnTo>
                    <a:lnTo>
                      <a:pt x="368" y="3452"/>
                    </a:lnTo>
                    <a:lnTo>
                      <a:pt x="374" y="3458"/>
                    </a:lnTo>
                    <a:lnTo>
                      <a:pt x="376" y="3460"/>
                    </a:lnTo>
                    <a:lnTo>
                      <a:pt x="376" y="3462"/>
                    </a:lnTo>
                    <a:close/>
                    <a:moveTo>
                      <a:pt x="360" y="3454"/>
                    </a:moveTo>
                    <a:lnTo>
                      <a:pt x="360" y="3454"/>
                    </a:lnTo>
                    <a:lnTo>
                      <a:pt x="358" y="3458"/>
                    </a:lnTo>
                    <a:lnTo>
                      <a:pt x="354" y="3458"/>
                    </a:lnTo>
                    <a:lnTo>
                      <a:pt x="352" y="3460"/>
                    </a:lnTo>
                    <a:lnTo>
                      <a:pt x="354" y="3462"/>
                    </a:lnTo>
                    <a:lnTo>
                      <a:pt x="356" y="3464"/>
                    </a:lnTo>
                    <a:lnTo>
                      <a:pt x="358" y="3464"/>
                    </a:lnTo>
                    <a:lnTo>
                      <a:pt x="364" y="3458"/>
                    </a:lnTo>
                    <a:lnTo>
                      <a:pt x="364" y="3456"/>
                    </a:lnTo>
                    <a:lnTo>
                      <a:pt x="364" y="3454"/>
                    </a:lnTo>
                    <a:lnTo>
                      <a:pt x="362" y="3452"/>
                    </a:lnTo>
                    <a:lnTo>
                      <a:pt x="360" y="3454"/>
                    </a:lnTo>
                    <a:close/>
                    <a:moveTo>
                      <a:pt x="390" y="3462"/>
                    </a:moveTo>
                    <a:lnTo>
                      <a:pt x="390" y="3462"/>
                    </a:lnTo>
                    <a:lnTo>
                      <a:pt x="394" y="3462"/>
                    </a:lnTo>
                    <a:lnTo>
                      <a:pt x="394" y="3460"/>
                    </a:lnTo>
                    <a:lnTo>
                      <a:pt x="396" y="3458"/>
                    </a:lnTo>
                    <a:lnTo>
                      <a:pt x="398" y="3460"/>
                    </a:lnTo>
                    <a:lnTo>
                      <a:pt x="402" y="3462"/>
                    </a:lnTo>
                    <a:lnTo>
                      <a:pt x="402" y="3464"/>
                    </a:lnTo>
                    <a:lnTo>
                      <a:pt x="402" y="3466"/>
                    </a:lnTo>
                    <a:lnTo>
                      <a:pt x="406" y="3468"/>
                    </a:lnTo>
                    <a:lnTo>
                      <a:pt x="410" y="3468"/>
                    </a:lnTo>
                    <a:lnTo>
                      <a:pt x="412" y="3466"/>
                    </a:lnTo>
                    <a:lnTo>
                      <a:pt x="412" y="3454"/>
                    </a:lnTo>
                    <a:lnTo>
                      <a:pt x="410" y="3450"/>
                    </a:lnTo>
                    <a:lnTo>
                      <a:pt x="408" y="3450"/>
                    </a:lnTo>
                    <a:lnTo>
                      <a:pt x="406" y="3450"/>
                    </a:lnTo>
                    <a:lnTo>
                      <a:pt x="402" y="3448"/>
                    </a:lnTo>
                    <a:lnTo>
                      <a:pt x="400" y="3444"/>
                    </a:lnTo>
                    <a:lnTo>
                      <a:pt x="394" y="3442"/>
                    </a:lnTo>
                    <a:lnTo>
                      <a:pt x="390" y="3444"/>
                    </a:lnTo>
                    <a:lnTo>
                      <a:pt x="388" y="3446"/>
                    </a:lnTo>
                    <a:lnTo>
                      <a:pt x="388" y="3448"/>
                    </a:lnTo>
                    <a:lnTo>
                      <a:pt x="390" y="3454"/>
                    </a:lnTo>
                    <a:lnTo>
                      <a:pt x="388" y="3456"/>
                    </a:lnTo>
                    <a:lnTo>
                      <a:pt x="388" y="3460"/>
                    </a:lnTo>
                    <a:lnTo>
                      <a:pt x="390" y="3462"/>
                    </a:lnTo>
                    <a:close/>
                    <a:moveTo>
                      <a:pt x="356" y="3450"/>
                    </a:moveTo>
                    <a:lnTo>
                      <a:pt x="356" y="3450"/>
                    </a:lnTo>
                    <a:lnTo>
                      <a:pt x="358" y="3450"/>
                    </a:lnTo>
                    <a:lnTo>
                      <a:pt x="360" y="3450"/>
                    </a:lnTo>
                    <a:lnTo>
                      <a:pt x="358" y="3444"/>
                    </a:lnTo>
                    <a:lnTo>
                      <a:pt x="358" y="3442"/>
                    </a:lnTo>
                    <a:lnTo>
                      <a:pt x="358" y="3440"/>
                    </a:lnTo>
                    <a:lnTo>
                      <a:pt x="362" y="3438"/>
                    </a:lnTo>
                    <a:lnTo>
                      <a:pt x="366" y="3436"/>
                    </a:lnTo>
                    <a:lnTo>
                      <a:pt x="366" y="3434"/>
                    </a:lnTo>
                    <a:lnTo>
                      <a:pt x="366" y="3432"/>
                    </a:lnTo>
                    <a:lnTo>
                      <a:pt x="362" y="3430"/>
                    </a:lnTo>
                    <a:lnTo>
                      <a:pt x="360" y="3430"/>
                    </a:lnTo>
                    <a:lnTo>
                      <a:pt x="358" y="3428"/>
                    </a:lnTo>
                    <a:lnTo>
                      <a:pt x="356" y="3426"/>
                    </a:lnTo>
                    <a:lnTo>
                      <a:pt x="354" y="3422"/>
                    </a:lnTo>
                    <a:lnTo>
                      <a:pt x="352" y="3420"/>
                    </a:lnTo>
                    <a:lnTo>
                      <a:pt x="348" y="3418"/>
                    </a:lnTo>
                    <a:lnTo>
                      <a:pt x="346" y="3420"/>
                    </a:lnTo>
                    <a:lnTo>
                      <a:pt x="344" y="3420"/>
                    </a:lnTo>
                    <a:lnTo>
                      <a:pt x="344" y="3418"/>
                    </a:lnTo>
                    <a:lnTo>
                      <a:pt x="342" y="3418"/>
                    </a:lnTo>
                    <a:lnTo>
                      <a:pt x="340" y="3420"/>
                    </a:lnTo>
                    <a:lnTo>
                      <a:pt x="338" y="3422"/>
                    </a:lnTo>
                    <a:lnTo>
                      <a:pt x="338" y="3418"/>
                    </a:lnTo>
                    <a:lnTo>
                      <a:pt x="336" y="3414"/>
                    </a:lnTo>
                    <a:lnTo>
                      <a:pt x="332" y="3410"/>
                    </a:lnTo>
                    <a:lnTo>
                      <a:pt x="328" y="3410"/>
                    </a:lnTo>
                    <a:lnTo>
                      <a:pt x="328" y="3412"/>
                    </a:lnTo>
                    <a:lnTo>
                      <a:pt x="328" y="3414"/>
                    </a:lnTo>
                    <a:lnTo>
                      <a:pt x="322" y="3414"/>
                    </a:lnTo>
                    <a:lnTo>
                      <a:pt x="320" y="3414"/>
                    </a:lnTo>
                    <a:lnTo>
                      <a:pt x="318" y="3414"/>
                    </a:lnTo>
                    <a:lnTo>
                      <a:pt x="320" y="3418"/>
                    </a:lnTo>
                    <a:lnTo>
                      <a:pt x="322" y="3422"/>
                    </a:lnTo>
                    <a:lnTo>
                      <a:pt x="320" y="3422"/>
                    </a:lnTo>
                    <a:lnTo>
                      <a:pt x="314" y="3420"/>
                    </a:lnTo>
                    <a:lnTo>
                      <a:pt x="310" y="3422"/>
                    </a:lnTo>
                    <a:lnTo>
                      <a:pt x="308" y="3424"/>
                    </a:lnTo>
                    <a:lnTo>
                      <a:pt x="308" y="3426"/>
                    </a:lnTo>
                    <a:lnTo>
                      <a:pt x="310" y="3428"/>
                    </a:lnTo>
                    <a:lnTo>
                      <a:pt x="312" y="3430"/>
                    </a:lnTo>
                    <a:lnTo>
                      <a:pt x="312" y="3432"/>
                    </a:lnTo>
                    <a:lnTo>
                      <a:pt x="316" y="3432"/>
                    </a:lnTo>
                    <a:lnTo>
                      <a:pt x="320" y="3430"/>
                    </a:lnTo>
                    <a:lnTo>
                      <a:pt x="322" y="3432"/>
                    </a:lnTo>
                    <a:lnTo>
                      <a:pt x="322" y="3434"/>
                    </a:lnTo>
                    <a:lnTo>
                      <a:pt x="322" y="3442"/>
                    </a:lnTo>
                    <a:lnTo>
                      <a:pt x="324" y="3444"/>
                    </a:lnTo>
                    <a:lnTo>
                      <a:pt x="328" y="3448"/>
                    </a:lnTo>
                    <a:lnTo>
                      <a:pt x="330" y="3448"/>
                    </a:lnTo>
                    <a:lnTo>
                      <a:pt x="332" y="3448"/>
                    </a:lnTo>
                    <a:lnTo>
                      <a:pt x="332" y="3442"/>
                    </a:lnTo>
                    <a:lnTo>
                      <a:pt x="332" y="3438"/>
                    </a:lnTo>
                    <a:lnTo>
                      <a:pt x="334" y="3438"/>
                    </a:lnTo>
                    <a:lnTo>
                      <a:pt x="336" y="3440"/>
                    </a:lnTo>
                    <a:lnTo>
                      <a:pt x="340" y="3438"/>
                    </a:lnTo>
                    <a:lnTo>
                      <a:pt x="342" y="3438"/>
                    </a:lnTo>
                    <a:lnTo>
                      <a:pt x="342" y="3442"/>
                    </a:lnTo>
                    <a:lnTo>
                      <a:pt x="340" y="3448"/>
                    </a:lnTo>
                    <a:lnTo>
                      <a:pt x="336" y="3450"/>
                    </a:lnTo>
                    <a:lnTo>
                      <a:pt x="334" y="3452"/>
                    </a:lnTo>
                    <a:lnTo>
                      <a:pt x="338" y="3454"/>
                    </a:lnTo>
                    <a:lnTo>
                      <a:pt x="342" y="3454"/>
                    </a:lnTo>
                    <a:lnTo>
                      <a:pt x="346" y="3454"/>
                    </a:lnTo>
                    <a:lnTo>
                      <a:pt x="348" y="3452"/>
                    </a:lnTo>
                    <a:lnTo>
                      <a:pt x="350" y="3452"/>
                    </a:lnTo>
                    <a:lnTo>
                      <a:pt x="352" y="3452"/>
                    </a:lnTo>
                    <a:lnTo>
                      <a:pt x="352" y="3450"/>
                    </a:lnTo>
                    <a:lnTo>
                      <a:pt x="354" y="3448"/>
                    </a:lnTo>
                    <a:lnTo>
                      <a:pt x="356" y="3450"/>
                    </a:lnTo>
                    <a:close/>
                    <a:moveTo>
                      <a:pt x="490" y="3366"/>
                    </a:moveTo>
                    <a:lnTo>
                      <a:pt x="490" y="3366"/>
                    </a:lnTo>
                    <a:lnTo>
                      <a:pt x="488" y="3366"/>
                    </a:lnTo>
                    <a:lnTo>
                      <a:pt x="486" y="3364"/>
                    </a:lnTo>
                    <a:lnTo>
                      <a:pt x="482" y="3360"/>
                    </a:lnTo>
                    <a:lnTo>
                      <a:pt x="480" y="3354"/>
                    </a:lnTo>
                    <a:lnTo>
                      <a:pt x="478" y="3352"/>
                    </a:lnTo>
                    <a:lnTo>
                      <a:pt x="476" y="3352"/>
                    </a:lnTo>
                    <a:lnTo>
                      <a:pt x="472" y="3356"/>
                    </a:lnTo>
                    <a:lnTo>
                      <a:pt x="468" y="3364"/>
                    </a:lnTo>
                    <a:lnTo>
                      <a:pt x="464" y="3370"/>
                    </a:lnTo>
                    <a:lnTo>
                      <a:pt x="460" y="3374"/>
                    </a:lnTo>
                    <a:lnTo>
                      <a:pt x="454" y="3374"/>
                    </a:lnTo>
                    <a:lnTo>
                      <a:pt x="450" y="3372"/>
                    </a:lnTo>
                    <a:lnTo>
                      <a:pt x="446" y="3368"/>
                    </a:lnTo>
                    <a:lnTo>
                      <a:pt x="440" y="3370"/>
                    </a:lnTo>
                    <a:lnTo>
                      <a:pt x="438" y="3370"/>
                    </a:lnTo>
                    <a:lnTo>
                      <a:pt x="440" y="3372"/>
                    </a:lnTo>
                    <a:lnTo>
                      <a:pt x="442" y="3374"/>
                    </a:lnTo>
                    <a:lnTo>
                      <a:pt x="444" y="3376"/>
                    </a:lnTo>
                    <a:lnTo>
                      <a:pt x="444" y="3378"/>
                    </a:lnTo>
                    <a:lnTo>
                      <a:pt x="448" y="3380"/>
                    </a:lnTo>
                    <a:lnTo>
                      <a:pt x="450" y="3382"/>
                    </a:lnTo>
                    <a:lnTo>
                      <a:pt x="448" y="3384"/>
                    </a:lnTo>
                    <a:lnTo>
                      <a:pt x="446" y="3388"/>
                    </a:lnTo>
                    <a:lnTo>
                      <a:pt x="444" y="3388"/>
                    </a:lnTo>
                    <a:lnTo>
                      <a:pt x="440" y="3384"/>
                    </a:lnTo>
                    <a:lnTo>
                      <a:pt x="438" y="3382"/>
                    </a:lnTo>
                    <a:lnTo>
                      <a:pt x="438" y="3384"/>
                    </a:lnTo>
                    <a:lnTo>
                      <a:pt x="436" y="3388"/>
                    </a:lnTo>
                    <a:lnTo>
                      <a:pt x="436" y="3398"/>
                    </a:lnTo>
                    <a:lnTo>
                      <a:pt x="440" y="3410"/>
                    </a:lnTo>
                    <a:lnTo>
                      <a:pt x="442" y="3412"/>
                    </a:lnTo>
                    <a:lnTo>
                      <a:pt x="448" y="3414"/>
                    </a:lnTo>
                    <a:lnTo>
                      <a:pt x="460" y="3410"/>
                    </a:lnTo>
                    <a:lnTo>
                      <a:pt x="474" y="3406"/>
                    </a:lnTo>
                    <a:lnTo>
                      <a:pt x="478" y="3406"/>
                    </a:lnTo>
                    <a:lnTo>
                      <a:pt x="480" y="3408"/>
                    </a:lnTo>
                    <a:lnTo>
                      <a:pt x="482" y="3414"/>
                    </a:lnTo>
                    <a:lnTo>
                      <a:pt x="478" y="3418"/>
                    </a:lnTo>
                    <a:lnTo>
                      <a:pt x="472" y="3422"/>
                    </a:lnTo>
                    <a:lnTo>
                      <a:pt x="466" y="3424"/>
                    </a:lnTo>
                    <a:lnTo>
                      <a:pt x="452" y="3430"/>
                    </a:lnTo>
                    <a:lnTo>
                      <a:pt x="448" y="3434"/>
                    </a:lnTo>
                    <a:lnTo>
                      <a:pt x="448" y="3438"/>
                    </a:lnTo>
                    <a:lnTo>
                      <a:pt x="452" y="3446"/>
                    </a:lnTo>
                    <a:lnTo>
                      <a:pt x="458" y="3452"/>
                    </a:lnTo>
                    <a:lnTo>
                      <a:pt x="464" y="3458"/>
                    </a:lnTo>
                    <a:lnTo>
                      <a:pt x="474" y="3462"/>
                    </a:lnTo>
                    <a:lnTo>
                      <a:pt x="488" y="3470"/>
                    </a:lnTo>
                    <a:lnTo>
                      <a:pt x="494" y="3472"/>
                    </a:lnTo>
                    <a:lnTo>
                      <a:pt x="496" y="3474"/>
                    </a:lnTo>
                    <a:lnTo>
                      <a:pt x="482" y="3472"/>
                    </a:lnTo>
                    <a:lnTo>
                      <a:pt x="476" y="3468"/>
                    </a:lnTo>
                    <a:lnTo>
                      <a:pt x="474" y="3468"/>
                    </a:lnTo>
                    <a:lnTo>
                      <a:pt x="472" y="3468"/>
                    </a:lnTo>
                    <a:lnTo>
                      <a:pt x="470" y="3470"/>
                    </a:lnTo>
                    <a:lnTo>
                      <a:pt x="468" y="3470"/>
                    </a:lnTo>
                    <a:lnTo>
                      <a:pt x="462" y="3466"/>
                    </a:lnTo>
                    <a:lnTo>
                      <a:pt x="456" y="3464"/>
                    </a:lnTo>
                    <a:lnTo>
                      <a:pt x="452" y="3464"/>
                    </a:lnTo>
                    <a:lnTo>
                      <a:pt x="450" y="3464"/>
                    </a:lnTo>
                    <a:lnTo>
                      <a:pt x="448" y="3466"/>
                    </a:lnTo>
                    <a:lnTo>
                      <a:pt x="448" y="3468"/>
                    </a:lnTo>
                    <a:lnTo>
                      <a:pt x="448" y="3472"/>
                    </a:lnTo>
                    <a:lnTo>
                      <a:pt x="450" y="3472"/>
                    </a:lnTo>
                    <a:lnTo>
                      <a:pt x="448" y="3472"/>
                    </a:lnTo>
                    <a:lnTo>
                      <a:pt x="442" y="3468"/>
                    </a:lnTo>
                    <a:lnTo>
                      <a:pt x="422" y="3454"/>
                    </a:lnTo>
                    <a:lnTo>
                      <a:pt x="416" y="3452"/>
                    </a:lnTo>
                    <a:lnTo>
                      <a:pt x="416" y="3454"/>
                    </a:lnTo>
                    <a:lnTo>
                      <a:pt x="418" y="3456"/>
                    </a:lnTo>
                    <a:lnTo>
                      <a:pt x="422" y="3462"/>
                    </a:lnTo>
                    <a:lnTo>
                      <a:pt x="428" y="3464"/>
                    </a:lnTo>
                    <a:lnTo>
                      <a:pt x="430" y="3466"/>
                    </a:lnTo>
                    <a:lnTo>
                      <a:pt x="426" y="3466"/>
                    </a:lnTo>
                    <a:lnTo>
                      <a:pt x="420" y="3466"/>
                    </a:lnTo>
                    <a:lnTo>
                      <a:pt x="418" y="3468"/>
                    </a:lnTo>
                    <a:lnTo>
                      <a:pt x="416" y="3472"/>
                    </a:lnTo>
                    <a:lnTo>
                      <a:pt x="414" y="3476"/>
                    </a:lnTo>
                    <a:lnTo>
                      <a:pt x="408" y="3474"/>
                    </a:lnTo>
                    <a:lnTo>
                      <a:pt x="398" y="3470"/>
                    </a:lnTo>
                    <a:lnTo>
                      <a:pt x="398" y="3472"/>
                    </a:lnTo>
                    <a:lnTo>
                      <a:pt x="396" y="3474"/>
                    </a:lnTo>
                    <a:lnTo>
                      <a:pt x="392" y="3472"/>
                    </a:lnTo>
                    <a:lnTo>
                      <a:pt x="380" y="3470"/>
                    </a:lnTo>
                    <a:lnTo>
                      <a:pt x="380" y="3472"/>
                    </a:lnTo>
                    <a:lnTo>
                      <a:pt x="382" y="3476"/>
                    </a:lnTo>
                    <a:lnTo>
                      <a:pt x="386" y="3478"/>
                    </a:lnTo>
                    <a:lnTo>
                      <a:pt x="386" y="3480"/>
                    </a:lnTo>
                    <a:lnTo>
                      <a:pt x="382" y="3480"/>
                    </a:lnTo>
                    <a:lnTo>
                      <a:pt x="376" y="3476"/>
                    </a:lnTo>
                    <a:lnTo>
                      <a:pt x="374" y="3474"/>
                    </a:lnTo>
                    <a:lnTo>
                      <a:pt x="372" y="3474"/>
                    </a:lnTo>
                    <a:lnTo>
                      <a:pt x="374" y="3476"/>
                    </a:lnTo>
                    <a:lnTo>
                      <a:pt x="374" y="3482"/>
                    </a:lnTo>
                    <a:lnTo>
                      <a:pt x="374" y="3484"/>
                    </a:lnTo>
                    <a:lnTo>
                      <a:pt x="374" y="3486"/>
                    </a:lnTo>
                    <a:lnTo>
                      <a:pt x="376" y="3486"/>
                    </a:lnTo>
                    <a:lnTo>
                      <a:pt x="380" y="3488"/>
                    </a:lnTo>
                    <a:lnTo>
                      <a:pt x="384" y="3486"/>
                    </a:lnTo>
                    <a:lnTo>
                      <a:pt x="390" y="3486"/>
                    </a:lnTo>
                    <a:lnTo>
                      <a:pt x="394" y="3488"/>
                    </a:lnTo>
                    <a:lnTo>
                      <a:pt x="396" y="3488"/>
                    </a:lnTo>
                    <a:lnTo>
                      <a:pt x="398" y="3484"/>
                    </a:lnTo>
                    <a:lnTo>
                      <a:pt x="400" y="3480"/>
                    </a:lnTo>
                    <a:lnTo>
                      <a:pt x="402" y="3480"/>
                    </a:lnTo>
                    <a:lnTo>
                      <a:pt x="404" y="3480"/>
                    </a:lnTo>
                    <a:lnTo>
                      <a:pt x="402" y="3484"/>
                    </a:lnTo>
                    <a:lnTo>
                      <a:pt x="402" y="3486"/>
                    </a:lnTo>
                    <a:lnTo>
                      <a:pt x="404" y="3488"/>
                    </a:lnTo>
                    <a:lnTo>
                      <a:pt x="408" y="3488"/>
                    </a:lnTo>
                    <a:lnTo>
                      <a:pt x="412" y="3486"/>
                    </a:lnTo>
                    <a:lnTo>
                      <a:pt x="416" y="3486"/>
                    </a:lnTo>
                    <a:lnTo>
                      <a:pt x="414" y="3488"/>
                    </a:lnTo>
                    <a:lnTo>
                      <a:pt x="412" y="3492"/>
                    </a:lnTo>
                    <a:lnTo>
                      <a:pt x="414" y="3494"/>
                    </a:lnTo>
                    <a:lnTo>
                      <a:pt x="416" y="3492"/>
                    </a:lnTo>
                    <a:lnTo>
                      <a:pt x="418" y="3494"/>
                    </a:lnTo>
                    <a:lnTo>
                      <a:pt x="422" y="3498"/>
                    </a:lnTo>
                    <a:lnTo>
                      <a:pt x="424" y="3498"/>
                    </a:lnTo>
                    <a:lnTo>
                      <a:pt x="428" y="3496"/>
                    </a:lnTo>
                    <a:lnTo>
                      <a:pt x="432" y="3496"/>
                    </a:lnTo>
                    <a:lnTo>
                      <a:pt x="438" y="3498"/>
                    </a:lnTo>
                    <a:lnTo>
                      <a:pt x="442" y="3498"/>
                    </a:lnTo>
                    <a:lnTo>
                      <a:pt x="446" y="3496"/>
                    </a:lnTo>
                    <a:lnTo>
                      <a:pt x="450" y="3496"/>
                    </a:lnTo>
                    <a:lnTo>
                      <a:pt x="452" y="3498"/>
                    </a:lnTo>
                    <a:lnTo>
                      <a:pt x="452" y="3500"/>
                    </a:lnTo>
                    <a:lnTo>
                      <a:pt x="456" y="3498"/>
                    </a:lnTo>
                    <a:lnTo>
                      <a:pt x="458" y="3496"/>
                    </a:lnTo>
                    <a:lnTo>
                      <a:pt x="462" y="3496"/>
                    </a:lnTo>
                    <a:lnTo>
                      <a:pt x="464" y="3496"/>
                    </a:lnTo>
                    <a:lnTo>
                      <a:pt x="466" y="3492"/>
                    </a:lnTo>
                    <a:lnTo>
                      <a:pt x="468" y="3494"/>
                    </a:lnTo>
                    <a:lnTo>
                      <a:pt x="470" y="3498"/>
                    </a:lnTo>
                    <a:lnTo>
                      <a:pt x="478" y="3500"/>
                    </a:lnTo>
                    <a:lnTo>
                      <a:pt x="496" y="3504"/>
                    </a:lnTo>
                    <a:lnTo>
                      <a:pt x="502" y="3504"/>
                    </a:lnTo>
                    <a:lnTo>
                      <a:pt x="504" y="3504"/>
                    </a:lnTo>
                    <a:lnTo>
                      <a:pt x="504" y="3502"/>
                    </a:lnTo>
                    <a:lnTo>
                      <a:pt x="504" y="3500"/>
                    </a:lnTo>
                    <a:lnTo>
                      <a:pt x="506" y="3500"/>
                    </a:lnTo>
                    <a:lnTo>
                      <a:pt x="510" y="3502"/>
                    </a:lnTo>
                    <a:lnTo>
                      <a:pt x="510" y="3364"/>
                    </a:lnTo>
                    <a:lnTo>
                      <a:pt x="508" y="3362"/>
                    </a:lnTo>
                    <a:lnTo>
                      <a:pt x="504" y="3360"/>
                    </a:lnTo>
                    <a:lnTo>
                      <a:pt x="500" y="3360"/>
                    </a:lnTo>
                    <a:lnTo>
                      <a:pt x="496" y="3364"/>
                    </a:lnTo>
                    <a:lnTo>
                      <a:pt x="490" y="3366"/>
                    </a:lnTo>
                    <a:close/>
                    <a:moveTo>
                      <a:pt x="298" y="2826"/>
                    </a:moveTo>
                    <a:lnTo>
                      <a:pt x="298" y="2826"/>
                    </a:lnTo>
                    <a:lnTo>
                      <a:pt x="304" y="2826"/>
                    </a:lnTo>
                    <a:lnTo>
                      <a:pt x="306" y="2824"/>
                    </a:lnTo>
                    <a:lnTo>
                      <a:pt x="306" y="2822"/>
                    </a:lnTo>
                    <a:lnTo>
                      <a:pt x="304" y="2820"/>
                    </a:lnTo>
                    <a:lnTo>
                      <a:pt x="302" y="2814"/>
                    </a:lnTo>
                    <a:lnTo>
                      <a:pt x="304" y="2812"/>
                    </a:lnTo>
                    <a:lnTo>
                      <a:pt x="308" y="2812"/>
                    </a:lnTo>
                    <a:lnTo>
                      <a:pt x="310" y="2812"/>
                    </a:lnTo>
                    <a:lnTo>
                      <a:pt x="312" y="2810"/>
                    </a:lnTo>
                    <a:lnTo>
                      <a:pt x="310" y="2806"/>
                    </a:lnTo>
                    <a:lnTo>
                      <a:pt x="308" y="2800"/>
                    </a:lnTo>
                    <a:lnTo>
                      <a:pt x="308" y="2798"/>
                    </a:lnTo>
                    <a:lnTo>
                      <a:pt x="310" y="2798"/>
                    </a:lnTo>
                    <a:lnTo>
                      <a:pt x="314" y="2798"/>
                    </a:lnTo>
                    <a:lnTo>
                      <a:pt x="314" y="2794"/>
                    </a:lnTo>
                    <a:lnTo>
                      <a:pt x="304" y="2784"/>
                    </a:lnTo>
                    <a:lnTo>
                      <a:pt x="302" y="2780"/>
                    </a:lnTo>
                    <a:lnTo>
                      <a:pt x="302" y="2778"/>
                    </a:lnTo>
                    <a:lnTo>
                      <a:pt x="306" y="2776"/>
                    </a:lnTo>
                    <a:lnTo>
                      <a:pt x="306" y="2774"/>
                    </a:lnTo>
                    <a:lnTo>
                      <a:pt x="306" y="2770"/>
                    </a:lnTo>
                    <a:lnTo>
                      <a:pt x="306" y="2768"/>
                    </a:lnTo>
                    <a:lnTo>
                      <a:pt x="316" y="2764"/>
                    </a:lnTo>
                    <a:lnTo>
                      <a:pt x="318" y="2764"/>
                    </a:lnTo>
                    <a:lnTo>
                      <a:pt x="320" y="2762"/>
                    </a:lnTo>
                    <a:lnTo>
                      <a:pt x="318" y="2758"/>
                    </a:lnTo>
                    <a:lnTo>
                      <a:pt x="312" y="2748"/>
                    </a:lnTo>
                    <a:lnTo>
                      <a:pt x="310" y="2740"/>
                    </a:lnTo>
                    <a:lnTo>
                      <a:pt x="308" y="2738"/>
                    </a:lnTo>
                    <a:lnTo>
                      <a:pt x="302" y="2738"/>
                    </a:lnTo>
                    <a:lnTo>
                      <a:pt x="298" y="2740"/>
                    </a:lnTo>
                    <a:lnTo>
                      <a:pt x="298" y="2738"/>
                    </a:lnTo>
                    <a:lnTo>
                      <a:pt x="298" y="2736"/>
                    </a:lnTo>
                    <a:lnTo>
                      <a:pt x="296" y="2736"/>
                    </a:lnTo>
                    <a:lnTo>
                      <a:pt x="292" y="2736"/>
                    </a:lnTo>
                    <a:lnTo>
                      <a:pt x="290" y="2736"/>
                    </a:lnTo>
                    <a:lnTo>
                      <a:pt x="290" y="2738"/>
                    </a:lnTo>
                    <a:lnTo>
                      <a:pt x="290" y="2744"/>
                    </a:lnTo>
                    <a:lnTo>
                      <a:pt x="290" y="2752"/>
                    </a:lnTo>
                    <a:lnTo>
                      <a:pt x="288" y="2756"/>
                    </a:lnTo>
                    <a:lnTo>
                      <a:pt x="286" y="2762"/>
                    </a:lnTo>
                    <a:lnTo>
                      <a:pt x="284" y="2770"/>
                    </a:lnTo>
                    <a:lnTo>
                      <a:pt x="284" y="2778"/>
                    </a:lnTo>
                    <a:lnTo>
                      <a:pt x="286" y="2782"/>
                    </a:lnTo>
                    <a:lnTo>
                      <a:pt x="286" y="2790"/>
                    </a:lnTo>
                    <a:lnTo>
                      <a:pt x="282" y="2802"/>
                    </a:lnTo>
                    <a:lnTo>
                      <a:pt x="278" y="2814"/>
                    </a:lnTo>
                    <a:lnTo>
                      <a:pt x="278" y="2818"/>
                    </a:lnTo>
                    <a:lnTo>
                      <a:pt x="280" y="2822"/>
                    </a:lnTo>
                    <a:lnTo>
                      <a:pt x="286" y="2824"/>
                    </a:lnTo>
                    <a:lnTo>
                      <a:pt x="298" y="2826"/>
                    </a:lnTo>
                    <a:close/>
                    <a:moveTo>
                      <a:pt x="316" y="2894"/>
                    </a:moveTo>
                    <a:lnTo>
                      <a:pt x="316" y="2894"/>
                    </a:lnTo>
                    <a:lnTo>
                      <a:pt x="316" y="2898"/>
                    </a:lnTo>
                    <a:lnTo>
                      <a:pt x="318" y="2902"/>
                    </a:lnTo>
                    <a:lnTo>
                      <a:pt x="318" y="2904"/>
                    </a:lnTo>
                    <a:lnTo>
                      <a:pt x="318" y="2906"/>
                    </a:lnTo>
                    <a:lnTo>
                      <a:pt x="320" y="2908"/>
                    </a:lnTo>
                    <a:lnTo>
                      <a:pt x="324" y="2910"/>
                    </a:lnTo>
                    <a:lnTo>
                      <a:pt x="330" y="2910"/>
                    </a:lnTo>
                    <a:lnTo>
                      <a:pt x="336" y="2902"/>
                    </a:lnTo>
                    <a:lnTo>
                      <a:pt x="338" y="2900"/>
                    </a:lnTo>
                    <a:lnTo>
                      <a:pt x="338" y="2898"/>
                    </a:lnTo>
                    <a:lnTo>
                      <a:pt x="338" y="2896"/>
                    </a:lnTo>
                    <a:lnTo>
                      <a:pt x="342" y="2894"/>
                    </a:lnTo>
                    <a:lnTo>
                      <a:pt x="344" y="2890"/>
                    </a:lnTo>
                    <a:lnTo>
                      <a:pt x="342" y="2886"/>
                    </a:lnTo>
                    <a:lnTo>
                      <a:pt x="338" y="2882"/>
                    </a:lnTo>
                    <a:lnTo>
                      <a:pt x="332" y="2880"/>
                    </a:lnTo>
                    <a:lnTo>
                      <a:pt x="330" y="2880"/>
                    </a:lnTo>
                    <a:lnTo>
                      <a:pt x="330" y="2882"/>
                    </a:lnTo>
                    <a:lnTo>
                      <a:pt x="328" y="2882"/>
                    </a:lnTo>
                    <a:lnTo>
                      <a:pt x="326" y="2882"/>
                    </a:lnTo>
                    <a:lnTo>
                      <a:pt x="324" y="2882"/>
                    </a:lnTo>
                    <a:lnTo>
                      <a:pt x="324" y="2884"/>
                    </a:lnTo>
                    <a:lnTo>
                      <a:pt x="322" y="2888"/>
                    </a:lnTo>
                    <a:lnTo>
                      <a:pt x="322" y="2892"/>
                    </a:lnTo>
                    <a:lnTo>
                      <a:pt x="320" y="2894"/>
                    </a:lnTo>
                    <a:lnTo>
                      <a:pt x="318" y="2894"/>
                    </a:lnTo>
                    <a:lnTo>
                      <a:pt x="316" y="2894"/>
                    </a:lnTo>
                    <a:close/>
                    <a:moveTo>
                      <a:pt x="258" y="2836"/>
                    </a:moveTo>
                    <a:lnTo>
                      <a:pt x="258" y="2836"/>
                    </a:lnTo>
                    <a:lnTo>
                      <a:pt x="262" y="2838"/>
                    </a:lnTo>
                    <a:lnTo>
                      <a:pt x="264" y="2838"/>
                    </a:lnTo>
                    <a:lnTo>
                      <a:pt x="266" y="2836"/>
                    </a:lnTo>
                    <a:lnTo>
                      <a:pt x="266" y="2834"/>
                    </a:lnTo>
                    <a:lnTo>
                      <a:pt x="262" y="2832"/>
                    </a:lnTo>
                    <a:lnTo>
                      <a:pt x="260" y="2832"/>
                    </a:lnTo>
                    <a:lnTo>
                      <a:pt x="258" y="2834"/>
                    </a:lnTo>
                    <a:lnTo>
                      <a:pt x="258" y="2836"/>
                    </a:lnTo>
                    <a:close/>
                    <a:moveTo>
                      <a:pt x="324" y="2852"/>
                    </a:moveTo>
                    <a:lnTo>
                      <a:pt x="324" y="2852"/>
                    </a:lnTo>
                    <a:lnTo>
                      <a:pt x="320" y="2856"/>
                    </a:lnTo>
                    <a:lnTo>
                      <a:pt x="322" y="2858"/>
                    </a:lnTo>
                    <a:lnTo>
                      <a:pt x="324" y="2860"/>
                    </a:lnTo>
                    <a:lnTo>
                      <a:pt x="326" y="2858"/>
                    </a:lnTo>
                    <a:lnTo>
                      <a:pt x="326" y="2854"/>
                    </a:lnTo>
                    <a:lnTo>
                      <a:pt x="326" y="2852"/>
                    </a:lnTo>
                    <a:lnTo>
                      <a:pt x="324" y="2850"/>
                    </a:lnTo>
                    <a:lnTo>
                      <a:pt x="324" y="2852"/>
                    </a:lnTo>
                    <a:close/>
                    <a:moveTo>
                      <a:pt x="266" y="2958"/>
                    </a:moveTo>
                    <a:lnTo>
                      <a:pt x="266" y="2958"/>
                    </a:lnTo>
                    <a:lnTo>
                      <a:pt x="270" y="2958"/>
                    </a:lnTo>
                    <a:lnTo>
                      <a:pt x="270" y="2954"/>
                    </a:lnTo>
                    <a:lnTo>
                      <a:pt x="270" y="2950"/>
                    </a:lnTo>
                    <a:lnTo>
                      <a:pt x="268" y="2950"/>
                    </a:lnTo>
                    <a:lnTo>
                      <a:pt x="266" y="2952"/>
                    </a:lnTo>
                    <a:lnTo>
                      <a:pt x="264" y="2954"/>
                    </a:lnTo>
                    <a:lnTo>
                      <a:pt x="264" y="2956"/>
                    </a:lnTo>
                    <a:lnTo>
                      <a:pt x="266" y="2958"/>
                    </a:lnTo>
                    <a:close/>
                    <a:moveTo>
                      <a:pt x="244" y="3242"/>
                    </a:moveTo>
                    <a:lnTo>
                      <a:pt x="244" y="3242"/>
                    </a:lnTo>
                    <a:lnTo>
                      <a:pt x="248" y="3238"/>
                    </a:lnTo>
                    <a:lnTo>
                      <a:pt x="248" y="3236"/>
                    </a:lnTo>
                    <a:lnTo>
                      <a:pt x="246" y="3236"/>
                    </a:lnTo>
                    <a:lnTo>
                      <a:pt x="240" y="3234"/>
                    </a:lnTo>
                    <a:lnTo>
                      <a:pt x="234" y="3234"/>
                    </a:lnTo>
                    <a:lnTo>
                      <a:pt x="234" y="3236"/>
                    </a:lnTo>
                    <a:lnTo>
                      <a:pt x="236" y="3240"/>
                    </a:lnTo>
                    <a:lnTo>
                      <a:pt x="236" y="3242"/>
                    </a:lnTo>
                    <a:lnTo>
                      <a:pt x="232" y="3248"/>
                    </a:lnTo>
                    <a:lnTo>
                      <a:pt x="234" y="3250"/>
                    </a:lnTo>
                    <a:lnTo>
                      <a:pt x="238" y="3252"/>
                    </a:lnTo>
                    <a:lnTo>
                      <a:pt x="242" y="3254"/>
                    </a:lnTo>
                    <a:lnTo>
                      <a:pt x="242" y="3250"/>
                    </a:lnTo>
                    <a:lnTo>
                      <a:pt x="242" y="3246"/>
                    </a:lnTo>
                    <a:lnTo>
                      <a:pt x="244" y="3242"/>
                    </a:lnTo>
                    <a:close/>
                    <a:moveTo>
                      <a:pt x="302" y="2848"/>
                    </a:moveTo>
                    <a:lnTo>
                      <a:pt x="302" y="2848"/>
                    </a:lnTo>
                    <a:lnTo>
                      <a:pt x="300" y="2846"/>
                    </a:lnTo>
                    <a:lnTo>
                      <a:pt x="298" y="2846"/>
                    </a:lnTo>
                    <a:lnTo>
                      <a:pt x="296" y="2846"/>
                    </a:lnTo>
                    <a:lnTo>
                      <a:pt x="292" y="2846"/>
                    </a:lnTo>
                    <a:lnTo>
                      <a:pt x="288" y="2846"/>
                    </a:lnTo>
                    <a:lnTo>
                      <a:pt x="286" y="2848"/>
                    </a:lnTo>
                    <a:lnTo>
                      <a:pt x="288" y="2850"/>
                    </a:lnTo>
                    <a:lnTo>
                      <a:pt x="292" y="2854"/>
                    </a:lnTo>
                    <a:lnTo>
                      <a:pt x="294" y="2854"/>
                    </a:lnTo>
                    <a:lnTo>
                      <a:pt x="296" y="2854"/>
                    </a:lnTo>
                    <a:lnTo>
                      <a:pt x="300" y="2852"/>
                    </a:lnTo>
                    <a:lnTo>
                      <a:pt x="302" y="2850"/>
                    </a:lnTo>
                    <a:lnTo>
                      <a:pt x="302" y="2848"/>
                    </a:lnTo>
                    <a:close/>
                    <a:moveTo>
                      <a:pt x="302" y="2912"/>
                    </a:moveTo>
                    <a:lnTo>
                      <a:pt x="302" y="2912"/>
                    </a:lnTo>
                    <a:lnTo>
                      <a:pt x="304" y="2910"/>
                    </a:lnTo>
                    <a:lnTo>
                      <a:pt x="302" y="2906"/>
                    </a:lnTo>
                    <a:lnTo>
                      <a:pt x="300" y="2904"/>
                    </a:lnTo>
                    <a:lnTo>
                      <a:pt x="298" y="2904"/>
                    </a:lnTo>
                    <a:lnTo>
                      <a:pt x="296" y="2906"/>
                    </a:lnTo>
                    <a:lnTo>
                      <a:pt x="298" y="2910"/>
                    </a:lnTo>
                    <a:lnTo>
                      <a:pt x="300" y="2912"/>
                    </a:lnTo>
                    <a:lnTo>
                      <a:pt x="302" y="2912"/>
                    </a:lnTo>
                    <a:close/>
                    <a:moveTo>
                      <a:pt x="306" y="2942"/>
                    </a:moveTo>
                    <a:lnTo>
                      <a:pt x="306" y="2942"/>
                    </a:lnTo>
                    <a:lnTo>
                      <a:pt x="304" y="2942"/>
                    </a:lnTo>
                    <a:lnTo>
                      <a:pt x="302" y="2948"/>
                    </a:lnTo>
                    <a:lnTo>
                      <a:pt x="302" y="2952"/>
                    </a:lnTo>
                    <a:lnTo>
                      <a:pt x="304" y="2958"/>
                    </a:lnTo>
                    <a:lnTo>
                      <a:pt x="306" y="2958"/>
                    </a:lnTo>
                    <a:lnTo>
                      <a:pt x="308" y="2958"/>
                    </a:lnTo>
                    <a:lnTo>
                      <a:pt x="308" y="2952"/>
                    </a:lnTo>
                    <a:lnTo>
                      <a:pt x="310" y="2944"/>
                    </a:lnTo>
                    <a:lnTo>
                      <a:pt x="308" y="2942"/>
                    </a:lnTo>
                    <a:lnTo>
                      <a:pt x="306" y="2942"/>
                    </a:lnTo>
                    <a:close/>
                    <a:moveTo>
                      <a:pt x="278" y="2958"/>
                    </a:moveTo>
                    <a:lnTo>
                      <a:pt x="278" y="2958"/>
                    </a:lnTo>
                    <a:lnTo>
                      <a:pt x="280" y="2956"/>
                    </a:lnTo>
                    <a:lnTo>
                      <a:pt x="284" y="2952"/>
                    </a:lnTo>
                    <a:lnTo>
                      <a:pt x="286" y="2950"/>
                    </a:lnTo>
                    <a:lnTo>
                      <a:pt x="284" y="2946"/>
                    </a:lnTo>
                    <a:lnTo>
                      <a:pt x="280" y="2942"/>
                    </a:lnTo>
                    <a:lnTo>
                      <a:pt x="276" y="2942"/>
                    </a:lnTo>
                    <a:lnTo>
                      <a:pt x="274" y="2944"/>
                    </a:lnTo>
                    <a:lnTo>
                      <a:pt x="272" y="2946"/>
                    </a:lnTo>
                    <a:lnTo>
                      <a:pt x="274" y="2950"/>
                    </a:lnTo>
                    <a:lnTo>
                      <a:pt x="274" y="2952"/>
                    </a:lnTo>
                    <a:lnTo>
                      <a:pt x="274" y="2956"/>
                    </a:lnTo>
                    <a:lnTo>
                      <a:pt x="274" y="2958"/>
                    </a:lnTo>
                    <a:lnTo>
                      <a:pt x="278" y="2958"/>
                    </a:lnTo>
                    <a:close/>
                    <a:moveTo>
                      <a:pt x="1872" y="956"/>
                    </a:moveTo>
                    <a:lnTo>
                      <a:pt x="1872" y="956"/>
                    </a:lnTo>
                    <a:lnTo>
                      <a:pt x="1868" y="926"/>
                    </a:lnTo>
                    <a:lnTo>
                      <a:pt x="1864" y="900"/>
                    </a:lnTo>
                    <a:lnTo>
                      <a:pt x="1862" y="888"/>
                    </a:lnTo>
                    <a:lnTo>
                      <a:pt x="1858" y="876"/>
                    </a:lnTo>
                    <a:lnTo>
                      <a:pt x="1852" y="868"/>
                    </a:lnTo>
                    <a:lnTo>
                      <a:pt x="1844" y="858"/>
                    </a:lnTo>
                    <a:lnTo>
                      <a:pt x="1836" y="852"/>
                    </a:lnTo>
                    <a:lnTo>
                      <a:pt x="1830" y="850"/>
                    </a:lnTo>
                    <a:lnTo>
                      <a:pt x="1824" y="850"/>
                    </a:lnTo>
                    <a:lnTo>
                      <a:pt x="1816" y="850"/>
                    </a:lnTo>
                    <a:lnTo>
                      <a:pt x="1810" y="852"/>
                    </a:lnTo>
                    <a:lnTo>
                      <a:pt x="1800" y="850"/>
                    </a:lnTo>
                    <a:lnTo>
                      <a:pt x="1788" y="846"/>
                    </a:lnTo>
                    <a:lnTo>
                      <a:pt x="1774" y="838"/>
                    </a:lnTo>
                    <a:lnTo>
                      <a:pt x="1760" y="828"/>
                    </a:lnTo>
                    <a:lnTo>
                      <a:pt x="1750" y="820"/>
                    </a:lnTo>
                    <a:lnTo>
                      <a:pt x="1744" y="814"/>
                    </a:lnTo>
                    <a:lnTo>
                      <a:pt x="1740" y="808"/>
                    </a:lnTo>
                    <a:lnTo>
                      <a:pt x="1734" y="796"/>
                    </a:lnTo>
                    <a:lnTo>
                      <a:pt x="1728" y="788"/>
                    </a:lnTo>
                    <a:lnTo>
                      <a:pt x="1718" y="780"/>
                    </a:lnTo>
                    <a:lnTo>
                      <a:pt x="1698" y="762"/>
                    </a:lnTo>
                    <a:lnTo>
                      <a:pt x="1688" y="754"/>
                    </a:lnTo>
                    <a:lnTo>
                      <a:pt x="1680" y="748"/>
                    </a:lnTo>
                    <a:lnTo>
                      <a:pt x="1670" y="742"/>
                    </a:lnTo>
                    <a:lnTo>
                      <a:pt x="1660" y="740"/>
                    </a:lnTo>
                    <a:lnTo>
                      <a:pt x="1646" y="740"/>
                    </a:lnTo>
                    <a:lnTo>
                      <a:pt x="1632" y="740"/>
                    </a:lnTo>
                    <a:lnTo>
                      <a:pt x="1618" y="742"/>
                    </a:lnTo>
                    <a:lnTo>
                      <a:pt x="1602" y="742"/>
                    </a:lnTo>
                    <a:lnTo>
                      <a:pt x="1590" y="742"/>
                    </a:lnTo>
                    <a:lnTo>
                      <a:pt x="1578" y="738"/>
                    </a:lnTo>
                    <a:lnTo>
                      <a:pt x="1556" y="732"/>
                    </a:lnTo>
                    <a:lnTo>
                      <a:pt x="1536" y="722"/>
                    </a:lnTo>
                    <a:lnTo>
                      <a:pt x="1530" y="722"/>
                    </a:lnTo>
                    <a:lnTo>
                      <a:pt x="1526" y="722"/>
                    </a:lnTo>
                    <a:lnTo>
                      <a:pt x="1516" y="724"/>
                    </a:lnTo>
                    <a:lnTo>
                      <a:pt x="1508" y="730"/>
                    </a:lnTo>
                    <a:lnTo>
                      <a:pt x="1500" y="738"/>
                    </a:lnTo>
                    <a:lnTo>
                      <a:pt x="1488" y="750"/>
                    </a:lnTo>
                    <a:lnTo>
                      <a:pt x="1482" y="754"/>
                    </a:lnTo>
                    <a:lnTo>
                      <a:pt x="1480" y="752"/>
                    </a:lnTo>
                    <a:lnTo>
                      <a:pt x="1478" y="748"/>
                    </a:lnTo>
                    <a:lnTo>
                      <a:pt x="1478" y="742"/>
                    </a:lnTo>
                    <a:lnTo>
                      <a:pt x="1482" y="728"/>
                    </a:lnTo>
                    <a:lnTo>
                      <a:pt x="1486" y="716"/>
                    </a:lnTo>
                    <a:lnTo>
                      <a:pt x="1488" y="712"/>
                    </a:lnTo>
                    <a:lnTo>
                      <a:pt x="1486" y="708"/>
                    </a:lnTo>
                    <a:lnTo>
                      <a:pt x="1482" y="702"/>
                    </a:lnTo>
                    <a:lnTo>
                      <a:pt x="1480" y="698"/>
                    </a:lnTo>
                    <a:lnTo>
                      <a:pt x="1478" y="688"/>
                    </a:lnTo>
                    <a:lnTo>
                      <a:pt x="1476" y="684"/>
                    </a:lnTo>
                    <a:lnTo>
                      <a:pt x="1470" y="680"/>
                    </a:lnTo>
                    <a:lnTo>
                      <a:pt x="1464" y="678"/>
                    </a:lnTo>
                    <a:lnTo>
                      <a:pt x="1454" y="674"/>
                    </a:lnTo>
                    <a:lnTo>
                      <a:pt x="1444" y="670"/>
                    </a:lnTo>
                    <a:lnTo>
                      <a:pt x="1438" y="668"/>
                    </a:lnTo>
                    <a:lnTo>
                      <a:pt x="1428" y="658"/>
                    </a:lnTo>
                    <a:lnTo>
                      <a:pt x="1420" y="652"/>
                    </a:lnTo>
                    <a:lnTo>
                      <a:pt x="1416" y="650"/>
                    </a:lnTo>
                    <a:lnTo>
                      <a:pt x="1410" y="650"/>
                    </a:lnTo>
                    <a:lnTo>
                      <a:pt x="1400" y="648"/>
                    </a:lnTo>
                    <a:lnTo>
                      <a:pt x="1392" y="644"/>
                    </a:lnTo>
                    <a:lnTo>
                      <a:pt x="1382" y="640"/>
                    </a:lnTo>
                    <a:lnTo>
                      <a:pt x="1362" y="638"/>
                    </a:lnTo>
                    <a:lnTo>
                      <a:pt x="1354" y="638"/>
                    </a:lnTo>
                    <a:lnTo>
                      <a:pt x="1348" y="640"/>
                    </a:lnTo>
                    <a:lnTo>
                      <a:pt x="1340" y="644"/>
                    </a:lnTo>
                    <a:lnTo>
                      <a:pt x="1332" y="654"/>
                    </a:lnTo>
                    <a:lnTo>
                      <a:pt x="1326" y="662"/>
                    </a:lnTo>
                    <a:lnTo>
                      <a:pt x="1318" y="676"/>
                    </a:lnTo>
                    <a:lnTo>
                      <a:pt x="1314" y="678"/>
                    </a:lnTo>
                    <a:lnTo>
                      <a:pt x="1312" y="674"/>
                    </a:lnTo>
                    <a:lnTo>
                      <a:pt x="1310" y="666"/>
                    </a:lnTo>
                    <a:lnTo>
                      <a:pt x="1314" y="658"/>
                    </a:lnTo>
                    <a:lnTo>
                      <a:pt x="1322" y="642"/>
                    </a:lnTo>
                    <a:lnTo>
                      <a:pt x="1326" y="634"/>
                    </a:lnTo>
                    <a:lnTo>
                      <a:pt x="1326" y="628"/>
                    </a:lnTo>
                    <a:lnTo>
                      <a:pt x="1326" y="626"/>
                    </a:lnTo>
                    <a:lnTo>
                      <a:pt x="1322" y="622"/>
                    </a:lnTo>
                    <a:lnTo>
                      <a:pt x="1314" y="618"/>
                    </a:lnTo>
                    <a:lnTo>
                      <a:pt x="1296" y="614"/>
                    </a:lnTo>
                    <a:lnTo>
                      <a:pt x="1288" y="614"/>
                    </a:lnTo>
                    <a:lnTo>
                      <a:pt x="1278" y="616"/>
                    </a:lnTo>
                    <a:lnTo>
                      <a:pt x="1256" y="612"/>
                    </a:lnTo>
                    <a:lnTo>
                      <a:pt x="1246" y="612"/>
                    </a:lnTo>
                    <a:lnTo>
                      <a:pt x="1240" y="614"/>
                    </a:lnTo>
                    <a:lnTo>
                      <a:pt x="1234" y="620"/>
                    </a:lnTo>
                    <a:lnTo>
                      <a:pt x="1230" y="626"/>
                    </a:lnTo>
                    <a:lnTo>
                      <a:pt x="1230" y="634"/>
                    </a:lnTo>
                    <a:lnTo>
                      <a:pt x="1228" y="642"/>
                    </a:lnTo>
                    <a:lnTo>
                      <a:pt x="1228" y="656"/>
                    </a:lnTo>
                    <a:lnTo>
                      <a:pt x="1226" y="652"/>
                    </a:lnTo>
                    <a:lnTo>
                      <a:pt x="1222" y="652"/>
                    </a:lnTo>
                    <a:lnTo>
                      <a:pt x="1216" y="658"/>
                    </a:lnTo>
                    <a:lnTo>
                      <a:pt x="1214" y="660"/>
                    </a:lnTo>
                    <a:lnTo>
                      <a:pt x="1212" y="660"/>
                    </a:lnTo>
                    <a:lnTo>
                      <a:pt x="1212" y="658"/>
                    </a:lnTo>
                    <a:lnTo>
                      <a:pt x="1214" y="650"/>
                    </a:lnTo>
                    <a:lnTo>
                      <a:pt x="1216" y="642"/>
                    </a:lnTo>
                    <a:lnTo>
                      <a:pt x="1214" y="638"/>
                    </a:lnTo>
                    <a:lnTo>
                      <a:pt x="1210" y="636"/>
                    </a:lnTo>
                    <a:lnTo>
                      <a:pt x="1206" y="638"/>
                    </a:lnTo>
                    <a:lnTo>
                      <a:pt x="1198" y="640"/>
                    </a:lnTo>
                    <a:lnTo>
                      <a:pt x="1198" y="636"/>
                    </a:lnTo>
                    <a:lnTo>
                      <a:pt x="1202" y="632"/>
                    </a:lnTo>
                    <a:lnTo>
                      <a:pt x="1202" y="628"/>
                    </a:lnTo>
                    <a:lnTo>
                      <a:pt x="1204" y="620"/>
                    </a:lnTo>
                    <a:lnTo>
                      <a:pt x="1204" y="616"/>
                    </a:lnTo>
                    <a:lnTo>
                      <a:pt x="1206" y="614"/>
                    </a:lnTo>
                    <a:lnTo>
                      <a:pt x="1210" y="610"/>
                    </a:lnTo>
                    <a:lnTo>
                      <a:pt x="1216" y="608"/>
                    </a:lnTo>
                    <a:lnTo>
                      <a:pt x="1224" y="604"/>
                    </a:lnTo>
                    <a:lnTo>
                      <a:pt x="1230" y="596"/>
                    </a:lnTo>
                    <a:lnTo>
                      <a:pt x="1240" y="582"/>
                    </a:lnTo>
                    <a:lnTo>
                      <a:pt x="1248" y="566"/>
                    </a:lnTo>
                    <a:lnTo>
                      <a:pt x="1254" y="560"/>
                    </a:lnTo>
                    <a:lnTo>
                      <a:pt x="1260" y="556"/>
                    </a:lnTo>
                    <a:lnTo>
                      <a:pt x="1264" y="554"/>
                    </a:lnTo>
                    <a:lnTo>
                      <a:pt x="1266" y="548"/>
                    </a:lnTo>
                    <a:lnTo>
                      <a:pt x="1266" y="542"/>
                    </a:lnTo>
                    <a:lnTo>
                      <a:pt x="1266" y="536"/>
                    </a:lnTo>
                    <a:lnTo>
                      <a:pt x="1264" y="528"/>
                    </a:lnTo>
                    <a:lnTo>
                      <a:pt x="1260" y="524"/>
                    </a:lnTo>
                    <a:lnTo>
                      <a:pt x="1256" y="520"/>
                    </a:lnTo>
                    <a:lnTo>
                      <a:pt x="1252" y="518"/>
                    </a:lnTo>
                    <a:lnTo>
                      <a:pt x="1244" y="518"/>
                    </a:lnTo>
                    <a:lnTo>
                      <a:pt x="1240" y="516"/>
                    </a:lnTo>
                    <a:lnTo>
                      <a:pt x="1238" y="514"/>
                    </a:lnTo>
                    <a:lnTo>
                      <a:pt x="1238" y="508"/>
                    </a:lnTo>
                    <a:lnTo>
                      <a:pt x="1236" y="504"/>
                    </a:lnTo>
                    <a:lnTo>
                      <a:pt x="1234" y="502"/>
                    </a:lnTo>
                    <a:lnTo>
                      <a:pt x="1234" y="500"/>
                    </a:lnTo>
                    <a:lnTo>
                      <a:pt x="1232" y="494"/>
                    </a:lnTo>
                    <a:lnTo>
                      <a:pt x="1232" y="490"/>
                    </a:lnTo>
                    <a:lnTo>
                      <a:pt x="1230" y="488"/>
                    </a:lnTo>
                    <a:lnTo>
                      <a:pt x="1228" y="484"/>
                    </a:lnTo>
                    <a:lnTo>
                      <a:pt x="1226" y="480"/>
                    </a:lnTo>
                    <a:lnTo>
                      <a:pt x="1226" y="476"/>
                    </a:lnTo>
                    <a:lnTo>
                      <a:pt x="1226" y="472"/>
                    </a:lnTo>
                    <a:lnTo>
                      <a:pt x="1222" y="466"/>
                    </a:lnTo>
                    <a:lnTo>
                      <a:pt x="1220" y="444"/>
                    </a:lnTo>
                    <a:lnTo>
                      <a:pt x="1218" y="422"/>
                    </a:lnTo>
                    <a:lnTo>
                      <a:pt x="1218" y="418"/>
                    </a:lnTo>
                    <a:lnTo>
                      <a:pt x="1216" y="416"/>
                    </a:lnTo>
                    <a:lnTo>
                      <a:pt x="1214" y="414"/>
                    </a:lnTo>
                    <a:lnTo>
                      <a:pt x="1212" y="410"/>
                    </a:lnTo>
                    <a:lnTo>
                      <a:pt x="1206" y="398"/>
                    </a:lnTo>
                    <a:lnTo>
                      <a:pt x="1202" y="392"/>
                    </a:lnTo>
                    <a:lnTo>
                      <a:pt x="1200" y="392"/>
                    </a:lnTo>
                    <a:lnTo>
                      <a:pt x="1198" y="394"/>
                    </a:lnTo>
                    <a:lnTo>
                      <a:pt x="1198" y="396"/>
                    </a:lnTo>
                    <a:lnTo>
                      <a:pt x="1196" y="402"/>
                    </a:lnTo>
                    <a:lnTo>
                      <a:pt x="1192" y="410"/>
                    </a:lnTo>
                    <a:lnTo>
                      <a:pt x="1192" y="406"/>
                    </a:lnTo>
                    <a:lnTo>
                      <a:pt x="1192" y="404"/>
                    </a:lnTo>
                    <a:lnTo>
                      <a:pt x="1192" y="400"/>
                    </a:lnTo>
                    <a:lnTo>
                      <a:pt x="1192" y="394"/>
                    </a:lnTo>
                    <a:lnTo>
                      <a:pt x="1188" y="380"/>
                    </a:lnTo>
                    <a:lnTo>
                      <a:pt x="1186" y="380"/>
                    </a:lnTo>
                    <a:lnTo>
                      <a:pt x="1184" y="382"/>
                    </a:lnTo>
                    <a:lnTo>
                      <a:pt x="1182" y="382"/>
                    </a:lnTo>
                    <a:lnTo>
                      <a:pt x="1180" y="380"/>
                    </a:lnTo>
                    <a:lnTo>
                      <a:pt x="1178" y="374"/>
                    </a:lnTo>
                    <a:lnTo>
                      <a:pt x="1174" y="372"/>
                    </a:lnTo>
                    <a:lnTo>
                      <a:pt x="1172" y="368"/>
                    </a:lnTo>
                    <a:lnTo>
                      <a:pt x="1166" y="364"/>
                    </a:lnTo>
                    <a:lnTo>
                      <a:pt x="1158" y="360"/>
                    </a:lnTo>
                    <a:lnTo>
                      <a:pt x="1154" y="356"/>
                    </a:lnTo>
                    <a:lnTo>
                      <a:pt x="1150" y="350"/>
                    </a:lnTo>
                    <a:lnTo>
                      <a:pt x="1148" y="346"/>
                    </a:lnTo>
                    <a:lnTo>
                      <a:pt x="1144" y="342"/>
                    </a:lnTo>
                    <a:lnTo>
                      <a:pt x="1136" y="338"/>
                    </a:lnTo>
                    <a:lnTo>
                      <a:pt x="1126" y="334"/>
                    </a:lnTo>
                    <a:lnTo>
                      <a:pt x="1114" y="330"/>
                    </a:lnTo>
                    <a:lnTo>
                      <a:pt x="1102" y="324"/>
                    </a:lnTo>
                    <a:lnTo>
                      <a:pt x="1072" y="316"/>
                    </a:lnTo>
                    <a:lnTo>
                      <a:pt x="1060" y="314"/>
                    </a:lnTo>
                    <a:lnTo>
                      <a:pt x="1056" y="314"/>
                    </a:lnTo>
                    <a:lnTo>
                      <a:pt x="1054" y="316"/>
                    </a:lnTo>
                    <a:lnTo>
                      <a:pt x="1048" y="316"/>
                    </a:lnTo>
                    <a:lnTo>
                      <a:pt x="1038" y="314"/>
                    </a:lnTo>
                    <a:lnTo>
                      <a:pt x="1026" y="314"/>
                    </a:lnTo>
                    <a:lnTo>
                      <a:pt x="1024" y="316"/>
                    </a:lnTo>
                    <a:lnTo>
                      <a:pt x="1022" y="318"/>
                    </a:lnTo>
                    <a:lnTo>
                      <a:pt x="1022" y="322"/>
                    </a:lnTo>
                    <a:lnTo>
                      <a:pt x="1018" y="322"/>
                    </a:lnTo>
                    <a:lnTo>
                      <a:pt x="1006" y="318"/>
                    </a:lnTo>
                    <a:lnTo>
                      <a:pt x="998" y="316"/>
                    </a:lnTo>
                    <a:lnTo>
                      <a:pt x="990" y="314"/>
                    </a:lnTo>
                    <a:lnTo>
                      <a:pt x="982" y="316"/>
                    </a:lnTo>
                    <a:lnTo>
                      <a:pt x="974" y="318"/>
                    </a:lnTo>
                    <a:lnTo>
                      <a:pt x="972" y="316"/>
                    </a:lnTo>
                    <a:lnTo>
                      <a:pt x="972" y="314"/>
                    </a:lnTo>
                    <a:lnTo>
                      <a:pt x="968" y="308"/>
                    </a:lnTo>
                    <a:lnTo>
                      <a:pt x="966" y="302"/>
                    </a:lnTo>
                    <a:lnTo>
                      <a:pt x="964" y="300"/>
                    </a:lnTo>
                    <a:lnTo>
                      <a:pt x="962" y="298"/>
                    </a:lnTo>
                    <a:lnTo>
                      <a:pt x="958" y="296"/>
                    </a:lnTo>
                    <a:lnTo>
                      <a:pt x="956" y="294"/>
                    </a:lnTo>
                    <a:lnTo>
                      <a:pt x="954" y="288"/>
                    </a:lnTo>
                    <a:lnTo>
                      <a:pt x="952" y="284"/>
                    </a:lnTo>
                    <a:lnTo>
                      <a:pt x="948" y="280"/>
                    </a:lnTo>
                    <a:lnTo>
                      <a:pt x="942" y="276"/>
                    </a:lnTo>
                    <a:lnTo>
                      <a:pt x="934" y="274"/>
                    </a:lnTo>
                    <a:lnTo>
                      <a:pt x="920" y="270"/>
                    </a:lnTo>
                    <a:lnTo>
                      <a:pt x="916" y="268"/>
                    </a:lnTo>
                    <a:lnTo>
                      <a:pt x="916" y="264"/>
                    </a:lnTo>
                    <a:lnTo>
                      <a:pt x="918" y="254"/>
                    </a:lnTo>
                    <a:lnTo>
                      <a:pt x="918" y="248"/>
                    </a:lnTo>
                    <a:lnTo>
                      <a:pt x="918" y="242"/>
                    </a:lnTo>
                    <a:lnTo>
                      <a:pt x="914" y="234"/>
                    </a:lnTo>
                    <a:lnTo>
                      <a:pt x="908" y="228"/>
                    </a:lnTo>
                    <a:lnTo>
                      <a:pt x="892" y="214"/>
                    </a:lnTo>
                    <a:lnTo>
                      <a:pt x="868" y="198"/>
                    </a:lnTo>
                    <a:lnTo>
                      <a:pt x="862" y="192"/>
                    </a:lnTo>
                    <a:lnTo>
                      <a:pt x="852" y="188"/>
                    </a:lnTo>
                    <a:lnTo>
                      <a:pt x="840" y="188"/>
                    </a:lnTo>
                    <a:lnTo>
                      <a:pt x="830" y="188"/>
                    </a:lnTo>
                    <a:lnTo>
                      <a:pt x="818" y="190"/>
                    </a:lnTo>
                    <a:lnTo>
                      <a:pt x="804" y="194"/>
                    </a:lnTo>
                    <a:lnTo>
                      <a:pt x="802" y="192"/>
                    </a:lnTo>
                    <a:lnTo>
                      <a:pt x="804" y="190"/>
                    </a:lnTo>
                    <a:lnTo>
                      <a:pt x="808" y="184"/>
                    </a:lnTo>
                    <a:lnTo>
                      <a:pt x="810" y="180"/>
                    </a:lnTo>
                    <a:lnTo>
                      <a:pt x="812" y="172"/>
                    </a:lnTo>
                    <a:lnTo>
                      <a:pt x="814" y="164"/>
                    </a:lnTo>
                    <a:lnTo>
                      <a:pt x="816" y="160"/>
                    </a:lnTo>
                    <a:lnTo>
                      <a:pt x="822" y="156"/>
                    </a:lnTo>
                    <a:lnTo>
                      <a:pt x="826" y="152"/>
                    </a:lnTo>
                    <a:lnTo>
                      <a:pt x="826" y="150"/>
                    </a:lnTo>
                    <a:lnTo>
                      <a:pt x="826" y="148"/>
                    </a:lnTo>
                    <a:lnTo>
                      <a:pt x="822" y="146"/>
                    </a:lnTo>
                    <a:lnTo>
                      <a:pt x="814" y="142"/>
                    </a:lnTo>
                    <a:lnTo>
                      <a:pt x="810" y="138"/>
                    </a:lnTo>
                    <a:lnTo>
                      <a:pt x="808" y="134"/>
                    </a:lnTo>
                    <a:lnTo>
                      <a:pt x="804" y="130"/>
                    </a:lnTo>
                    <a:lnTo>
                      <a:pt x="800" y="128"/>
                    </a:lnTo>
                    <a:lnTo>
                      <a:pt x="792" y="128"/>
                    </a:lnTo>
                    <a:lnTo>
                      <a:pt x="784" y="126"/>
                    </a:lnTo>
                    <a:lnTo>
                      <a:pt x="780" y="124"/>
                    </a:lnTo>
                    <a:lnTo>
                      <a:pt x="778" y="122"/>
                    </a:lnTo>
                    <a:lnTo>
                      <a:pt x="772" y="116"/>
                    </a:lnTo>
                    <a:lnTo>
                      <a:pt x="766" y="112"/>
                    </a:lnTo>
                    <a:lnTo>
                      <a:pt x="752" y="104"/>
                    </a:lnTo>
                    <a:lnTo>
                      <a:pt x="746" y="100"/>
                    </a:lnTo>
                    <a:lnTo>
                      <a:pt x="744" y="98"/>
                    </a:lnTo>
                    <a:lnTo>
                      <a:pt x="748" y="94"/>
                    </a:lnTo>
                    <a:lnTo>
                      <a:pt x="756" y="92"/>
                    </a:lnTo>
                    <a:lnTo>
                      <a:pt x="772" y="88"/>
                    </a:lnTo>
                    <a:lnTo>
                      <a:pt x="782" y="84"/>
                    </a:lnTo>
                    <a:lnTo>
                      <a:pt x="782" y="82"/>
                    </a:lnTo>
                    <a:lnTo>
                      <a:pt x="778" y="80"/>
                    </a:lnTo>
                    <a:lnTo>
                      <a:pt x="762" y="78"/>
                    </a:lnTo>
                    <a:lnTo>
                      <a:pt x="744" y="78"/>
                    </a:lnTo>
                    <a:lnTo>
                      <a:pt x="736" y="80"/>
                    </a:lnTo>
                    <a:lnTo>
                      <a:pt x="726" y="82"/>
                    </a:lnTo>
                    <a:lnTo>
                      <a:pt x="706" y="84"/>
                    </a:lnTo>
                    <a:lnTo>
                      <a:pt x="696" y="84"/>
                    </a:lnTo>
                    <a:lnTo>
                      <a:pt x="688" y="86"/>
                    </a:lnTo>
                    <a:lnTo>
                      <a:pt x="684" y="88"/>
                    </a:lnTo>
                    <a:lnTo>
                      <a:pt x="682" y="92"/>
                    </a:lnTo>
                    <a:lnTo>
                      <a:pt x="680" y="98"/>
                    </a:lnTo>
                    <a:lnTo>
                      <a:pt x="678" y="100"/>
                    </a:lnTo>
                    <a:lnTo>
                      <a:pt x="674" y="104"/>
                    </a:lnTo>
                    <a:lnTo>
                      <a:pt x="662" y="110"/>
                    </a:lnTo>
                    <a:lnTo>
                      <a:pt x="654" y="112"/>
                    </a:lnTo>
                    <a:lnTo>
                      <a:pt x="646" y="112"/>
                    </a:lnTo>
                    <a:lnTo>
                      <a:pt x="638" y="112"/>
                    </a:lnTo>
                    <a:lnTo>
                      <a:pt x="630" y="108"/>
                    </a:lnTo>
                    <a:lnTo>
                      <a:pt x="622" y="102"/>
                    </a:lnTo>
                    <a:lnTo>
                      <a:pt x="616" y="94"/>
                    </a:lnTo>
                    <a:lnTo>
                      <a:pt x="612" y="88"/>
                    </a:lnTo>
                    <a:lnTo>
                      <a:pt x="608" y="86"/>
                    </a:lnTo>
                    <a:lnTo>
                      <a:pt x="602" y="84"/>
                    </a:lnTo>
                    <a:lnTo>
                      <a:pt x="594" y="84"/>
                    </a:lnTo>
                    <a:lnTo>
                      <a:pt x="580" y="86"/>
                    </a:lnTo>
                    <a:lnTo>
                      <a:pt x="564" y="90"/>
                    </a:lnTo>
                    <a:lnTo>
                      <a:pt x="548" y="94"/>
                    </a:lnTo>
                    <a:lnTo>
                      <a:pt x="536" y="94"/>
                    </a:lnTo>
                    <a:lnTo>
                      <a:pt x="530" y="92"/>
                    </a:lnTo>
                    <a:lnTo>
                      <a:pt x="526" y="90"/>
                    </a:lnTo>
                    <a:lnTo>
                      <a:pt x="524" y="84"/>
                    </a:lnTo>
                    <a:lnTo>
                      <a:pt x="522" y="78"/>
                    </a:lnTo>
                    <a:lnTo>
                      <a:pt x="520" y="64"/>
                    </a:lnTo>
                    <a:lnTo>
                      <a:pt x="516" y="56"/>
                    </a:lnTo>
                    <a:lnTo>
                      <a:pt x="508" y="50"/>
                    </a:lnTo>
                    <a:lnTo>
                      <a:pt x="500" y="46"/>
                    </a:lnTo>
                    <a:lnTo>
                      <a:pt x="490" y="44"/>
                    </a:lnTo>
                    <a:lnTo>
                      <a:pt x="482" y="40"/>
                    </a:lnTo>
                    <a:lnTo>
                      <a:pt x="474" y="32"/>
                    </a:lnTo>
                    <a:lnTo>
                      <a:pt x="468" y="22"/>
                    </a:lnTo>
                    <a:lnTo>
                      <a:pt x="464" y="12"/>
                    </a:lnTo>
                    <a:lnTo>
                      <a:pt x="458" y="8"/>
                    </a:lnTo>
                    <a:lnTo>
                      <a:pt x="454" y="8"/>
                    </a:lnTo>
                    <a:lnTo>
                      <a:pt x="450" y="10"/>
                    </a:lnTo>
                    <a:lnTo>
                      <a:pt x="446" y="16"/>
                    </a:lnTo>
                    <a:lnTo>
                      <a:pt x="444" y="22"/>
                    </a:lnTo>
                    <a:lnTo>
                      <a:pt x="444" y="28"/>
                    </a:lnTo>
                    <a:lnTo>
                      <a:pt x="444" y="34"/>
                    </a:lnTo>
                    <a:lnTo>
                      <a:pt x="448" y="40"/>
                    </a:lnTo>
                    <a:lnTo>
                      <a:pt x="452" y="48"/>
                    </a:lnTo>
                    <a:lnTo>
                      <a:pt x="452" y="50"/>
                    </a:lnTo>
                    <a:lnTo>
                      <a:pt x="448" y="52"/>
                    </a:lnTo>
                    <a:lnTo>
                      <a:pt x="430" y="56"/>
                    </a:lnTo>
                    <a:lnTo>
                      <a:pt x="420" y="60"/>
                    </a:lnTo>
                    <a:lnTo>
                      <a:pt x="410" y="64"/>
                    </a:lnTo>
                    <a:lnTo>
                      <a:pt x="402" y="70"/>
                    </a:lnTo>
                    <a:lnTo>
                      <a:pt x="398" y="74"/>
                    </a:lnTo>
                    <a:lnTo>
                      <a:pt x="392" y="80"/>
                    </a:lnTo>
                    <a:lnTo>
                      <a:pt x="390" y="78"/>
                    </a:lnTo>
                    <a:lnTo>
                      <a:pt x="388" y="72"/>
                    </a:lnTo>
                    <a:lnTo>
                      <a:pt x="386" y="64"/>
                    </a:lnTo>
                    <a:lnTo>
                      <a:pt x="380" y="56"/>
                    </a:lnTo>
                    <a:lnTo>
                      <a:pt x="376" y="52"/>
                    </a:lnTo>
                    <a:lnTo>
                      <a:pt x="376" y="48"/>
                    </a:lnTo>
                    <a:lnTo>
                      <a:pt x="378" y="44"/>
                    </a:lnTo>
                    <a:lnTo>
                      <a:pt x="382" y="40"/>
                    </a:lnTo>
                    <a:lnTo>
                      <a:pt x="392" y="32"/>
                    </a:lnTo>
                    <a:lnTo>
                      <a:pt x="402" y="26"/>
                    </a:lnTo>
                    <a:lnTo>
                      <a:pt x="406" y="24"/>
                    </a:lnTo>
                    <a:lnTo>
                      <a:pt x="410" y="20"/>
                    </a:lnTo>
                    <a:lnTo>
                      <a:pt x="410" y="14"/>
                    </a:lnTo>
                    <a:lnTo>
                      <a:pt x="410" y="10"/>
                    </a:lnTo>
                    <a:lnTo>
                      <a:pt x="408" y="6"/>
                    </a:lnTo>
                    <a:lnTo>
                      <a:pt x="404" y="2"/>
                    </a:lnTo>
                    <a:lnTo>
                      <a:pt x="398" y="0"/>
                    </a:lnTo>
                    <a:lnTo>
                      <a:pt x="390" y="0"/>
                    </a:lnTo>
                    <a:lnTo>
                      <a:pt x="378" y="4"/>
                    </a:lnTo>
                    <a:lnTo>
                      <a:pt x="374" y="6"/>
                    </a:lnTo>
                    <a:lnTo>
                      <a:pt x="370" y="10"/>
                    </a:lnTo>
                    <a:lnTo>
                      <a:pt x="362" y="20"/>
                    </a:lnTo>
                    <a:lnTo>
                      <a:pt x="354" y="26"/>
                    </a:lnTo>
                    <a:lnTo>
                      <a:pt x="344" y="36"/>
                    </a:lnTo>
                    <a:lnTo>
                      <a:pt x="328" y="46"/>
                    </a:lnTo>
                    <a:lnTo>
                      <a:pt x="316" y="50"/>
                    </a:lnTo>
                    <a:lnTo>
                      <a:pt x="306" y="52"/>
                    </a:lnTo>
                    <a:lnTo>
                      <a:pt x="298" y="52"/>
                    </a:lnTo>
                    <a:lnTo>
                      <a:pt x="294" y="50"/>
                    </a:lnTo>
                    <a:lnTo>
                      <a:pt x="290" y="50"/>
                    </a:lnTo>
                    <a:lnTo>
                      <a:pt x="286" y="52"/>
                    </a:lnTo>
                    <a:lnTo>
                      <a:pt x="284" y="58"/>
                    </a:lnTo>
                    <a:lnTo>
                      <a:pt x="280" y="66"/>
                    </a:lnTo>
                    <a:lnTo>
                      <a:pt x="276" y="68"/>
                    </a:lnTo>
                    <a:lnTo>
                      <a:pt x="270" y="68"/>
                    </a:lnTo>
                    <a:lnTo>
                      <a:pt x="266" y="66"/>
                    </a:lnTo>
                    <a:lnTo>
                      <a:pt x="256" y="62"/>
                    </a:lnTo>
                    <a:lnTo>
                      <a:pt x="252" y="64"/>
                    </a:lnTo>
                    <a:lnTo>
                      <a:pt x="250" y="68"/>
                    </a:lnTo>
                    <a:lnTo>
                      <a:pt x="248" y="72"/>
                    </a:lnTo>
                    <a:lnTo>
                      <a:pt x="244" y="78"/>
                    </a:lnTo>
                    <a:lnTo>
                      <a:pt x="238" y="86"/>
                    </a:lnTo>
                    <a:lnTo>
                      <a:pt x="234" y="92"/>
                    </a:lnTo>
                    <a:lnTo>
                      <a:pt x="232" y="100"/>
                    </a:lnTo>
                    <a:lnTo>
                      <a:pt x="230" y="110"/>
                    </a:lnTo>
                    <a:lnTo>
                      <a:pt x="230" y="122"/>
                    </a:lnTo>
                    <a:lnTo>
                      <a:pt x="230" y="134"/>
                    </a:lnTo>
                    <a:lnTo>
                      <a:pt x="226" y="142"/>
                    </a:lnTo>
                    <a:lnTo>
                      <a:pt x="224" y="144"/>
                    </a:lnTo>
                    <a:lnTo>
                      <a:pt x="220" y="146"/>
                    </a:lnTo>
                    <a:lnTo>
                      <a:pt x="214" y="146"/>
                    </a:lnTo>
                    <a:lnTo>
                      <a:pt x="210" y="148"/>
                    </a:lnTo>
                    <a:lnTo>
                      <a:pt x="208" y="150"/>
                    </a:lnTo>
                    <a:lnTo>
                      <a:pt x="206" y="158"/>
                    </a:lnTo>
                    <a:lnTo>
                      <a:pt x="202" y="166"/>
                    </a:lnTo>
                    <a:lnTo>
                      <a:pt x="198" y="170"/>
                    </a:lnTo>
                    <a:lnTo>
                      <a:pt x="180" y="202"/>
                    </a:lnTo>
                    <a:lnTo>
                      <a:pt x="182" y="212"/>
                    </a:lnTo>
                    <a:lnTo>
                      <a:pt x="182" y="214"/>
                    </a:lnTo>
                    <a:lnTo>
                      <a:pt x="180" y="214"/>
                    </a:lnTo>
                    <a:lnTo>
                      <a:pt x="176" y="210"/>
                    </a:lnTo>
                    <a:lnTo>
                      <a:pt x="144" y="264"/>
                    </a:lnTo>
                    <a:lnTo>
                      <a:pt x="146" y="274"/>
                    </a:lnTo>
                    <a:lnTo>
                      <a:pt x="148" y="278"/>
                    </a:lnTo>
                    <a:lnTo>
                      <a:pt x="152" y="280"/>
                    </a:lnTo>
                    <a:lnTo>
                      <a:pt x="156" y="284"/>
                    </a:lnTo>
                    <a:lnTo>
                      <a:pt x="158" y="286"/>
                    </a:lnTo>
                    <a:lnTo>
                      <a:pt x="158" y="290"/>
                    </a:lnTo>
                    <a:lnTo>
                      <a:pt x="156" y="296"/>
                    </a:lnTo>
                    <a:lnTo>
                      <a:pt x="154" y="304"/>
                    </a:lnTo>
                    <a:lnTo>
                      <a:pt x="154" y="310"/>
                    </a:lnTo>
                    <a:lnTo>
                      <a:pt x="156" y="314"/>
                    </a:lnTo>
                    <a:lnTo>
                      <a:pt x="162" y="320"/>
                    </a:lnTo>
                    <a:lnTo>
                      <a:pt x="162" y="324"/>
                    </a:lnTo>
                    <a:lnTo>
                      <a:pt x="160" y="328"/>
                    </a:lnTo>
                    <a:lnTo>
                      <a:pt x="158" y="330"/>
                    </a:lnTo>
                    <a:lnTo>
                      <a:pt x="154" y="334"/>
                    </a:lnTo>
                    <a:lnTo>
                      <a:pt x="152" y="338"/>
                    </a:lnTo>
                    <a:lnTo>
                      <a:pt x="150" y="348"/>
                    </a:lnTo>
                    <a:lnTo>
                      <a:pt x="152" y="360"/>
                    </a:lnTo>
                    <a:lnTo>
                      <a:pt x="154" y="374"/>
                    </a:lnTo>
                    <a:lnTo>
                      <a:pt x="154" y="386"/>
                    </a:lnTo>
                    <a:lnTo>
                      <a:pt x="152" y="406"/>
                    </a:lnTo>
                    <a:lnTo>
                      <a:pt x="152" y="418"/>
                    </a:lnTo>
                    <a:lnTo>
                      <a:pt x="152" y="422"/>
                    </a:lnTo>
                    <a:lnTo>
                      <a:pt x="156" y="424"/>
                    </a:lnTo>
                    <a:lnTo>
                      <a:pt x="158" y="428"/>
                    </a:lnTo>
                    <a:lnTo>
                      <a:pt x="158" y="434"/>
                    </a:lnTo>
                    <a:lnTo>
                      <a:pt x="158" y="444"/>
                    </a:lnTo>
                    <a:lnTo>
                      <a:pt x="154" y="454"/>
                    </a:lnTo>
                    <a:lnTo>
                      <a:pt x="150" y="464"/>
                    </a:lnTo>
                    <a:lnTo>
                      <a:pt x="144" y="472"/>
                    </a:lnTo>
                    <a:lnTo>
                      <a:pt x="138" y="478"/>
                    </a:lnTo>
                    <a:lnTo>
                      <a:pt x="132" y="480"/>
                    </a:lnTo>
                    <a:lnTo>
                      <a:pt x="118" y="482"/>
                    </a:lnTo>
                    <a:lnTo>
                      <a:pt x="110" y="486"/>
                    </a:lnTo>
                    <a:lnTo>
                      <a:pt x="106" y="490"/>
                    </a:lnTo>
                    <a:lnTo>
                      <a:pt x="104" y="494"/>
                    </a:lnTo>
                    <a:lnTo>
                      <a:pt x="104" y="498"/>
                    </a:lnTo>
                    <a:lnTo>
                      <a:pt x="104" y="504"/>
                    </a:lnTo>
                    <a:lnTo>
                      <a:pt x="104" y="510"/>
                    </a:lnTo>
                    <a:lnTo>
                      <a:pt x="102" y="512"/>
                    </a:lnTo>
                    <a:lnTo>
                      <a:pt x="96" y="516"/>
                    </a:lnTo>
                    <a:lnTo>
                      <a:pt x="92" y="518"/>
                    </a:lnTo>
                    <a:lnTo>
                      <a:pt x="92" y="520"/>
                    </a:lnTo>
                    <a:lnTo>
                      <a:pt x="94" y="526"/>
                    </a:lnTo>
                    <a:lnTo>
                      <a:pt x="98" y="536"/>
                    </a:lnTo>
                    <a:lnTo>
                      <a:pt x="98" y="540"/>
                    </a:lnTo>
                    <a:lnTo>
                      <a:pt x="98" y="542"/>
                    </a:lnTo>
                    <a:lnTo>
                      <a:pt x="92" y="548"/>
                    </a:lnTo>
                    <a:lnTo>
                      <a:pt x="84" y="552"/>
                    </a:lnTo>
                    <a:lnTo>
                      <a:pt x="74" y="554"/>
                    </a:lnTo>
                    <a:lnTo>
                      <a:pt x="64" y="558"/>
                    </a:lnTo>
                    <a:lnTo>
                      <a:pt x="56" y="562"/>
                    </a:lnTo>
                    <a:lnTo>
                      <a:pt x="50" y="570"/>
                    </a:lnTo>
                    <a:lnTo>
                      <a:pt x="50" y="574"/>
                    </a:lnTo>
                    <a:lnTo>
                      <a:pt x="50" y="578"/>
                    </a:lnTo>
                    <a:lnTo>
                      <a:pt x="50" y="592"/>
                    </a:lnTo>
                    <a:lnTo>
                      <a:pt x="48" y="600"/>
                    </a:lnTo>
                    <a:lnTo>
                      <a:pt x="46" y="606"/>
                    </a:lnTo>
                    <a:lnTo>
                      <a:pt x="42" y="610"/>
                    </a:lnTo>
                    <a:lnTo>
                      <a:pt x="36" y="618"/>
                    </a:lnTo>
                    <a:lnTo>
                      <a:pt x="34" y="624"/>
                    </a:lnTo>
                    <a:lnTo>
                      <a:pt x="34" y="632"/>
                    </a:lnTo>
                    <a:lnTo>
                      <a:pt x="34" y="642"/>
                    </a:lnTo>
                    <a:lnTo>
                      <a:pt x="30" y="646"/>
                    </a:lnTo>
                    <a:lnTo>
                      <a:pt x="28" y="648"/>
                    </a:lnTo>
                    <a:lnTo>
                      <a:pt x="22" y="650"/>
                    </a:lnTo>
                    <a:lnTo>
                      <a:pt x="18" y="652"/>
                    </a:lnTo>
                    <a:lnTo>
                      <a:pt x="16" y="654"/>
                    </a:lnTo>
                    <a:lnTo>
                      <a:pt x="14" y="660"/>
                    </a:lnTo>
                    <a:lnTo>
                      <a:pt x="16" y="670"/>
                    </a:lnTo>
                    <a:lnTo>
                      <a:pt x="18" y="688"/>
                    </a:lnTo>
                    <a:lnTo>
                      <a:pt x="20" y="698"/>
                    </a:lnTo>
                    <a:lnTo>
                      <a:pt x="18" y="706"/>
                    </a:lnTo>
                    <a:lnTo>
                      <a:pt x="18" y="710"/>
                    </a:lnTo>
                    <a:lnTo>
                      <a:pt x="16" y="714"/>
                    </a:lnTo>
                    <a:lnTo>
                      <a:pt x="18" y="716"/>
                    </a:lnTo>
                    <a:lnTo>
                      <a:pt x="28" y="728"/>
                    </a:lnTo>
                    <a:lnTo>
                      <a:pt x="34" y="734"/>
                    </a:lnTo>
                    <a:lnTo>
                      <a:pt x="42" y="736"/>
                    </a:lnTo>
                    <a:lnTo>
                      <a:pt x="46" y="736"/>
                    </a:lnTo>
                    <a:lnTo>
                      <a:pt x="50" y="732"/>
                    </a:lnTo>
                    <a:lnTo>
                      <a:pt x="54" y="726"/>
                    </a:lnTo>
                    <a:lnTo>
                      <a:pt x="56" y="726"/>
                    </a:lnTo>
                    <a:lnTo>
                      <a:pt x="56" y="730"/>
                    </a:lnTo>
                    <a:lnTo>
                      <a:pt x="56" y="744"/>
                    </a:lnTo>
                    <a:lnTo>
                      <a:pt x="54" y="756"/>
                    </a:lnTo>
                    <a:lnTo>
                      <a:pt x="52" y="760"/>
                    </a:lnTo>
                    <a:lnTo>
                      <a:pt x="48" y="766"/>
                    </a:lnTo>
                    <a:lnTo>
                      <a:pt x="44" y="768"/>
                    </a:lnTo>
                    <a:lnTo>
                      <a:pt x="38" y="770"/>
                    </a:lnTo>
                    <a:lnTo>
                      <a:pt x="22" y="786"/>
                    </a:lnTo>
                    <a:lnTo>
                      <a:pt x="12" y="800"/>
                    </a:lnTo>
                    <a:lnTo>
                      <a:pt x="6" y="812"/>
                    </a:lnTo>
                    <a:lnTo>
                      <a:pt x="2" y="824"/>
                    </a:lnTo>
                    <a:lnTo>
                      <a:pt x="0" y="836"/>
                    </a:lnTo>
                    <a:lnTo>
                      <a:pt x="0" y="844"/>
                    </a:lnTo>
                    <a:lnTo>
                      <a:pt x="2" y="860"/>
                    </a:lnTo>
                    <a:lnTo>
                      <a:pt x="4" y="866"/>
                    </a:lnTo>
                    <a:lnTo>
                      <a:pt x="8" y="870"/>
                    </a:lnTo>
                    <a:lnTo>
                      <a:pt x="16" y="876"/>
                    </a:lnTo>
                    <a:lnTo>
                      <a:pt x="18" y="878"/>
                    </a:lnTo>
                    <a:lnTo>
                      <a:pt x="18" y="882"/>
                    </a:lnTo>
                    <a:lnTo>
                      <a:pt x="18" y="884"/>
                    </a:lnTo>
                    <a:lnTo>
                      <a:pt x="12" y="888"/>
                    </a:lnTo>
                    <a:lnTo>
                      <a:pt x="8" y="892"/>
                    </a:lnTo>
                    <a:lnTo>
                      <a:pt x="6" y="896"/>
                    </a:lnTo>
                    <a:lnTo>
                      <a:pt x="6" y="900"/>
                    </a:lnTo>
                    <a:lnTo>
                      <a:pt x="6" y="902"/>
                    </a:lnTo>
                    <a:lnTo>
                      <a:pt x="12" y="908"/>
                    </a:lnTo>
                    <a:lnTo>
                      <a:pt x="22" y="914"/>
                    </a:lnTo>
                    <a:lnTo>
                      <a:pt x="44" y="926"/>
                    </a:lnTo>
                    <a:lnTo>
                      <a:pt x="54" y="934"/>
                    </a:lnTo>
                    <a:lnTo>
                      <a:pt x="56" y="938"/>
                    </a:lnTo>
                    <a:lnTo>
                      <a:pt x="58" y="944"/>
                    </a:lnTo>
                    <a:lnTo>
                      <a:pt x="62" y="960"/>
                    </a:lnTo>
                    <a:lnTo>
                      <a:pt x="68" y="972"/>
                    </a:lnTo>
                    <a:lnTo>
                      <a:pt x="74" y="980"/>
                    </a:lnTo>
                    <a:lnTo>
                      <a:pt x="80" y="988"/>
                    </a:lnTo>
                    <a:lnTo>
                      <a:pt x="92" y="1004"/>
                    </a:lnTo>
                    <a:lnTo>
                      <a:pt x="96" y="1014"/>
                    </a:lnTo>
                    <a:lnTo>
                      <a:pt x="100" y="1026"/>
                    </a:lnTo>
                    <a:lnTo>
                      <a:pt x="104" y="1040"/>
                    </a:lnTo>
                    <a:lnTo>
                      <a:pt x="108" y="1056"/>
                    </a:lnTo>
                    <a:lnTo>
                      <a:pt x="122" y="1086"/>
                    </a:lnTo>
                    <a:lnTo>
                      <a:pt x="136" y="1114"/>
                    </a:lnTo>
                    <a:lnTo>
                      <a:pt x="142" y="1128"/>
                    </a:lnTo>
                    <a:lnTo>
                      <a:pt x="146" y="1142"/>
                    </a:lnTo>
                    <a:lnTo>
                      <a:pt x="148" y="1152"/>
                    </a:lnTo>
                    <a:lnTo>
                      <a:pt x="152" y="1160"/>
                    </a:lnTo>
                    <a:lnTo>
                      <a:pt x="158" y="1172"/>
                    </a:lnTo>
                    <a:lnTo>
                      <a:pt x="162" y="1180"/>
                    </a:lnTo>
                    <a:lnTo>
                      <a:pt x="164" y="1186"/>
                    </a:lnTo>
                    <a:lnTo>
                      <a:pt x="164" y="1194"/>
                    </a:lnTo>
                    <a:lnTo>
                      <a:pt x="166" y="1202"/>
                    </a:lnTo>
                    <a:lnTo>
                      <a:pt x="172" y="1210"/>
                    </a:lnTo>
                    <a:lnTo>
                      <a:pt x="184" y="1228"/>
                    </a:lnTo>
                    <a:lnTo>
                      <a:pt x="192" y="1238"/>
                    </a:lnTo>
                    <a:lnTo>
                      <a:pt x="198" y="1248"/>
                    </a:lnTo>
                    <a:lnTo>
                      <a:pt x="200" y="1260"/>
                    </a:lnTo>
                    <a:lnTo>
                      <a:pt x="200" y="1274"/>
                    </a:lnTo>
                    <a:lnTo>
                      <a:pt x="200" y="1286"/>
                    </a:lnTo>
                    <a:lnTo>
                      <a:pt x="204" y="1298"/>
                    </a:lnTo>
                    <a:lnTo>
                      <a:pt x="208" y="1308"/>
                    </a:lnTo>
                    <a:lnTo>
                      <a:pt x="214" y="1316"/>
                    </a:lnTo>
                    <a:lnTo>
                      <a:pt x="228" y="1330"/>
                    </a:lnTo>
                    <a:lnTo>
                      <a:pt x="234" y="1338"/>
                    </a:lnTo>
                    <a:lnTo>
                      <a:pt x="238" y="1344"/>
                    </a:lnTo>
                    <a:lnTo>
                      <a:pt x="246" y="1356"/>
                    </a:lnTo>
                    <a:lnTo>
                      <a:pt x="256" y="1368"/>
                    </a:lnTo>
                    <a:lnTo>
                      <a:pt x="278" y="1384"/>
                    </a:lnTo>
                    <a:lnTo>
                      <a:pt x="318" y="1406"/>
                    </a:lnTo>
                    <a:lnTo>
                      <a:pt x="358" y="1428"/>
                    </a:lnTo>
                    <a:lnTo>
                      <a:pt x="380" y="1442"/>
                    </a:lnTo>
                    <a:lnTo>
                      <a:pt x="388" y="1448"/>
                    </a:lnTo>
                    <a:lnTo>
                      <a:pt x="392" y="1454"/>
                    </a:lnTo>
                    <a:lnTo>
                      <a:pt x="396" y="1460"/>
                    </a:lnTo>
                    <a:lnTo>
                      <a:pt x="398" y="1468"/>
                    </a:lnTo>
                    <a:lnTo>
                      <a:pt x="400" y="1474"/>
                    </a:lnTo>
                    <a:lnTo>
                      <a:pt x="404" y="1480"/>
                    </a:lnTo>
                    <a:lnTo>
                      <a:pt x="408" y="1486"/>
                    </a:lnTo>
                    <a:lnTo>
                      <a:pt x="414" y="1490"/>
                    </a:lnTo>
                    <a:lnTo>
                      <a:pt x="426" y="1496"/>
                    </a:lnTo>
                    <a:lnTo>
                      <a:pt x="434" y="1500"/>
                    </a:lnTo>
                    <a:lnTo>
                      <a:pt x="440" y="1506"/>
                    </a:lnTo>
                    <a:lnTo>
                      <a:pt x="438" y="1532"/>
                    </a:lnTo>
                    <a:lnTo>
                      <a:pt x="440" y="1542"/>
                    </a:lnTo>
                    <a:lnTo>
                      <a:pt x="442" y="1546"/>
                    </a:lnTo>
                    <a:lnTo>
                      <a:pt x="442" y="1552"/>
                    </a:lnTo>
                    <a:lnTo>
                      <a:pt x="444" y="1564"/>
                    </a:lnTo>
                    <a:lnTo>
                      <a:pt x="446" y="1574"/>
                    </a:lnTo>
                    <a:lnTo>
                      <a:pt x="448" y="1586"/>
                    </a:lnTo>
                    <a:lnTo>
                      <a:pt x="448" y="1594"/>
                    </a:lnTo>
                    <a:lnTo>
                      <a:pt x="448" y="1604"/>
                    </a:lnTo>
                    <a:lnTo>
                      <a:pt x="446" y="1614"/>
                    </a:lnTo>
                    <a:lnTo>
                      <a:pt x="446" y="1624"/>
                    </a:lnTo>
                    <a:lnTo>
                      <a:pt x="450" y="1640"/>
                    </a:lnTo>
                    <a:lnTo>
                      <a:pt x="452" y="1658"/>
                    </a:lnTo>
                    <a:lnTo>
                      <a:pt x="452" y="1670"/>
                    </a:lnTo>
                    <a:lnTo>
                      <a:pt x="448" y="1686"/>
                    </a:lnTo>
                    <a:lnTo>
                      <a:pt x="444" y="1716"/>
                    </a:lnTo>
                    <a:lnTo>
                      <a:pt x="442" y="1732"/>
                    </a:lnTo>
                    <a:lnTo>
                      <a:pt x="440" y="1742"/>
                    </a:lnTo>
                    <a:lnTo>
                      <a:pt x="440" y="1744"/>
                    </a:lnTo>
                    <a:lnTo>
                      <a:pt x="438" y="1744"/>
                    </a:lnTo>
                    <a:lnTo>
                      <a:pt x="436" y="1744"/>
                    </a:lnTo>
                    <a:lnTo>
                      <a:pt x="434" y="1746"/>
                    </a:lnTo>
                    <a:lnTo>
                      <a:pt x="430" y="1752"/>
                    </a:lnTo>
                    <a:lnTo>
                      <a:pt x="430" y="1760"/>
                    </a:lnTo>
                    <a:lnTo>
                      <a:pt x="430" y="1762"/>
                    </a:lnTo>
                    <a:lnTo>
                      <a:pt x="434" y="1764"/>
                    </a:lnTo>
                    <a:lnTo>
                      <a:pt x="436" y="1768"/>
                    </a:lnTo>
                    <a:lnTo>
                      <a:pt x="436" y="1772"/>
                    </a:lnTo>
                    <a:lnTo>
                      <a:pt x="434" y="1788"/>
                    </a:lnTo>
                    <a:lnTo>
                      <a:pt x="430" y="1808"/>
                    </a:lnTo>
                    <a:lnTo>
                      <a:pt x="432" y="1820"/>
                    </a:lnTo>
                    <a:lnTo>
                      <a:pt x="434" y="1834"/>
                    </a:lnTo>
                    <a:lnTo>
                      <a:pt x="436" y="1846"/>
                    </a:lnTo>
                    <a:lnTo>
                      <a:pt x="436" y="1856"/>
                    </a:lnTo>
                    <a:lnTo>
                      <a:pt x="434" y="1864"/>
                    </a:lnTo>
                    <a:lnTo>
                      <a:pt x="432" y="1870"/>
                    </a:lnTo>
                    <a:lnTo>
                      <a:pt x="428" y="1882"/>
                    </a:lnTo>
                    <a:lnTo>
                      <a:pt x="428" y="1888"/>
                    </a:lnTo>
                    <a:lnTo>
                      <a:pt x="430" y="1894"/>
                    </a:lnTo>
                    <a:lnTo>
                      <a:pt x="432" y="1900"/>
                    </a:lnTo>
                    <a:lnTo>
                      <a:pt x="430" y="1908"/>
                    </a:lnTo>
                    <a:lnTo>
                      <a:pt x="424" y="1928"/>
                    </a:lnTo>
                    <a:lnTo>
                      <a:pt x="418" y="1946"/>
                    </a:lnTo>
                    <a:lnTo>
                      <a:pt x="416" y="1956"/>
                    </a:lnTo>
                    <a:lnTo>
                      <a:pt x="416" y="1964"/>
                    </a:lnTo>
                    <a:lnTo>
                      <a:pt x="416" y="1974"/>
                    </a:lnTo>
                    <a:lnTo>
                      <a:pt x="414" y="1978"/>
                    </a:lnTo>
                    <a:lnTo>
                      <a:pt x="410" y="1986"/>
                    </a:lnTo>
                    <a:lnTo>
                      <a:pt x="408" y="2004"/>
                    </a:lnTo>
                    <a:lnTo>
                      <a:pt x="408" y="2016"/>
                    </a:lnTo>
                    <a:lnTo>
                      <a:pt x="404" y="2024"/>
                    </a:lnTo>
                    <a:lnTo>
                      <a:pt x="400" y="2030"/>
                    </a:lnTo>
                    <a:lnTo>
                      <a:pt x="398" y="2036"/>
                    </a:lnTo>
                    <a:lnTo>
                      <a:pt x="394" y="2040"/>
                    </a:lnTo>
                    <a:lnTo>
                      <a:pt x="392" y="2044"/>
                    </a:lnTo>
                    <a:lnTo>
                      <a:pt x="392" y="2048"/>
                    </a:lnTo>
                    <a:lnTo>
                      <a:pt x="394" y="2056"/>
                    </a:lnTo>
                    <a:lnTo>
                      <a:pt x="400" y="2072"/>
                    </a:lnTo>
                    <a:lnTo>
                      <a:pt x="402" y="2086"/>
                    </a:lnTo>
                    <a:lnTo>
                      <a:pt x="402" y="2098"/>
                    </a:lnTo>
                    <a:lnTo>
                      <a:pt x="400" y="2104"/>
                    </a:lnTo>
                    <a:lnTo>
                      <a:pt x="398" y="2108"/>
                    </a:lnTo>
                    <a:lnTo>
                      <a:pt x="390" y="2116"/>
                    </a:lnTo>
                    <a:lnTo>
                      <a:pt x="386" y="2124"/>
                    </a:lnTo>
                    <a:lnTo>
                      <a:pt x="384" y="2130"/>
                    </a:lnTo>
                    <a:lnTo>
                      <a:pt x="384" y="2138"/>
                    </a:lnTo>
                    <a:lnTo>
                      <a:pt x="388" y="2162"/>
                    </a:lnTo>
                    <a:lnTo>
                      <a:pt x="392" y="2186"/>
                    </a:lnTo>
                    <a:lnTo>
                      <a:pt x="392" y="2200"/>
                    </a:lnTo>
                    <a:lnTo>
                      <a:pt x="392" y="2212"/>
                    </a:lnTo>
                    <a:lnTo>
                      <a:pt x="396" y="2224"/>
                    </a:lnTo>
                    <a:lnTo>
                      <a:pt x="398" y="2230"/>
                    </a:lnTo>
                    <a:lnTo>
                      <a:pt x="398" y="2236"/>
                    </a:lnTo>
                    <a:lnTo>
                      <a:pt x="392" y="2248"/>
                    </a:lnTo>
                    <a:lnTo>
                      <a:pt x="386" y="2262"/>
                    </a:lnTo>
                    <a:lnTo>
                      <a:pt x="386" y="2270"/>
                    </a:lnTo>
                    <a:lnTo>
                      <a:pt x="386" y="2280"/>
                    </a:lnTo>
                    <a:lnTo>
                      <a:pt x="388" y="2288"/>
                    </a:lnTo>
                    <a:lnTo>
                      <a:pt x="388" y="2292"/>
                    </a:lnTo>
                    <a:lnTo>
                      <a:pt x="386" y="2294"/>
                    </a:lnTo>
                    <a:lnTo>
                      <a:pt x="384" y="2298"/>
                    </a:lnTo>
                    <a:lnTo>
                      <a:pt x="380" y="2300"/>
                    </a:lnTo>
                    <a:lnTo>
                      <a:pt x="378" y="2306"/>
                    </a:lnTo>
                    <a:lnTo>
                      <a:pt x="376" y="2314"/>
                    </a:lnTo>
                    <a:lnTo>
                      <a:pt x="374" y="2328"/>
                    </a:lnTo>
                    <a:lnTo>
                      <a:pt x="372" y="2342"/>
                    </a:lnTo>
                    <a:lnTo>
                      <a:pt x="370" y="2354"/>
                    </a:lnTo>
                    <a:lnTo>
                      <a:pt x="362" y="2376"/>
                    </a:lnTo>
                    <a:lnTo>
                      <a:pt x="354" y="2390"/>
                    </a:lnTo>
                    <a:lnTo>
                      <a:pt x="350" y="2402"/>
                    </a:lnTo>
                    <a:lnTo>
                      <a:pt x="348" y="2412"/>
                    </a:lnTo>
                    <a:lnTo>
                      <a:pt x="344" y="2414"/>
                    </a:lnTo>
                    <a:lnTo>
                      <a:pt x="342" y="2420"/>
                    </a:lnTo>
                    <a:lnTo>
                      <a:pt x="338" y="2434"/>
                    </a:lnTo>
                    <a:lnTo>
                      <a:pt x="336" y="2446"/>
                    </a:lnTo>
                    <a:lnTo>
                      <a:pt x="334" y="2452"/>
                    </a:lnTo>
                    <a:lnTo>
                      <a:pt x="334" y="2454"/>
                    </a:lnTo>
                    <a:lnTo>
                      <a:pt x="332" y="2454"/>
                    </a:lnTo>
                    <a:lnTo>
                      <a:pt x="330" y="2452"/>
                    </a:lnTo>
                    <a:lnTo>
                      <a:pt x="328" y="2462"/>
                    </a:lnTo>
                    <a:lnTo>
                      <a:pt x="326" y="2474"/>
                    </a:lnTo>
                    <a:lnTo>
                      <a:pt x="324" y="2480"/>
                    </a:lnTo>
                    <a:lnTo>
                      <a:pt x="320" y="2482"/>
                    </a:lnTo>
                    <a:lnTo>
                      <a:pt x="318" y="2482"/>
                    </a:lnTo>
                    <a:lnTo>
                      <a:pt x="310" y="2480"/>
                    </a:lnTo>
                    <a:lnTo>
                      <a:pt x="308" y="2482"/>
                    </a:lnTo>
                    <a:lnTo>
                      <a:pt x="306" y="2486"/>
                    </a:lnTo>
                    <a:lnTo>
                      <a:pt x="306" y="2498"/>
                    </a:lnTo>
                    <a:lnTo>
                      <a:pt x="306" y="2506"/>
                    </a:lnTo>
                    <a:lnTo>
                      <a:pt x="310" y="2514"/>
                    </a:lnTo>
                    <a:lnTo>
                      <a:pt x="314" y="2522"/>
                    </a:lnTo>
                    <a:lnTo>
                      <a:pt x="314" y="2530"/>
                    </a:lnTo>
                    <a:lnTo>
                      <a:pt x="314" y="2540"/>
                    </a:lnTo>
                    <a:lnTo>
                      <a:pt x="312" y="2552"/>
                    </a:lnTo>
                    <a:lnTo>
                      <a:pt x="314" y="2560"/>
                    </a:lnTo>
                    <a:lnTo>
                      <a:pt x="318" y="2572"/>
                    </a:lnTo>
                    <a:lnTo>
                      <a:pt x="320" y="2576"/>
                    </a:lnTo>
                    <a:lnTo>
                      <a:pt x="322" y="2584"/>
                    </a:lnTo>
                    <a:lnTo>
                      <a:pt x="324" y="2594"/>
                    </a:lnTo>
                    <a:lnTo>
                      <a:pt x="322" y="2606"/>
                    </a:lnTo>
                    <a:lnTo>
                      <a:pt x="320" y="2618"/>
                    </a:lnTo>
                    <a:lnTo>
                      <a:pt x="316" y="2624"/>
                    </a:lnTo>
                    <a:lnTo>
                      <a:pt x="314" y="2626"/>
                    </a:lnTo>
                    <a:lnTo>
                      <a:pt x="310" y="2626"/>
                    </a:lnTo>
                    <a:lnTo>
                      <a:pt x="308" y="2626"/>
                    </a:lnTo>
                    <a:lnTo>
                      <a:pt x="306" y="2628"/>
                    </a:lnTo>
                    <a:lnTo>
                      <a:pt x="304" y="2632"/>
                    </a:lnTo>
                    <a:lnTo>
                      <a:pt x="304" y="2642"/>
                    </a:lnTo>
                    <a:lnTo>
                      <a:pt x="302" y="2658"/>
                    </a:lnTo>
                    <a:lnTo>
                      <a:pt x="298" y="2670"/>
                    </a:lnTo>
                    <a:lnTo>
                      <a:pt x="294" y="2686"/>
                    </a:lnTo>
                    <a:lnTo>
                      <a:pt x="292" y="2692"/>
                    </a:lnTo>
                    <a:lnTo>
                      <a:pt x="292" y="2696"/>
                    </a:lnTo>
                    <a:lnTo>
                      <a:pt x="294" y="2704"/>
                    </a:lnTo>
                    <a:lnTo>
                      <a:pt x="298" y="2712"/>
                    </a:lnTo>
                    <a:lnTo>
                      <a:pt x="302" y="2722"/>
                    </a:lnTo>
                    <a:lnTo>
                      <a:pt x="308" y="2728"/>
                    </a:lnTo>
                    <a:lnTo>
                      <a:pt x="312" y="2732"/>
                    </a:lnTo>
                    <a:lnTo>
                      <a:pt x="316" y="2734"/>
                    </a:lnTo>
                    <a:lnTo>
                      <a:pt x="320" y="2734"/>
                    </a:lnTo>
                    <a:lnTo>
                      <a:pt x="324" y="2732"/>
                    </a:lnTo>
                    <a:lnTo>
                      <a:pt x="328" y="2728"/>
                    </a:lnTo>
                    <a:lnTo>
                      <a:pt x="330" y="2724"/>
                    </a:lnTo>
                    <a:lnTo>
                      <a:pt x="334" y="2716"/>
                    </a:lnTo>
                    <a:lnTo>
                      <a:pt x="336" y="2716"/>
                    </a:lnTo>
                    <a:lnTo>
                      <a:pt x="338" y="2718"/>
                    </a:lnTo>
                    <a:lnTo>
                      <a:pt x="342" y="2722"/>
                    </a:lnTo>
                    <a:lnTo>
                      <a:pt x="346" y="2726"/>
                    </a:lnTo>
                    <a:lnTo>
                      <a:pt x="348" y="2728"/>
                    </a:lnTo>
                    <a:lnTo>
                      <a:pt x="350" y="2730"/>
                    </a:lnTo>
                    <a:lnTo>
                      <a:pt x="350" y="2732"/>
                    </a:lnTo>
                    <a:lnTo>
                      <a:pt x="344" y="2738"/>
                    </a:lnTo>
                    <a:lnTo>
                      <a:pt x="340" y="2744"/>
                    </a:lnTo>
                    <a:lnTo>
                      <a:pt x="340" y="2746"/>
                    </a:lnTo>
                    <a:lnTo>
                      <a:pt x="344" y="2746"/>
                    </a:lnTo>
                    <a:lnTo>
                      <a:pt x="350" y="2748"/>
                    </a:lnTo>
                    <a:lnTo>
                      <a:pt x="354" y="2752"/>
                    </a:lnTo>
                    <a:lnTo>
                      <a:pt x="356" y="2754"/>
                    </a:lnTo>
                    <a:lnTo>
                      <a:pt x="356" y="2760"/>
                    </a:lnTo>
                    <a:lnTo>
                      <a:pt x="356" y="2766"/>
                    </a:lnTo>
                    <a:lnTo>
                      <a:pt x="354" y="2766"/>
                    </a:lnTo>
                    <a:lnTo>
                      <a:pt x="352" y="2764"/>
                    </a:lnTo>
                    <a:lnTo>
                      <a:pt x="348" y="2758"/>
                    </a:lnTo>
                    <a:lnTo>
                      <a:pt x="344" y="2758"/>
                    </a:lnTo>
                    <a:lnTo>
                      <a:pt x="342" y="2760"/>
                    </a:lnTo>
                    <a:lnTo>
                      <a:pt x="342" y="2766"/>
                    </a:lnTo>
                    <a:lnTo>
                      <a:pt x="342" y="2774"/>
                    </a:lnTo>
                    <a:lnTo>
                      <a:pt x="342" y="2778"/>
                    </a:lnTo>
                    <a:lnTo>
                      <a:pt x="340" y="2782"/>
                    </a:lnTo>
                    <a:lnTo>
                      <a:pt x="342" y="2792"/>
                    </a:lnTo>
                    <a:lnTo>
                      <a:pt x="342" y="2798"/>
                    </a:lnTo>
                    <a:lnTo>
                      <a:pt x="342" y="2804"/>
                    </a:lnTo>
                    <a:lnTo>
                      <a:pt x="336" y="2812"/>
                    </a:lnTo>
                    <a:lnTo>
                      <a:pt x="330" y="2820"/>
                    </a:lnTo>
                    <a:lnTo>
                      <a:pt x="330" y="2824"/>
                    </a:lnTo>
                    <a:lnTo>
                      <a:pt x="330" y="2830"/>
                    </a:lnTo>
                    <a:lnTo>
                      <a:pt x="334" y="2840"/>
                    </a:lnTo>
                    <a:lnTo>
                      <a:pt x="332" y="2852"/>
                    </a:lnTo>
                    <a:lnTo>
                      <a:pt x="330" y="2860"/>
                    </a:lnTo>
                    <a:lnTo>
                      <a:pt x="326" y="2864"/>
                    </a:lnTo>
                    <a:lnTo>
                      <a:pt x="324" y="2866"/>
                    </a:lnTo>
                    <a:lnTo>
                      <a:pt x="324" y="2870"/>
                    </a:lnTo>
                    <a:lnTo>
                      <a:pt x="330" y="2872"/>
                    </a:lnTo>
                    <a:lnTo>
                      <a:pt x="336" y="2874"/>
                    </a:lnTo>
                    <a:lnTo>
                      <a:pt x="344" y="2878"/>
                    </a:lnTo>
                    <a:lnTo>
                      <a:pt x="346" y="2882"/>
                    </a:lnTo>
                    <a:lnTo>
                      <a:pt x="348" y="2890"/>
                    </a:lnTo>
                    <a:lnTo>
                      <a:pt x="346" y="2896"/>
                    </a:lnTo>
                    <a:lnTo>
                      <a:pt x="342" y="2904"/>
                    </a:lnTo>
                    <a:lnTo>
                      <a:pt x="338" y="2908"/>
                    </a:lnTo>
                    <a:lnTo>
                      <a:pt x="332" y="2912"/>
                    </a:lnTo>
                    <a:lnTo>
                      <a:pt x="326" y="2916"/>
                    </a:lnTo>
                    <a:lnTo>
                      <a:pt x="320" y="2918"/>
                    </a:lnTo>
                    <a:lnTo>
                      <a:pt x="318" y="2922"/>
                    </a:lnTo>
                    <a:lnTo>
                      <a:pt x="320" y="2926"/>
                    </a:lnTo>
                    <a:lnTo>
                      <a:pt x="322" y="2930"/>
                    </a:lnTo>
                    <a:lnTo>
                      <a:pt x="322" y="2932"/>
                    </a:lnTo>
                    <a:lnTo>
                      <a:pt x="320" y="2936"/>
                    </a:lnTo>
                    <a:lnTo>
                      <a:pt x="316" y="2940"/>
                    </a:lnTo>
                    <a:lnTo>
                      <a:pt x="312" y="2946"/>
                    </a:lnTo>
                    <a:lnTo>
                      <a:pt x="312" y="2954"/>
                    </a:lnTo>
                    <a:lnTo>
                      <a:pt x="312" y="2956"/>
                    </a:lnTo>
                    <a:lnTo>
                      <a:pt x="312" y="2962"/>
                    </a:lnTo>
                    <a:lnTo>
                      <a:pt x="310" y="2974"/>
                    </a:lnTo>
                    <a:lnTo>
                      <a:pt x="308" y="2986"/>
                    </a:lnTo>
                    <a:lnTo>
                      <a:pt x="308" y="2994"/>
                    </a:lnTo>
                    <a:lnTo>
                      <a:pt x="306" y="3000"/>
                    </a:lnTo>
                    <a:lnTo>
                      <a:pt x="300" y="3006"/>
                    </a:lnTo>
                    <a:lnTo>
                      <a:pt x="298" y="3006"/>
                    </a:lnTo>
                    <a:lnTo>
                      <a:pt x="296" y="3006"/>
                    </a:lnTo>
                    <a:lnTo>
                      <a:pt x="298" y="2998"/>
                    </a:lnTo>
                    <a:lnTo>
                      <a:pt x="300" y="2988"/>
                    </a:lnTo>
                    <a:lnTo>
                      <a:pt x="300" y="2984"/>
                    </a:lnTo>
                    <a:lnTo>
                      <a:pt x="296" y="2980"/>
                    </a:lnTo>
                    <a:lnTo>
                      <a:pt x="292" y="2978"/>
                    </a:lnTo>
                    <a:lnTo>
                      <a:pt x="290" y="2974"/>
                    </a:lnTo>
                    <a:lnTo>
                      <a:pt x="290" y="2968"/>
                    </a:lnTo>
                    <a:lnTo>
                      <a:pt x="290" y="2964"/>
                    </a:lnTo>
                    <a:lnTo>
                      <a:pt x="288" y="2962"/>
                    </a:lnTo>
                    <a:lnTo>
                      <a:pt x="282" y="2962"/>
                    </a:lnTo>
                    <a:lnTo>
                      <a:pt x="276" y="2962"/>
                    </a:lnTo>
                    <a:lnTo>
                      <a:pt x="274" y="2964"/>
                    </a:lnTo>
                    <a:lnTo>
                      <a:pt x="274" y="2966"/>
                    </a:lnTo>
                    <a:lnTo>
                      <a:pt x="270" y="2964"/>
                    </a:lnTo>
                    <a:lnTo>
                      <a:pt x="268" y="2964"/>
                    </a:lnTo>
                    <a:lnTo>
                      <a:pt x="266" y="2964"/>
                    </a:lnTo>
                    <a:lnTo>
                      <a:pt x="266" y="2968"/>
                    </a:lnTo>
                    <a:lnTo>
                      <a:pt x="266" y="2972"/>
                    </a:lnTo>
                    <a:lnTo>
                      <a:pt x="264" y="2976"/>
                    </a:lnTo>
                    <a:lnTo>
                      <a:pt x="260" y="2980"/>
                    </a:lnTo>
                    <a:lnTo>
                      <a:pt x="254" y="2986"/>
                    </a:lnTo>
                    <a:lnTo>
                      <a:pt x="238" y="2994"/>
                    </a:lnTo>
                    <a:lnTo>
                      <a:pt x="228" y="3004"/>
                    </a:lnTo>
                    <a:lnTo>
                      <a:pt x="226" y="3008"/>
                    </a:lnTo>
                    <a:lnTo>
                      <a:pt x="224" y="3012"/>
                    </a:lnTo>
                    <a:lnTo>
                      <a:pt x="224" y="3016"/>
                    </a:lnTo>
                    <a:lnTo>
                      <a:pt x="226" y="3020"/>
                    </a:lnTo>
                    <a:lnTo>
                      <a:pt x="232" y="3026"/>
                    </a:lnTo>
                    <a:lnTo>
                      <a:pt x="236" y="3026"/>
                    </a:lnTo>
                    <a:lnTo>
                      <a:pt x="236" y="3024"/>
                    </a:lnTo>
                    <a:lnTo>
                      <a:pt x="238" y="3016"/>
                    </a:lnTo>
                    <a:lnTo>
                      <a:pt x="238" y="3010"/>
                    </a:lnTo>
                    <a:lnTo>
                      <a:pt x="242" y="3006"/>
                    </a:lnTo>
                    <a:lnTo>
                      <a:pt x="244" y="3006"/>
                    </a:lnTo>
                    <a:lnTo>
                      <a:pt x="248" y="3006"/>
                    </a:lnTo>
                    <a:lnTo>
                      <a:pt x="252" y="3012"/>
                    </a:lnTo>
                    <a:lnTo>
                      <a:pt x="256" y="3018"/>
                    </a:lnTo>
                    <a:lnTo>
                      <a:pt x="264" y="3022"/>
                    </a:lnTo>
                    <a:lnTo>
                      <a:pt x="272" y="3024"/>
                    </a:lnTo>
                    <a:lnTo>
                      <a:pt x="274" y="3022"/>
                    </a:lnTo>
                    <a:lnTo>
                      <a:pt x="274" y="3020"/>
                    </a:lnTo>
                    <a:lnTo>
                      <a:pt x="276" y="3016"/>
                    </a:lnTo>
                    <a:lnTo>
                      <a:pt x="278" y="3016"/>
                    </a:lnTo>
                    <a:lnTo>
                      <a:pt x="282" y="3018"/>
                    </a:lnTo>
                    <a:lnTo>
                      <a:pt x="286" y="3024"/>
                    </a:lnTo>
                    <a:lnTo>
                      <a:pt x="290" y="3026"/>
                    </a:lnTo>
                    <a:lnTo>
                      <a:pt x="292" y="3028"/>
                    </a:lnTo>
                    <a:lnTo>
                      <a:pt x="296" y="3030"/>
                    </a:lnTo>
                    <a:lnTo>
                      <a:pt x="296" y="3036"/>
                    </a:lnTo>
                    <a:lnTo>
                      <a:pt x="294" y="3040"/>
                    </a:lnTo>
                    <a:lnTo>
                      <a:pt x="292" y="3040"/>
                    </a:lnTo>
                    <a:lnTo>
                      <a:pt x="286" y="3042"/>
                    </a:lnTo>
                    <a:lnTo>
                      <a:pt x="280" y="3042"/>
                    </a:lnTo>
                    <a:lnTo>
                      <a:pt x="278" y="3044"/>
                    </a:lnTo>
                    <a:lnTo>
                      <a:pt x="276" y="3048"/>
                    </a:lnTo>
                    <a:lnTo>
                      <a:pt x="274" y="3054"/>
                    </a:lnTo>
                    <a:lnTo>
                      <a:pt x="274" y="3056"/>
                    </a:lnTo>
                    <a:lnTo>
                      <a:pt x="280" y="3062"/>
                    </a:lnTo>
                    <a:lnTo>
                      <a:pt x="284" y="3064"/>
                    </a:lnTo>
                    <a:lnTo>
                      <a:pt x="282" y="3064"/>
                    </a:lnTo>
                    <a:lnTo>
                      <a:pt x="272" y="3062"/>
                    </a:lnTo>
                    <a:lnTo>
                      <a:pt x="270" y="3062"/>
                    </a:lnTo>
                    <a:lnTo>
                      <a:pt x="268" y="3066"/>
                    </a:lnTo>
                    <a:lnTo>
                      <a:pt x="266" y="3072"/>
                    </a:lnTo>
                    <a:lnTo>
                      <a:pt x="268" y="3074"/>
                    </a:lnTo>
                    <a:lnTo>
                      <a:pt x="272" y="3074"/>
                    </a:lnTo>
                    <a:lnTo>
                      <a:pt x="282" y="3074"/>
                    </a:lnTo>
                    <a:lnTo>
                      <a:pt x="290" y="3074"/>
                    </a:lnTo>
                    <a:lnTo>
                      <a:pt x="296" y="3076"/>
                    </a:lnTo>
                    <a:lnTo>
                      <a:pt x="300" y="3078"/>
                    </a:lnTo>
                    <a:lnTo>
                      <a:pt x="302" y="3078"/>
                    </a:lnTo>
                    <a:lnTo>
                      <a:pt x="302" y="3074"/>
                    </a:lnTo>
                    <a:lnTo>
                      <a:pt x="304" y="3072"/>
                    </a:lnTo>
                    <a:lnTo>
                      <a:pt x="306" y="3072"/>
                    </a:lnTo>
                    <a:lnTo>
                      <a:pt x="310" y="3076"/>
                    </a:lnTo>
                    <a:lnTo>
                      <a:pt x="312" y="3080"/>
                    </a:lnTo>
                    <a:lnTo>
                      <a:pt x="312" y="3082"/>
                    </a:lnTo>
                    <a:lnTo>
                      <a:pt x="310" y="3084"/>
                    </a:lnTo>
                    <a:lnTo>
                      <a:pt x="308" y="3086"/>
                    </a:lnTo>
                    <a:lnTo>
                      <a:pt x="310" y="3088"/>
                    </a:lnTo>
                    <a:lnTo>
                      <a:pt x="314" y="3096"/>
                    </a:lnTo>
                    <a:lnTo>
                      <a:pt x="318" y="3100"/>
                    </a:lnTo>
                    <a:lnTo>
                      <a:pt x="318" y="3102"/>
                    </a:lnTo>
                    <a:lnTo>
                      <a:pt x="314" y="3100"/>
                    </a:lnTo>
                    <a:lnTo>
                      <a:pt x="300" y="3090"/>
                    </a:lnTo>
                    <a:lnTo>
                      <a:pt x="294" y="3088"/>
                    </a:lnTo>
                    <a:lnTo>
                      <a:pt x="286" y="3088"/>
                    </a:lnTo>
                    <a:lnTo>
                      <a:pt x="272" y="3086"/>
                    </a:lnTo>
                    <a:lnTo>
                      <a:pt x="268" y="3088"/>
                    </a:lnTo>
                    <a:lnTo>
                      <a:pt x="266" y="3088"/>
                    </a:lnTo>
                    <a:lnTo>
                      <a:pt x="268" y="3090"/>
                    </a:lnTo>
                    <a:lnTo>
                      <a:pt x="270" y="3092"/>
                    </a:lnTo>
                    <a:lnTo>
                      <a:pt x="272" y="3092"/>
                    </a:lnTo>
                    <a:lnTo>
                      <a:pt x="274" y="3092"/>
                    </a:lnTo>
                    <a:lnTo>
                      <a:pt x="276" y="3096"/>
                    </a:lnTo>
                    <a:lnTo>
                      <a:pt x="278" y="3100"/>
                    </a:lnTo>
                    <a:lnTo>
                      <a:pt x="282" y="3104"/>
                    </a:lnTo>
                    <a:lnTo>
                      <a:pt x="292" y="3110"/>
                    </a:lnTo>
                    <a:lnTo>
                      <a:pt x="294" y="3112"/>
                    </a:lnTo>
                    <a:lnTo>
                      <a:pt x="294" y="3114"/>
                    </a:lnTo>
                    <a:lnTo>
                      <a:pt x="294" y="3116"/>
                    </a:lnTo>
                    <a:lnTo>
                      <a:pt x="294" y="3120"/>
                    </a:lnTo>
                    <a:lnTo>
                      <a:pt x="292" y="3120"/>
                    </a:lnTo>
                    <a:lnTo>
                      <a:pt x="288" y="3118"/>
                    </a:lnTo>
                    <a:lnTo>
                      <a:pt x="284" y="3116"/>
                    </a:lnTo>
                    <a:lnTo>
                      <a:pt x="280" y="3116"/>
                    </a:lnTo>
                    <a:lnTo>
                      <a:pt x="280" y="3120"/>
                    </a:lnTo>
                    <a:lnTo>
                      <a:pt x="276" y="3132"/>
                    </a:lnTo>
                    <a:lnTo>
                      <a:pt x="276" y="3138"/>
                    </a:lnTo>
                    <a:lnTo>
                      <a:pt x="276" y="3148"/>
                    </a:lnTo>
                    <a:lnTo>
                      <a:pt x="278" y="3168"/>
                    </a:lnTo>
                    <a:lnTo>
                      <a:pt x="280" y="3174"/>
                    </a:lnTo>
                    <a:lnTo>
                      <a:pt x="282" y="3178"/>
                    </a:lnTo>
                    <a:lnTo>
                      <a:pt x="284" y="3178"/>
                    </a:lnTo>
                    <a:lnTo>
                      <a:pt x="284" y="3176"/>
                    </a:lnTo>
                    <a:lnTo>
                      <a:pt x="286" y="3168"/>
                    </a:lnTo>
                    <a:lnTo>
                      <a:pt x="288" y="3160"/>
                    </a:lnTo>
                    <a:lnTo>
                      <a:pt x="290" y="3156"/>
                    </a:lnTo>
                    <a:lnTo>
                      <a:pt x="292" y="3154"/>
                    </a:lnTo>
                    <a:lnTo>
                      <a:pt x="292" y="3158"/>
                    </a:lnTo>
                    <a:lnTo>
                      <a:pt x="292" y="3164"/>
                    </a:lnTo>
                    <a:lnTo>
                      <a:pt x="292" y="3170"/>
                    </a:lnTo>
                    <a:lnTo>
                      <a:pt x="294" y="3176"/>
                    </a:lnTo>
                    <a:lnTo>
                      <a:pt x="298" y="3182"/>
                    </a:lnTo>
                    <a:lnTo>
                      <a:pt x="300" y="3184"/>
                    </a:lnTo>
                    <a:lnTo>
                      <a:pt x="296" y="3182"/>
                    </a:lnTo>
                    <a:lnTo>
                      <a:pt x="290" y="3180"/>
                    </a:lnTo>
                    <a:lnTo>
                      <a:pt x="284" y="3182"/>
                    </a:lnTo>
                    <a:lnTo>
                      <a:pt x="280" y="3184"/>
                    </a:lnTo>
                    <a:lnTo>
                      <a:pt x="280" y="3186"/>
                    </a:lnTo>
                    <a:lnTo>
                      <a:pt x="282" y="3188"/>
                    </a:lnTo>
                    <a:lnTo>
                      <a:pt x="282" y="3190"/>
                    </a:lnTo>
                    <a:lnTo>
                      <a:pt x="280" y="3192"/>
                    </a:lnTo>
                    <a:lnTo>
                      <a:pt x="280" y="3194"/>
                    </a:lnTo>
                    <a:lnTo>
                      <a:pt x="284" y="3198"/>
                    </a:lnTo>
                    <a:lnTo>
                      <a:pt x="296" y="3206"/>
                    </a:lnTo>
                    <a:lnTo>
                      <a:pt x="294" y="3206"/>
                    </a:lnTo>
                    <a:lnTo>
                      <a:pt x="288" y="3206"/>
                    </a:lnTo>
                    <a:lnTo>
                      <a:pt x="280" y="3204"/>
                    </a:lnTo>
                    <a:lnTo>
                      <a:pt x="278" y="3204"/>
                    </a:lnTo>
                    <a:lnTo>
                      <a:pt x="280" y="3206"/>
                    </a:lnTo>
                    <a:lnTo>
                      <a:pt x="288" y="3216"/>
                    </a:lnTo>
                    <a:lnTo>
                      <a:pt x="290" y="3220"/>
                    </a:lnTo>
                    <a:lnTo>
                      <a:pt x="280" y="3214"/>
                    </a:lnTo>
                    <a:lnTo>
                      <a:pt x="274" y="3212"/>
                    </a:lnTo>
                    <a:lnTo>
                      <a:pt x="268" y="3212"/>
                    </a:lnTo>
                    <a:lnTo>
                      <a:pt x="264" y="3214"/>
                    </a:lnTo>
                    <a:lnTo>
                      <a:pt x="264" y="3216"/>
                    </a:lnTo>
                    <a:lnTo>
                      <a:pt x="268" y="3218"/>
                    </a:lnTo>
                    <a:lnTo>
                      <a:pt x="272" y="3220"/>
                    </a:lnTo>
                    <a:lnTo>
                      <a:pt x="274" y="3224"/>
                    </a:lnTo>
                    <a:lnTo>
                      <a:pt x="274" y="3226"/>
                    </a:lnTo>
                    <a:lnTo>
                      <a:pt x="278" y="3228"/>
                    </a:lnTo>
                    <a:lnTo>
                      <a:pt x="282" y="3230"/>
                    </a:lnTo>
                    <a:lnTo>
                      <a:pt x="284" y="3230"/>
                    </a:lnTo>
                    <a:lnTo>
                      <a:pt x="288" y="3230"/>
                    </a:lnTo>
                    <a:lnTo>
                      <a:pt x="292" y="3234"/>
                    </a:lnTo>
                    <a:lnTo>
                      <a:pt x="296" y="3236"/>
                    </a:lnTo>
                    <a:lnTo>
                      <a:pt x="296" y="3238"/>
                    </a:lnTo>
                    <a:lnTo>
                      <a:pt x="288" y="3236"/>
                    </a:lnTo>
                    <a:lnTo>
                      <a:pt x="284" y="3236"/>
                    </a:lnTo>
                    <a:lnTo>
                      <a:pt x="284" y="3238"/>
                    </a:lnTo>
                    <a:lnTo>
                      <a:pt x="288" y="3248"/>
                    </a:lnTo>
                    <a:lnTo>
                      <a:pt x="290" y="3252"/>
                    </a:lnTo>
                    <a:lnTo>
                      <a:pt x="294" y="3252"/>
                    </a:lnTo>
                    <a:lnTo>
                      <a:pt x="298" y="3250"/>
                    </a:lnTo>
                    <a:lnTo>
                      <a:pt x="302" y="3240"/>
                    </a:lnTo>
                    <a:lnTo>
                      <a:pt x="306" y="3234"/>
                    </a:lnTo>
                    <a:lnTo>
                      <a:pt x="308" y="3232"/>
                    </a:lnTo>
                    <a:lnTo>
                      <a:pt x="308" y="3234"/>
                    </a:lnTo>
                    <a:lnTo>
                      <a:pt x="306" y="3242"/>
                    </a:lnTo>
                    <a:lnTo>
                      <a:pt x="300" y="3256"/>
                    </a:lnTo>
                    <a:lnTo>
                      <a:pt x="296" y="3258"/>
                    </a:lnTo>
                    <a:lnTo>
                      <a:pt x="292" y="3258"/>
                    </a:lnTo>
                    <a:lnTo>
                      <a:pt x="288" y="3258"/>
                    </a:lnTo>
                    <a:lnTo>
                      <a:pt x="286" y="3258"/>
                    </a:lnTo>
                    <a:lnTo>
                      <a:pt x="284" y="3260"/>
                    </a:lnTo>
                    <a:lnTo>
                      <a:pt x="284" y="3264"/>
                    </a:lnTo>
                    <a:lnTo>
                      <a:pt x="286" y="3266"/>
                    </a:lnTo>
                    <a:lnTo>
                      <a:pt x="288" y="3268"/>
                    </a:lnTo>
                    <a:lnTo>
                      <a:pt x="288" y="3272"/>
                    </a:lnTo>
                    <a:lnTo>
                      <a:pt x="288" y="3276"/>
                    </a:lnTo>
                    <a:lnTo>
                      <a:pt x="290" y="3276"/>
                    </a:lnTo>
                    <a:lnTo>
                      <a:pt x="292" y="3276"/>
                    </a:lnTo>
                    <a:lnTo>
                      <a:pt x="296" y="3276"/>
                    </a:lnTo>
                    <a:lnTo>
                      <a:pt x="302" y="3278"/>
                    </a:lnTo>
                    <a:lnTo>
                      <a:pt x="306" y="3286"/>
                    </a:lnTo>
                    <a:lnTo>
                      <a:pt x="308" y="3294"/>
                    </a:lnTo>
                    <a:lnTo>
                      <a:pt x="308" y="3298"/>
                    </a:lnTo>
                    <a:lnTo>
                      <a:pt x="306" y="3298"/>
                    </a:lnTo>
                    <a:lnTo>
                      <a:pt x="302" y="3294"/>
                    </a:lnTo>
                    <a:lnTo>
                      <a:pt x="298" y="3288"/>
                    </a:lnTo>
                    <a:lnTo>
                      <a:pt x="296" y="3288"/>
                    </a:lnTo>
                    <a:lnTo>
                      <a:pt x="296" y="3290"/>
                    </a:lnTo>
                    <a:lnTo>
                      <a:pt x="296" y="3294"/>
                    </a:lnTo>
                    <a:lnTo>
                      <a:pt x="298" y="3298"/>
                    </a:lnTo>
                    <a:lnTo>
                      <a:pt x="298" y="3302"/>
                    </a:lnTo>
                    <a:lnTo>
                      <a:pt x="298" y="3304"/>
                    </a:lnTo>
                    <a:lnTo>
                      <a:pt x="300" y="3308"/>
                    </a:lnTo>
                    <a:lnTo>
                      <a:pt x="302" y="3310"/>
                    </a:lnTo>
                    <a:lnTo>
                      <a:pt x="306" y="3308"/>
                    </a:lnTo>
                    <a:lnTo>
                      <a:pt x="308" y="3306"/>
                    </a:lnTo>
                    <a:lnTo>
                      <a:pt x="310" y="3308"/>
                    </a:lnTo>
                    <a:lnTo>
                      <a:pt x="312" y="3310"/>
                    </a:lnTo>
                    <a:lnTo>
                      <a:pt x="314" y="3318"/>
                    </a:lnTo>
                    <a:lnTo>
                      <a:pt x="310" y="3316"/>
                    </a:lnTo>
                    <a:lnTo>
                      <a:pt x="308" y="3316"/>
                    </a:lnTo>
                    <a:lnTo>
                      <a:pt x="308" y="3318"/>
                    </a:lnTo>
                    <a:lnTo>
                      <a:pt x="312" y="3326"/>
                    </a:lnTo>
                    <a:lnTo>
                      <a:pt x="318" y="3332"/>
                    </a:lnTo>
                    <a:lnTo>
                      <a:pt x="322" y="3332"/>
                    </a:lnTo>
                    <a:lnTo>
                      <a:pt x="324" y="3332"/>
                    </a:lnTo>
                    <a:lnTo>
                      <a:pt x="326" y="3322"/>
                    </a:lnTo>
                    <a:lnTo>
                      <a:pt x="330" y="3318"/>
                    </a:lnTo>
                    <a:lnTo>
                      <a:pt x="332" y="3316"/>
                    </a:lnTo>
                    <a:lnTo>
                      <a:pt x="334" y="3314"/>
                    </a:lnTo>
                    <a:lnTo>
                      <a:pt x="334" y="3312"/>
                    </a:lnTo>
                    <a:lnTo>
                      <a:pt x="334" y="3310"/>
                    </a:lnTo>
                    <a:lnTo>
                      <a:pt x="342" y="3312"/>
                    </a:lnTo>
                    <a:lnTo>
                      <a:pt x="348" y="3312"/>
                    </a:lnTo>
                    <a:lnTo>
                      <a:pt x="350" y="3312"/>
                    </a:lnTo>
                    <a:lnTo>
                      <a:pt x="350" y="3310"/>
                    </a:lnTo>
                    <a:lnTo>
                      <a:pt x="344" y="3304"/>
                    </a:lnTo>
                    <a:lnTo>
                      <a:pt x="334" y="3300"/>
                    </a:lnTo>
                    <a:lnTo>
                      <a:pt x="326" y="3294"/>
                    </a:lnTo>
                    <a:lnTo>
                      <a:pt x="324" y="3292"/>
                    </a:lnTo>
                    <a:lnTo>
                      <a:pt x="328" y="3290"/>
                    </a:lnTo>
                    <a:lnTo>
                      <a:pt x="336" y="3294"/>
                    </a:lnTo>
                    <a:lnTo>
                      <a:pt x="350" y="3302"/>
                    </a:lnTo>
                    <a:lnTo>
                      <a:pt x="354" y="3308"/>
                    </a:lnTo>
                    <a:lnTo>
                      <a:pt x="354" y="3314"/>
                    </a:lnTo>
                    <a:lnTo>
                      <a:pt x="352" y="3320"/>
                    </a:lnTo>
                    <a:lnTo>
                      <a:pt x="350" y="3322"/>
                    </a:lnTo>
                    <a:lnTo>
                      <a:pt x="348" y="3324"/>
                    </a:lnTo>
                    <a:lnTo>
                      <a:pt x="350" y="3330"/>
                    </a:lnTo>
                    <a:lnTo>
                      <a:pt x="352" y="3332"/>
                    </a:lnTo>
                    <a:lnTo>
                      <a:pt x="348" y="3328"/>
                    </a:lnTo>
                    <a:lnTo>
                      <a:pt x="342" y="3322"/>
                    </a:lnTo>
                    <a:lnTo>
                      <a:pt x="340" y="3322"/>
                    </a:lnTo>
                    <a:lnTo>
                      <a:pt x="338" y="3326"/>
                    </a:lnTo>
                    <a:lnTo>
                      <a:pt x="334" y="3336"/>
                    </a:lnTo>
                    <a:lnTo>
                      <a:pt x="332" y="3334"/>
                    </a:lnTo>
                    <a:lnTo>
                      <a:pt x="332" y="3330"/>
                    </a:lnTo>
                    <a:lnTo>
                      <a:pt x="330" y="3332"/>
                    </a:lnTo>
                    <a:lnTo>
                      <a:pt x="324" y="3338"/>
                    </a:lnTo>
                    <a:lnTo>
                      <a:pt x="322" y="3340"/>
                    </a:lnTo>
                    <a:lnTo>
                      <a:pt x="320" y="3340"/>
                    </a:lnTo>
                    <a:lnTo>
                      <a:pt x="316" y="3336"/>
                    </a:lnTo>
                    <a:lnTo>
                      <a:pt x="310" y="3330"/>
                    </a:lnTo>
                    <a:lnTo>
                      <a:pt x="306" y="3328"/>
                    </a:lnTo>
                    <a:lnTo>
                      <a:pt x="304" y="3328"/>
                    </a:lnTo>
                    <a:lnTo>
                      <a:pt x="306" y="3332"/>
                    </a:lnTo>
                    <a:lnTo>
                      <a:pt x="310" y="3336"/>
                    </a:lnTo>
                    <a:lnTo>
                      <a:pt x="310" y="3340"/>
                    </a:lnTo>
                    <a:lnTo>
                      <a:pt x="308" y="3344"/>
                    </a:lnTo>
                    <a:lnTo>
                      <a:pt x="306" y="3350"/>
                    </a:lnTo>
                    <a:lnTo>
                      <a:pt x="308" y="3350"/>
                    </a:lnTo>
                    <a:lnTo>
                      <a:pt x="312" y="3352"/>
                    </a:lnTo>
                    <a:lnTo>
                      <a:pt x="310" y="3356"/>
                    </a:lnTo>
                    <a:lnTo>
                      <a:pt x="306" y="3364"/>
                    </a:lnTo>
                    <a:lnTo>
                      <a:pt x="306" y="3368"/>
                    </a:lnTo>
                    <a:lnTo>
                      <a:pt x="306" y="3370"/>
                    </a:lnTo>
                    <a:lnTo>
                      <a:pt x="308" y="3370"/>
                    </a:lnTo>
                    <a:lnTo>
                      <a:pt x="314" y="3366"/>
                    </a:lnTo>
                    <a:lnTo>
                      <a:pt x="316" y="3364"/>
                    </a:lnTo>
                    <a:lnTo>
                      <a:pt x="320" y="3364"/>
                    </a:lnTo>
                    <a:lnTo>
                      <a:pt x="322" y="3366"/>
                    </a:lnTo>
                    <a:lnTo>
                      <a:pt x="324" y="3372"/>
                    </a:lnTo>
                    <a:lnTo>
                      <a:pt x="322" y="3374"/>
                    </a:lnTo>
                    <a:lnTo>
                      <a:pt x="320" y="3374"/>
                    </a:lnTo>
                    <a:lnTo>
                      <a:pt x="316" y="3374"/>
                    </a:lnTo>
                    <a:lnTo>
                      <a:pt x="322" y="3380"/>
                    </a:lnTo>
                    <a:lnTo>
                      <a:pt x="322" y="3382"/>
                    </a:lnTo>
                    <a:lnTo>
                      <a:pt x="318" y="3384"/>
                    </a:lnTo>
                    <a:lnTo>
                      <a:pt x="316" y="3386"/>
                    </a:lnTo>
                    <a:lnTo>
                      <a:pt x="320" y="3388"/>
                    </a:lnTo>
                    <a:lnTo>
                      <a:pt x="328" y="3390"/>
                    </a:lnTo>
                    <a:lnTo>
                      <a:pt x="332" y="3388"/>
                    </a:lnTo>
                    <a:lnTo>
                      <a:pt x="334" y="3384"/>
                    </a:lnTo>
                    <a:lnTo>
                      <a:pt x="334" y="3378"/>
                    </a:lnTo>
                    <a:lnTo>
                      <a:pt x="334" y="3376"/>
                    </a:lnTo>
                    <a:lnTo>
                      <a:pt x="336" y="3374"/>
                    </a:lnTo>
                    <a:lnTo>
                      <a:pt x="340" y="3370"/>
                    </a:lnTo>
                    <a:lnTo>
                      <a:pt x="344" y="3368"/>
                    </a:lnTo>
                    <a:lnTo>
                      <a:pt x="346" y="3366"/>
                    </a:lnTo>
                    <a:lnTo>
                      <a:pt x="346" y="3364"/>
                    </a:lnTo>
                    <a:lnTo>
                      <a:pt x="344" y="3362"/>
                    </a:lnTo>
                    <a:lnTo>
                      <a:pt x="340" y="3360"/>
                    </a:lnTo>
                    <a:lnTo>
                      <a:pt x="340" y="3358"/>
                    </a:lnTo>
                    <a:lnTo>
                      <a:pt x="344" y="3358"/>
                    </a:lnTo>
                    <a:lnTo>
                      <a:pt x="352" y="3358"/>
                    </a:lnTo>
                    <a:lnTo>
                      <a:pt x="354" y="3362"/>
                    </a:lnTo>
                    <a:lnTo>
                      <a:pt x="356" y="3362"/>
                    </a:lnTo>
                    <a:lnTo>
                      <a:pt x="360" y="3360"/>
                    </a:lnTo>
                    <a:lnTo>
                      <a:pt x="364" y="3358"/>
                    </a:lnTo>
                    <a:lnTo>
                      <a:pt x="368" y="3356"/>
                    </a:lnTo>
                    <a:lnTo>
                      <a:pt x="382" y="3356"/>
                    </a:lnTo>
                    <a:lnTo>
                      <a:pt x="392" y="3358"/>
                    </a:lnTo>
                    <a:lnTo>
                      <a:pt x="394" y="3360"/>
                    </a:lnTo>
                    <a:lnTo>
                      <a:pt x="396" y="3362"/>
                    </a:lnTo>
                    <a:lnTo>
                      <a:pt x="392" y="3366"/>
                    </a:lnTo>
                    <a:lnTo>
                      <a:pt x="386" y="3368"/>
                    </a:lnTo>
                    <a:lnTo>
                      <a:pt x="380" y="3366"/>
                    </a:lnTo>
                    <a:lnTo>
                      <a:pt x="372" y="3364"/>
                    </a:lnTo>
                    <a:lnTo>
                      <a:pt x="368" y="3364"/>
                    </a:lnTo>
                    <a:lnTo>
                      <a:pt x="366" y="3366"/>
                    </a:lnTo>
                    <a:lnTo>
                      <a:pt x="362" y="3370"/>
                    </a:lnTo>
                    <a:lnTo>
                      <a:pt x="358" y="3376"/>
                    </a:lnTo>
                    <a:lnTo>
                      <a:pt x="356" y="3376"/>
                    </a:lnTo>
                    <a:lnTo>
                      <a:pt x="354" y="3376"/>
                    </a:lnTo>
                    <a:lnTo>
                      <a:pt x="348" y="3372"/>
                    </a:lnTo>
                    <a:lnTo>
                      <a:pt x="342" y="3374"/>
                    </a:lnTo>
                    <a:lnTo>
                      <a:pt x="338" y="3378"/>
                    </a:lnTo>
                    <a:lnTo>
                      <a:pt x="338" y="3384"/>
                    </a:lnTo>
                    <a:lnTo>
                      <a:pt x="340" y="3388"/>
                    </a:lnTo>
                    <a:lnTo>
                      <a:pt x="338" y="3390"/>
                    </a:lnTo>
                    <a:lnTo>
                      <a:pt x="338" y="3392"/>
                    </a:lnTo>
                    <a:lnTo>
                      <a:pt x="340" y="3396"/>
                    </a:lnTo>
                    <a:lnTo>
                      <a:pt x="342" y="3398"/>
                    </a:lnTo>
                    <a:lnTo>
                      <a:pt x="340" y="3398"/>
                    </a:lnTo>
                    <a:lnTo>
                      <a:pt x="334" y="3396"/>
                    </a:lnTo>
                    <a:lnTo>
                      <a:pt x="326" y="3396"/>
                    </a:lnTo>
                    <a:lnTo>
                      <a:pt x="324" y="3396"/>
                    </a:lnTo>
                    <a:lnTo>
                      <a:pt x="324" y="3398"/>
                    </a:lnTo>
                    <a:lnTo>
                      <a:pt x="326" y="3402"/>
                    </a:lnTo>
                    <a:lnTo>
                      <a:pt x="342" y="3412"/>
                    </a:lnTo>
                    <a:lnTo>
                      <a:pt x="354" y="3418"/>
                    </a:lnTo>
                    <a:lnTo>
                      <a:pt x="356" y="3418"/>
                    </a:lnTo>
                    <a:lnTo>
                      <a:pt x="354" y="3412"/>
                    </a:lnTo>
                    <a:lnTo>
                      <a:pt x="352" y="3406"/>
                    </a:lnTo>
                    <a:lnTo>
                      <a:pt x="352" y="3402"/>
                    </a:lnTo>
                    <a:lnTo>
                      <a:pt x="358" y="3400"/>
                    </a:lnTo>
                    <a:lnTo>
                      <a:pt x="362" y="3398"/>
                    </a:lnTo>
                    <a:lnTo>
                      <a:pt x="364" y="3396"/>
                    </a:lnTo>
                    <a:lnTo>
                      <a:pt x="364" y="3394"/>
                    </a:lnTo>
                    <a:lnTo>
                      <a:pt x="360" y="3390"/>
                    </a:lnTo>
                    <a:lnTo>
                      <a:pt x="356" y="3388"/>
                    </a:lnTo>
                    <a:lnTo>
                      <a:pt x="362" y="3390"/>
                    </a:lnTo>
                    <a:lnTo>
                      <a:pt x="370" y="3392"/>
                    </a:lnTo>
                    <a:lnTo>
                      <a:pt x="374" y="3390"/>
                    </a:lnTo>
                    <a:lnTo>
                      <a:pt x="378" y="3386"/>
                    </a:lnTo>
                    <a:lnTo>
                      <a:pt x="384" y="3382"/>
                    </a:lnTo>
                    <a:lnTo>
                      <a:pt x="392" y="3378"/>
                    </a:lnTo>
                    <a:lnTo>
                      <a:pt x="396" y="3374"/>
                    </a:lnTo>
                    <a:lnTo>
                      <a:pt x="402" y="3372"/>
                    </a:lnTo>
                    <a:lnTo>
                      <a:pt x="406" y="3374"/>
                    </a:lnTo>
                    <a:lnTo>
                      <a:pt x="408" y="3376"/>
                    </a:lnTo>
                    <a:lnTo>
                      <a:pt x="408" y="3378"/>
                    </a:lnTo>
                    <a:lnTo>
                      <a:pt x="406" y="3384"/>
                    </a:lnTo>
                    <a:lnTo>
                      <a:pt x="398" y="3392"/>
                    </a:lnTo>
                    <a:lnTo>
                      <a:pt x="390" y="3396"/>
                    </a:lnTo>
                    <a:lnTo>
                      <a:pt x="384" y="3400"/>
                    </a:lnTo>
                    <a:lnTo>
                      <a:pt x="384" y="3402"/>
                    </a:lnTo>
                    <a:lnTo>
                      <a:pt x="382" y="3404"/>
                    </a:lnTo>
                    <a:lnTo>
                      <a:pt x="380" y="3402"/>
                    </a:lnTo>
                    <a:lnTo>
                      <a:pt x="376" y="3400"/>
                    </a:lnTo>
                    <a:lnTo>
                      <a:pt x="374" y="3402"/>
                    </a:lnTo>
                    <a:lnTo>
                      <a:pt x="374" y="3404"/>
                    </a:lnTo>
                    <a:lnTo>
                      <a:pt x="370" y="3402"/>
                    </a:lnTo>
                    <a:lnTo>
                      <a:pt x="362" y="3404"/>
                    </a:lnTo>
                    <a:lnTo>
                      <a:pt x="358" y="3406"/>
                    </a:lnTo>
                    <a:lnTo>
                      <a:pt x="356" y="3408"/>
                    </a:lnTo>
                    <a:lnTo>
                      <a:pt x="360" y="3414"/>
                    </a:lnTo>
                    <a:lnTo>
                      <a:pt x="366" y="3420"/>
                    </a:lnTo>
                    <a:lnTo>
                      <a:pt x="372" y="3426"/>
                    </a:lnTo>
                    <a:lnTo>
                      <a:pt x="378" y="3430"/>
                    </a:lnTo>
                    <a:lnTo>
                      <a:pt x="382" y="3432"/>
                    </a:lnTo>
                    <a:lnTo>
                      <a:pt x="386" y="3434"/>
                    </a:lnTo>
                    <a:lnTo>
                      <a:pt x="392" y="3438"/>
                    </a:lnTo>
                    <a:lnTo>
                      <a:pt x="402" y="3438"/>
                    </a:lnTo>
                    <a:lnTo>
                      <a:pt x="410" y="3436"/>
                    </a:lnTo>
                    <a:lnTo>
                      <a:pt x="414" y="3434"/>
                    </a:lnTo>
                    <a:lnTo>
                      <a:pt x="416" y="3426"/>
                    </a:lnTo>
                    <a:lnTo>
                      <a:pt x="416" y="3412"/>
                    </a:lnTo>
                    <a:lnTo>
                      <a:pt x="418" y="3400"/>
                    </a:lnTo>
                    <a:lnTo>
                      <a:pt x="420" y="3394"/>
                    </a:lnTo>
                    <a:lnTo>
                      <a:pt x="422" y="3388"/>
                    </a:lnTo>
                    <a:lnTo>
                      <a:pt x="424" y="3378"/>
                    </a:lnTo>
                    <a:lnTo>
                      <a:pt x="424" y="3372"/>
                    </a:lnTo>
                    <a:lnTo>
                      <a:pt x="426" y="3368"/>
                    </a:lnTo>
                    <a:lnTo>
                      <a:pt x="428" y="3366"/>
                    </a:lnTo>
                    <a:lnTo>
                      <a:pt x="432" y="3366"/>
                    </a:lnTo>
                    <a:lnTo>
                      <a:pt x="440" y="3364"/>
                    </a:lnTo>
                    <a:lnTo>
                      <a:pt x="444" y="3362"/>
                    </a:lnTo>
                    <a:lnTo>
                      <a:pt x="450" y="3358"/>
                    </a:lnTo>
                    <a:lnTo>
                      <a:pt x="454" y="3354"/>
                    </a:lnTo>
                    <a:lnTo>
                      <a:pt x="458" y="3354"/>
                    </a:lnTo>
                    <a:lnTo>
                      <a:pt x="462" y="3354"/>
                    </a:lnTo>
                    <a:lnTo>
                      <a:pt x="466" y="3356"/>
                    </a:lnTo>
                    <a:lnTo>
                      <a:pt x="470" y="3350"/>
                    </a:lnTo>
                    <a:lnTo>
                      <a:pt x="476" y="3342"/>
                    </a:lnTo>
                    <a:lnTo>
                      <a:pt x="480" y="3340"/>
                    </a:lnTo>
                    <a:lnTo>
                      <a:pt x="486" y="3340"/>
                    </a:lnTo>
                    <a:lnTo>
                      <a:pt x="496" y="3342"/>
                    </a:lnTo>
                    <a:lnTo>
                      <a:pt x="510" y="3344"/>
                    </a:lnTo>
                    <a:lnTo>
                      <a:pt x="518" y="3348"/>
                    </a:lnTo>
                    <a:lnTo>
                      <a:pt x="520" y="3346"/>
                    </a:lnTo>
                    <a:lnTo>
                      <a:pt x="518" y="3342"/>
                    </a:lnTo>
                    <a:lnTo>
                      <a:pt x="510" y="3328"/>
                    </a:lnTo>
                    <a:lnTo>
                      <a:pt x="500" y="3308"/>
                    </a:lnTo>
                    <a:lnTo>
                      <a:pt x="496" y="3296"/>
                    </a:lnTo>
                    <a:lnTo>
                      <a:pt x="492" y="3282"/>
                    </a:lnTo>
                    <a:lnTo>
                      <a:pt x="490" y="3266"/>
                    </a:lnTo>
                    <a:lnTo>
                      <a:pt x="490" y="3256"/>
                    </a:lnTo>
                    <a:lnTo>
                      <a:pt x="490" y="3246"/>
                    </a:lnTo>
                    <a:lnTo>
                      <a:pt x="494" y="3238"/>
                    </a:lnTo>
                    <a:lnTo>
                      <a:pt x="498" y="3228"/>
                    </a:lnTo>
                    <a:lnTo>
                      <a:pt x="506" y="3222"/>
                    </a:lnTo>
                    <a:lnTo>
                      <a:pt x="518" y="3216"/>
                    </a:lnTo>
                    <a:lnTo>
                      <a:pt x="528" y="3212"/>
                    </a:lnTo>
                    <a:lnTo>
                      <a:pt x="536" y="3208"/>
                    </a:lnTo>
                    <a:lnTo>
                      <a:pt x="542" y="3202"/>
                    </a:lnTo>
                    <a:lnTo>
                      <a:pt x="546" y="3196"/>
                    </a:lnTo>
                    <a:lnTo>
                      <a:pt x="550" y="3180"/>
                    </a:lnTo>
                    <a:lnTo>
                      <a:pt x="552" y="3156"/>
                    </a:lnTo>
                    <a:lnTo>
                      <a:pt x="556" y="3144"/>
                    </a:lnTo>
                    <a:lnTo>
                      <a:pt x="564" y="3134"/>
                    </a:lnTo>
                    <a:lnTo>
                      <a:pt x="572" y="3126"/>
                    </a:lnTo>
                    <a:lnTo>
                      <a:pt x="580" y="3122"/>
                    </a:lnTo>
                    <a:lnTo>
                      <a:pt x="596" y="3112"/>
                    </a:lnTo>
                    <a:lnTo>
                      <a:pt x="602" y="3108"/>
                    </a:lnTo>
                    <a:lnTo>
                      <a:pt x="604" y="3104"/>
                    </a:lnTo>
                    <a:lnTo>
                      <a:pt x="606" y="3100"/>
                    </a:lnTo>
                    <a:lnTo>
                      <a:pt x="610" y="3096"/>
                    </a:lnTo>
                    <a:lnTo>
                      <a:pt x="616" y="3092"/>
                    </a:lnTo>
                    <a:lnTo>
                      <a:pt x="622" y="3086"/>
                    </a:lnTo>
                    <a:lnTo>
                      <a:pt x="624" y="3082"/>
                    </a:lnTo>
                    <a:lnTo>
                      <a:pt x="622" y="3078"/>
                    </a:lnTo>
                    <a:lnTo>
                      <a:pt x="620" y="3074"/>
                    </a:lnTo>
                    <a:lnTo>
                      <a:pt x="620" y="3072"/>
                    </a:lnTo>
                    <a:lnTo>
                      <a:pt x="624" y="3066"/>
                    </a:lnTo>
                    <a:lnTo>
                      <a:pt x="626" y="3060"/>
                    </a:lnTo>
                    <a:lnTo>
                      <a:pt x="626" y="3054"/>
                    </a:lnTo>
                    <a:lnTo>
                      <a:pt x="626" y="3044"/>
                    </a:lnTo>
                    <a:lnTo>
                      <a:pt x="624" y="3038"/>
                    </a:lnTo>
                    <a:lnTo>
                      <a:pt x="620" y="3036"/>
                    </a:lnTo>
                    <a:lnTo>
                      <a:pt x="608" y="3036"/>
                    </a:lnTo>
                    <a:lnTo>
                      <a:pt x="600" y="3034"/>
                    </a:lnTo>
                    <a:lnTo>
                      <a:pt x="590" y="3032"/>
                    </a:lnTo>
                    <a:lnTo>
                      <a:pt x="580" y="3026"/>
                    </a:lnTo>
                    <a:lnTo>
                      <a:pt x="570" y="3016"/>
                    </a:lnTo>
                    <a:lnTo>
                      <a:pt x="554" y="2996"/>
                    </a:lnTo>
                    <a:lnTo>
                      <a:pt x="550" y="2988"/>
                    </a:lnTo>
                    <a:lnTo>
                      <a:pt x="550" y="2982"/>
                    </a:lnTo>
                    <a:lnTo>
                      <a:pt x="550" y="2976"/>
                    </a:lnTo>
                    <a:lnTo>
                      <a:pt x="554" y="2968"/>
                    </a:lnTo>
                    <a:lnTo>
                      <a:pt x="564" y="2948"/>
                    </a:lnTo>
                    <a:lnTo>
                      <a:pt x="570" y="2938"/>
                    </a:lnTo>
                    <a:lnTo>
                      <a:pt x="576" y="2930"/>
                    </a:lnTo>
                    <a:lnTo>
                      <a:pt x="580" y="2928"/>
                    </a:lnTo>
                    <a:lnTo>
                      <a:pt x="584" y="2926"/>
                    </a:lnTo>
                    <a:lnTo>
                      <a:pt x="592" y="2926"/>
                    </a:lnTo>
                    <a:lnTo>
                      <a:pt x="594" y="2924"/>
                    </a:lnTo>
                    <a:lnTo>
                      <a:pt x="598" y="2922"/>
                    </a:lnTo>
                    <a:lnTo>
                      <a:pt x="602" y="2918"/>
                    </a:lnTo>
                    <a:lnTo>
                      <a:pt x="608" y="2916"/>
                    </a:lnTo>
                    <a:lnTo>
                      <a:pt x="622" y="2916"/>
                    </a:lnTo>
                    <a:lnTo>
                      <a:pt x="628" y="2916"/>
                    </a:lnTo>
                    <a:lnTo>
                      <a:pt x="632" y="2914"/>
                    </a:lnTo>
                    <a:lnTo>
                      <a:pt x="634" y="2912"/>
                    </a:lnTo>
                    <a:lnTo>
                      <a:pt x="630" y="2908"/>
                    </a:lnTo>
                    <a:lnTo>
                      <a:pt x="628" y="2902"/>
                    </a:lnTo>
                    <a:lnTo>
                      <a:pt x="630" y="2898"/>
                    </a:lnTo>
                    <a:lnTo>
                      <a:pt x="638" y="2890"/>
                    </a:lnTo>
                    <a:lnTo>
                      <a:pt x="642" y="2886"/>
                    </a:lnTo>
                    <a:lnTo>
                      <a:pt x="646" y="2878"/>
                    </a:lnTo>
                    <a:lnTo>
                      <a:pt x="648" y="2868"/>
                    </a:lnTo>
                    <a:lnTo>
                      <a:pt x="644" y="2856"/>
                    </a:lnTo>
                    <a:lnTo>
                      <a:pt x="644" y="2850"/>
                    </a:lnTo>
                    <a:lnTo>
                      <a:pt x="644" y="2844"/>
                    </a:lnTo>
                    <a:lnTo>
                      <a:pt x="646" y="2836"/>
                    </a:lnTo>
                    <a:lnTo>
                      <a:pt x="648" y="2830"/>
                    </a:lnTo>
                    <a:lnTo>
                      <a:pt x="652" y="2822"/>
                    </a:lnTo>
                    <a:lnTo>
                      <a:pt x="660" y="2816"/>
                    </a:lnTo>
                    <a:lnTo>
                      <a:pt x="668" y="2810"/>
                    </a:lnTo>
                    <a:lnTo>
                      <a:pt x="678" y="2806"/>
                    </a:lnTo>
                    <a:lnTo>
                      <a:pt x="684" y="2802"/>
                    </a:lnTo>
                    <a:lnTo>
                      <a:pt x="682" y="2800"/>
                    </a:lnTo>
                    <a:lnTo>
                      <a:pt x="674" y="2798"/>
                    </a:lnTo>
                    <a:lnTo>
                      <a:pt x="662" y="2794"/>
                    </a:lnTo>
                    <a:lnTo>
                      <a:pt x="658" y="2790"/>
                    </a:lnTo>
                    <a:lnTo>
                      <a:pt x="658" y="2786"/>
                    </a:lnTo>
                    <a:lnTo>
                      <a:pt x="660" y="2782"/>
                    </a:lnTo>
                    <a:lnTo>
                      <a:pt x="664" y="2780"/>
                    </a:lnTo>
                    <a:lnTo>
                      <a:pt x="670" y="2780"/>
                    </a:lnTo>
                    <a:lnTo>
                      <a:pt x="676" y="2780"/>
                    </a:lnTo>
                    <a:lnTo>
                      <a:pt x="682" y="2782"/>
                    </a:lnTo>
                    <a:lnTo>
                      <a:pt x="686" y="2788"/>
                    </a:lnTo>
                    <a:lnTo>
                      <a:pt x="690" y="2792"/>
                    </a:lnTo>
                    <a:lnTo>
                      <a:pt x="692" y="2796"/>
                    </a:lnTo>
                    <a:lnTo>
                      <a:pt x="696" y="2798"/>
                    </a:lnTo>
                    <a:lnTo>
                      <a:pt x="700" y="2798"/>
                    </a:lnTo>
                    <a:lnTo>
                      <a:pt x="704" y="2796"/>
                    </a:lnTo>
                    <a:lnTo>
                      <a:pt x="708" y="2792"/>
                    </a:lnTo>
                    <a:lnTo>
                      <a:pt x="712" y="2786"/>
                    </a:lnTo>
                    <a:lnTo>
                      <a:pt x="714" y="2778"/>
                    </a:lnTo>
                    <a:lnTo>
                      <a:pt x="716" y="2770"/>
                    </a:lnTo>
                    <a:lnTo>
                      <a:pt x="714" y="2762"/>
                    </a:lnTo>
                    <a:lnTo>
                      <a:pt x="708" y="2754"/>
                    </a:lnTo>
                    <a:lnTo>
                      <a:pt x="706" y="2752"/>
                    </a:lnTo>
                    <a:lnTo>
                      <a:pt x="702" y="2752"/>
                    </a:lnTo>
                    <a:lnTo>
                      <a:pt x="678" y="2758"/>
                    </a:lnTo>
                    <a:lnTo>
                      <a:pt x="670" y="2760"/>
                    </a:lnTo>
                    <a:lnTo>
                      <a:pt x="662" y="2758"/>
                    </a:lnTo>
                    <a:lnTo>
                      <a:pt x="658" y="2756"/>
                    </a:lnTo>
                    <a:lnTo>
                      <a:pt x="656" y="2750"/>
                    </a:lnTo>
                    <a:lnTo>
                      <a:pt x="654" y="2744"/>
                    </a:lnTo>
                    <a:lnTo>
                      <a:pt x="656" y="2734"/>
                    </a:lnTo>
                    <a:lnTo>
                      <a:pt x="656" y="2726"/>
                    </a:lnTo>
                    <a:lnTo>
                      <a:pt x="654" y="2716"/>
                    </a:lnTo>
                    <a:lnTo>
                      <a:pt x="650" y="2700"/>
                    </a:lnTo>
                    <a:lnTo>
                      <a:pt x="648" y="2694"/>
                    </a:lnTo>
                    <a:lnTo>
                      <a:pt x="646" y="2690"/>
                    </a:lnTo>
                    <a:lnTo>
                      <a:pt x="648" y="2684"/>
                    </a:lnTo>
                    <a:lnTo>
                      <a:pt x="654" y="2682"/>
                    </a:lnTo>
                    <a:lnTo>
                      <a:pt x="662" y="2680"/>
                    </a:lnTo>
                    <a:lnTo>
                      <a:pt x="668" y="2682"/>
                    </a:lnTo>
                    <a:lnTo>
                      <a:pt x="684" y="2688"/>
                    </a:lnTo>
                    <a:lnTo>
                      <a:pt x="700" y="2696"/>
                    </a:lnTo>
                    <a:lnTo>
                      <a:pt x="708" y="2698"/>
                    </a:lnTo>
                    <a:lnTo>
                      <a:pt x="714" y="2700"/>
                    </a:lnTo>
                    <a:lnTo>
                      <a:pt x="724" y="2700"/>
                    </a:lnTo>
                    <a:lnTo>
                      <a:pt x="728" y="2700"/>
                    </a:lnTo>
                    <a:lnTo>
                      <a:pt x="734" y="2700"/>
                    </a:lnTo>
                    <a:lnTo>
                      <a:pt x="748" y="2694"/>
                    </a:lnTo>
                    <a:lnTo>
                      <a:pt x="762" y="2684"/>
                    </a:lnTo>
                    <a:lnTo>
                      <a:pt x="768" y="2680"/>
                    </a:lnTo>
                    <a:lnTo>
                      <a:pt x="770" y="2676"/>
                    </a:lnTo>
                    <a:lnTo>
                      <a:pt x="770" y="2672"/>
                    </a:lnTo>
                    <a:lnTo>
                      <a:pt x="770" y="2670"/>
                    </a:lnTo>
                    <a:lnTo>
                      <a:pt x="764" y="2664"/>
                    </a:lnTo>
                    <a:lnTo>
                      <a:pt x="762" y="2660"/>
                    </a:lnTo>
                    <a:lnTo>
                      <a:pt x="760" y="2658"/>
                    </a:lnTo>
                    <a:lnTo>
                      <a:pt x="758" y="2650"/>
                    </a:lnTo>
                    <a:lnTo>
                      <a:pt x="762" y="2642"/>
                    </a:lnTo>
                    <a:lnTo>
                      <a:pt x="770" y="2632"/>
                    </a:lnTo>
                    <a:lnTo>
                      <a:pt x="776" y="2622"/>
                    </a:lnTo>
                    <a:lnTo>
                      <a:pt x="778" y="2612"/>
                    </a:lnTo>
                    <a:lnTo>
                      <a:pt x="776" y="2602"/>
                    </a:lnTo>
                    <a:lnTo>
                      <a:pt x="772" y="2598"/>
                    </a:lnTo>
                    <a:lnTo>
                      <a:pt x="770" y="2596"/>
                    </a:lnTo>
                    <a:lnTo>
                      <a:pt x="766" y="2592"/>
                    </a:lnTo>
                    <a:lnTo>
                      <a:pt x="762" y="2588"/>
                    </a:lnTo>
                    <a:lnTo>
                      <a:pt x="760" y="2578"/>
                    </a:lnTo>
                    <a:lnTo>
                      <a:pt x="760" y="2574"/>
                    </a:lnTo>
                    <a:lnTo>
                      <a:pt x="762" y="2572"/>
                    </a:lnTo>
                    <a:lnTo>
                      <a:pt x="768" y="2572"/>
                    </a:lnTo>
                    <a:lnTo>
                      <a:pt x="774" y="2576"/>
                    </a:lnTo>
                    <a:lnTo>
                      <a:pt x="784" y="2582"/>
                    </a:lnTo>
                    <a:lnTo>
                      <a:pt x="792" y="2582"/>
                    </a:lnTo>
                    <a:lnTo>
                      <a:pt x="824" y="2578"/>
                    </a:lnTo>
                    <a:lnTo>
                      <a:pt x="856" y="2574"/>
                    </a:lnTo>
                    <a:lnTo>
                      <a:pt x="890" y="2566"/>
                    </a:lnTo>
                    <a:lnTo>
                      <a:pt x="920" y="2556"/>
                    </a:lnTo>
                    <a:lnTo>
                      <a:pt x="934" y="2550"/>
                    </a:lnTo>
                    <a:lnTo>
                      <a:pt x="944" y="2544"/>
                    </a:lnTo>
                    <a:lnTo>
                      <a:pt x="952" y="2538"/>
                    </a:lnTo>
                    <a:lnTo>
                      <a:pt x="956" y="2534"/>
                    </a:lnTo>
                    <a:lnTo>
                      <a:pt x="958" y="2528"/>
                    </a:lnTo>
                    <a:lnTo>
                      <a:pt x="960" y="2524"/>
                    </a:lnTo>
                    <a:lnTo>
                      <a:pt x="962" y="2516"/>
                    </a:lnTo>
                    <a:lnTo>
                      <a:pt x="966" y="2510"/>
                    </a:lnTo>
                    <a:lnTo>
                      <a:pt x="970" y="2504"/>
                    </a:lnTo>
                    <a:lnTo>
                      <a:pt x="980" y="2492"/>
                    </a:lnTo>
                    <a:lnTo>
                      <a:pt x="986" y="2478"/>
                    </a:lnTo>
                    <a:lnTo>
                      <a:pt x="990" y="2464"/>
                    </a:lnTo>
                    <a:lnTo>
                      <a:pt x="990" y="2444"/>
                    </a:lnTo>
                    <a:lnTo>
                      <a:pt x="990" y="2436"/>
                    </a:lnTo>
                    <a:lnTo>
                      <a:pt x="990" y="2432"/>
                    </a:lnTo>
                    <a:lnTo>
                      <a:pt x="986" y="2432"/>
                    </a:lnTo>
                    <a:lnTo>
                      <a:pt x="984" y="2432"/>
                    </a:lnTo>
                    <a:lnTo>
                      <a:pt x="980" y="2432"/>
                    </a:lnTo>
                    <a:lnTo>
                      <a:pt x="976" y="2432"/>
                    </a:lnTo>
                    <a:lnTo>
                      <a:pt x="970" y="2428"/>
                    </a:lnTo>
                    <a:lnTo>
                      <a:pt x="964" y="2420"/>
                    </a:lnTo>
                    <a:lnTo>
                      <a:pt x="962" y="2410"/>
                    </a:lnTo>
                    <a:lnTo>
                      <a:pt x="962" y="2404"/>
                    </a:lnTo>
                    <a:lnTo>
                      <a:pt x="964" y="2400"/>
                    </a:lnTo>
                    <a:lnTo>
                      <a:pt x="968" y="2396"/>
                    </a:lnTo>
                    <a:lnTo>
                      <a:pt x="970" y="2392"/>
                    </a:lnTo>
                    <a:lnTo>
                      <a:pt x="970" y="2388"/>
                    </a:lnTo>
                    <a:lnTo>
                      <a:pt x="968" y="2380"/>
                    </a:lnTo>
                    <a:lnTo>
                      <a:pt x="962" y="2368"/>
                    </a:lnTo>
                    <a:lnTo>
                      <a:pt x="954" y="2360"/>
                    </a:lnTo>
                    <a:lnTo>
                      <a:pt x="946" y="2354"/>
                    </a:lnTo>
                    <a:lnTo>
                      <a:pt x="928" y="2344"/>
                    </a:lnTo>
                    <a:lnTo>
                      <a:pt x="922" y="2338"/>
                    </a:lnTo>
                    <a:lnTo>
                      <a:pt x="918" y="2332"/>
                    </a:lnTo>
                    <a:lnTo>
                      <a:pt x="918" y="2330"/>
                    </a:lnTo>
                    <a:lnTo>
                      <a:pt x="920" y="2326"/>
                    </a:lnTo>
                    <a:lnTo>
                      <a:pt x="926" y="2316"/>
                    </a:lnTo>
                    <a:lnTo>
                      <a:pt x="928" y="2320"/>
                    </a:lnTo>
                    <a:lnTo>
                      <a:pt x="934" y="2326"/>
                    </a:lnTo>
                    <a:lnTo>
                      <a:pt x="946" y="2332"/>
                    </a:lnTo>
                    <a:lnTo>
                      <a:pt x="952" y="2334"/>
                    </a:lnTo>
                    <a:lnTo>
                      <a:pt x="958" y="2334"/>
                    </a:lnTo>
                    <a:lnTo>
                      <a:pt x="966" y="2336"/>
                    </a:lnTo>
                    <a:lnTo>
                      <a:pt x="976" y="2338"/>
                    </a:lnTo>
                    <a:lnTo>
                      <a:pt x="992" y="2348"/>
                    </a:lnTo>
                    <a:lnTo>
                      <a:pt x="1002" y="2352"/>
                    </a:lnTo>
                    <a:lnTo>
                      <a:pt x="1010" y="2356"/>
                    </a:lnTo>
                    <a:lnTo>
                      <a:pt x="1018" y="2358"/>
                    </a:lnTo>
                    <a:lnTo>
                      <a:pt x="1026" y="2356"/>
                    </a:lnTo>
                    <a:lnTo>
                      <a:pt x="1032" y="2354"/>
                    </a:lnTo>
                    <a:lnTo>
                      <a:pt x="1038" y="2352"/>
                    </a:lnTo>
                    <a:lnTo>
                      <a:pt x="1050" y="2356"/>
                    </a:lnTo>
                    <a:lnTo>
                      <a:pt x="1056" y="2358"/>
                    </a:lnTo>
                    <a:lnTo>
                      <a:pt x="1062" y="2358"/>
                    </a:lnTo>
                    <a:lnTo>
                      <a:pt x="1068" y="2358"/>
                    </a:lnTo>
                    <a:lnTo>
                      <a:pt x="1076" y="2354"/>
                    </a:lnTo>
                    <a:lnTo>
                      <a:pt x="1090" y="2344"/>
                    </a:lnTo>
                    <a:lnTo>
                      <a:pt x="1100" y="2334"/>
                    </a:lnTo>
                    <a:lnTo>
                      <a:pt x="1110" y="2320"/>
                    </a:lnTo>
                    <a:lnTo>
                      <a:pt x="1122" y="2300"/>
                    </a:lnTo>
                    <a:lnTo>
                      <a:pt x="1120" y="2294"/>
                    </a:lnTo>
                    <a:lnTo>
                      <a:pt x="1124" y="2288"/>
                    </a:lnTo>
                    <a:lnTo>
                      <a:pt x="1130" y="2282"/>
                    </a:lnTo>
                    <a:lnTo>
                      <a:pt x="1140" y="2276"/>
                    </a:lnTo>
                    <a:lnTo>
                      <a:pt x="1150" y="2270"/>
                    </a:lnTo>
                    <a:lnTo>
                      <a:pt x="1154" y="2264"/>
                    </a:lnTo>
                    <a:lnTo>
                      <a:pt x="1158" y="2256"/>
                    </a:lnTo>
                    <a:lnTo>
                      <a:pt x="1166" y="2232"/>
                    </a:lnTo>
                    <a:lnTo>
                      <a:pt x="1170" y="2224"/>
                    </a:lnTo>
                    <a:lnTo>
                      <a:pt x="1174" y="2218"/>
                    </a:lnTo>
                    <a:lnTo>
                      <a:pt x="1188" y="2204"/>
                    </a:lnTo>
                    <a:lnTo>
                      <a:pt x="1210" y="2184"/>
                    </a:lnTo>
                    <a:lnTo>
                      <a:pt x="1220" y="2174"/>
                    </a:lnTo>
                    <a:lnTo>
                      <a:pt x="1228" y="2164"/>
                    </a:lnTo>
                    <a:lnTo>
                      <a:pt x="1240" y="2140"/>
                    </a:lnTo>
                    <a:lnTo>
                      <a:pt x="1254" y="2110"/>
                    </a:lnTo>
                    <a:lnTo>
                      <a:pt x="1270" y="2074"/>
                    </a:lnTo>
                    <a:lnTo>
                      <a:pt x="1278" y="2058"/>
                    </a:lnTo>
                    <a:lnTo>
                      <a:pt x="1284" y="2048"/>
                    </a:lnTo>
                    <a:lnTo>
                      <a:pt x="1290" y="2042"/>
                    </a:lnTo>
                    <a:lnTo>
                      <a:pt x="1294" y="2038"/>
                    </a:lnTo>
                    <a:lnTo>
                      <a:pt x="1304" y="2030"/>
                    </a:lnTo>
                    <a:lnTo>
                      <a:pt x="1308" y="2022"/>
                    </a:lnTo>
                    <a:lnTo>
                      <a:pt x="1314" y="2012"/>
                    </a:lnTo>
                    <a:lnTo>
                      <a:pt x="1320" y="1998"/>
                    </a:lnTo>
                    <a:lnTo>
                      <a:pt x="1322" y="1984"/>
                    </a:lnTo>
                    <a:lnTo>
                      <a:pt x="1322" y="1970"/>
                    </a:lnTo>
                    <a:lnTo>
                      <a:pt x="1322" y="1956"/>
                    </a:lnTo>
                    <a:lnTo>
                      <a:pt x="1322" y="1926"/>
                    </a:lnTo>
                    <a:lnTo>
                      <a:pt x="1320" y="1910"/>
                    </a:lnTo>
                    <a:lnTo>
                      <a:pt x="1322" y="1894"/>
                    </a:lnTo>
                    <a:lnTo>
                      <a:pt x="1324" y="1878"/>
                    </a:lnTo>
                    <a:lnTo>
                      <a:pt x="1332" y="1862"/>
                    </a:lnTo>
                    <a:lnTo>
                      <a:pt x="1340" y="1848"/>
                    </a:lnTo>
                    <a:lnTo>
                      <a:pt x="1352" y="1836"/>
                    </a:lnTo>
                    <a:lnTo>
                      <a:pt x="1364" y="1824"/>
                    </a:lnTo>
                    <a:lnTo>
                      <a:pt x="1376" y="1816"/>
                    </a:lnTo>
                    <a:lnTo>
                      <a:pt x="1388" y="1808"/>
                    </a:lnTo>
                    <a:lnTo>
                      <a:pt x="1398" y="1802"/>
                    </a:lnTo>
                    <a:lnTo>
                      <a:pt x="1422" y="1792"/>
                    </a:lnTo>
                    <a:lnTo>
                      <a:pt x="1438" y="1782"/>
                    </a:lnTo>
                    <a:lnTo>
                      <a:pt x="1452" y="1772"/>
                    </a:lnTo>
                    <a:lnTo>
                      <a:pt x="1462" y="1764"/>
                    </a:lnTo>
                    <a:lnTo>
                      <a:pt x="1476" y="1750"/>
                    </a:lnTo>
                    <a:lnTo>
                      <a:pt x="1482" y="1744"/>
                    </a:lnTo>
                    <a:lnTo>
                      <a:pt x="1490" y="1740"/>
                    </a:lnTo>
                    <a:lnTo>
                      <a:pt x="1498" y="1738"/>
                    </a:lnTo>
                    <a:lnTo>
                      <a:pt x="1502" y="1738"/>
                    </a:lnTo>
                    <a:lnTo>
                      <a:pt x="1506" y="1740"/>
                    </a:lnTo>
                    <a:lnTo>
                      <a:pt x="1508" y="1742"/>
                    </a:lnTo>
                    <a:lnTo>
                      <a:pt x="1514" y="1742"/>
                    </a:lnTo>
                    <a:lnTo>
                      <a:pt x="1520" y="1742"/>
                    </a:lnTo>
                    <a:lnTo>
                      <a:pt x="1530" y="1740"/>
                    </a:lnTo>
                    <a:lnTo>
                      <a:pt x="1544" y="1738"/>
                    </a:lnTo>
                    <a:lnTo>
                      <a:pt x="1556" y="1738"/>
                    </a:lnTo>
                    <a:lnTo>
                      <a:pt x="1576" y="1738"/>
                    </a:lnTo>
                    <a:lnTo>
                      <a:pt x="1584" y="1738"/>
                    </a:lnTo>
                    <a:lnTo>
                      <a:pt x="1588" y="1736"/>
                    </a:lnTo>
                    <a:lnTo>
                      <a:pt x="1592" y="1734"/>
                    </a:lnTo>
                    <a:lnTo>
                      <a:pt x="1590" y="1728"/>
                    </a:lnTo>
                    <a:lnTo>
                      <a:pt x="1590" y="1724"/>
                    </a:lnTo>
                    <a:lnTo>
                      <a:pt x="1590" y="1722"/>
                    </a:lnTo>
                    <a:lnTo>
                      <a:pt x="1594" y="1716"/>
                    </a:lnTo>
                    <a:lnTo>
                      <a:pt x="1608" y="1702"/>
                    </a:lnTo>
                    <a:lnTo>
                      <a:pt x="1616" y="1696"/>
                    </a:lnTo>
                    <a:lnTo>
                      <a:pt x="1622" y="1690"/>
                    </a:lnTo>
                    <a:lnTo>
                      <a:pt x="1626" y="1682"/>
                    </a:lnTo>
                    <a:lnTo>
                      <a:pt x="1626" y="1676"/>
                    </a:lnTo>
                    <a:lnTo>
                      <a:pt x="1624" y="1672"/>
                    </a:lnTo>
                    <a:lnTo>
                      <a:pt x="1622" y="1662"/>
                    </a:lnTo>
                    <a:lnTo>
                      <a:pt x="1624" y="1654"/>
                    </a:lnTo>
                    <a:lnTo>
                      <a:pt x="1628" y="1644"/>
                    </a:lnTo>
                    <a:lnTo>
                      <a:pt x="1634" y="1634"/>
                    </a:lnTo>
                    <a:lnTo>
                      <a:pt x="1650" y="1610"/>
                    </a:lnTo>
                    <a:lnTo>
                      <a:pt x="1668" y="1580"/>
                    </a:lnTo>
                    <a:lnTo>
                      <a:pt x="1674" y="1564"/>
                    </a:lnTo>
                    <a:lnTo>
                      <a:pt x="1678" y="1550"/>
                    </a:lnTo>
                    <a:lnTo>
                      <a:pt x="1678" y="1536"/>
                    </a:lnTo>
                    <a:lnTo>
                      <a:pt x="1678" y="1524"/>
                    </a:lnTo>
                    <a:lnTo>
                      <a:pt x="1678" y="1514"/>
                    </a:lnTo>
                    <a:lnTo>
                      <a:pt x="1680" y="1506"/>
                    </a:lnTo>
                    <a:lnTo>
                      <a:pt x="1682" y="1498"/>
                    </a:lnTo>
                    <a:lnTo>
                      <a:pt x="1688" y="1494"/>
                    </a:lnTo>
                    <a:lnTo>
                      <a:pt x="1694" y="1488"/>
                    </a:lnTo>
                    <a:lnTo>
                      <a:pt x="1698" y="1480"/>
                    </a:lnTo>
                    <a:lnTo>
                      <a:pt x="1698" y="1470"/>
                    </a:lnTo>
                    <a:lnTo>
                      <a:pt x="1700" y="1460"/>
                    </a:lnTo>
                    <a:lnTo>
                      <a:pt x="1700" y="1434"/>
                    </a:lnTo>
                    <a:lnTo>
                      <a:pt x="1702" y="1418"/>
                    </a:lnTo>
                    <a:lnTo>
                      <a:pt x="1704" y="1404"/>
                    </a:lnTo>
                    <a:lnTo>
                      <a:pt x="1708" y="1390"/>
                    </a:lnTo>
                    <a:lnTo>
                      <a:pt x="1708" y="1378"/>
                    </a:lnTo>
                    <a:lnTo>
                      <a:pt x="1708" y="1368"/>
                    </a:lnTo>
                    <a:lnTo>
                      <a:pt x="1706" y="1360"/>
                    </a:lnTo>
                    <a:lnTo>
                      <a:pt x="1702" y="1342"/>
                    </a:lnTo>
                    <a:lnTo>
                      <a:pt x="1702" y="1334"/>
                    </a:lnTo>
                    <a:lnTo>
                      <a:pt x="1702" y="1324"/>
                    </a:lnTo>
                    <a:lnTo>
                      <a:pt x="1706" y="1252"/>
                    </a:lnTo>
                    <a:lnTo>
                      <a:pt x="1708" y="1234"/>
                    </a:lnTo>
                    <a:lnTo>
                      <a:pt x="1710" y="1224"/>
                    </a:lnTo>
                    <a:lnTo>
                      <a:pt x="1712" y="1220"/>
                    </a:lnTo>
                    <a:lnTo>
                      <a:pt x="1714" y="1220"/>
                    </a:lnTo>
                    <a:lnTo>
                      <a:pt x="1718" y="1222"/>
                    </a:lnTo>
                    <a:lnTo>
                      <a:pt x="1720" y="1226"/>
                    </a:lnTo>
                    <a:lnTo>
                      <a:pt x="1726" y="1234"/>
                    </a:lnTo>
                    <a:lnTo>
                      <a:pt x="1730" y="1238"/>
                    </a:lnTo>
                    <a:lnTo>
                      <a:pt x="1736" y="1238"/>
                    </a:lnTo>
                    <a:lnTo>
                      <a:pt x="1740" y="1234"/>
                    </a:lnTo>
                    <a:lnTo>
                      <a:pt x="1746" y="1224"/>
                    </a:lnTo>
                    <a:lnTo>
                      <a:pt x="1752" y="1212"/>
                    </a:lnTo>
                    <a:lnTo>
                      <a:pt x="1766" y="1176"/>
                    </a:lnTo>
                    <a:lnTo>
                      <a:pt x="1774" y="1158"/>
                    </a:lnTo>
                    <a:lnTo>
                      <a:pt x="1780" y="1146"/>
                    </a:lnTo>
                    <a:lnTo>
                      <a:pt x="1788" y="1136"/>
                    </a:lnTo>
                    <a:lnTo>
                      <a:pt x="1794" y="1128"/>
                    </a:lnTo>
                    <a:lnTo>
                      <a:pt x="1810" y="1112"/>
                    </a:lnTo>
                    <a:lnTo>
                      <a:pt x="1820" y="1100"/>
                    </a:lnTo>
                    <a:lnTo>
                      <a:pt x="1830" y="1082"/>
                    </a:lnTo>
                    <a:lnTo>
                      <a:pt x="1852" y="1044"/>
                    </a:lnTo>
                    <a:lnTo>
                      <a:pt x="1860" y="1030"/>
                    </a:lnTo>
                    <a:lnTo>
                      <a:pt x="1866" y="1016"/>
                    </a:lnTo>
                    <a:lnTo>
                      <a:pt x="1872" y="1002"/>
                    </a:lnTo>
                    <a:lnTo>
                      <a:pt x="1874" y="988"/>
                    </a:lnTo>
                    <a:lnTo>
                      <a:pt x="1874" y="972"/>
                    </a:lnTo>
                    <a:lnTo>
                      <a:pt x="1872" y="956"/>
                    </a:lnTo>
                    <a:close/>
                    <a:moveTo>
                      <a:pt x="1128" y="2234"/>
                    </a:moveTo>
                    <a:lnTo>
                      <a:pt x="1128" y="2234"/>
                    </a:lnTo>
                    <a:lnTo>
                      <a:pt x="1132" y="2242"/>
                    </a:lnTo>
                    <a:lnTo>
                      <a:pt x="1128" y="2234"/>
                    </a:lnTo>
                    <a:close/>
                    <a:moveTo>
                      <a:pt x="698" y="3490"/>
                    </a:moveTo>
                    <a:lnTo>
                      <a:pt x="698" y="3490"/>
                    </a:lnTo>
                    <a:lnTo>
                      <a:pt x="692" y="3492"/>
                    </a:lnTo>
                    <a:lnTo>
                      <a:pt x="688" y="3490"/>
                    </a:lnTo>
                    <a:lnTo>
                      <a:pt x="684" y="3490"/>
                    </a:lnTo>
                    <a:lnTo>
                      <a:pt x="678" y="3492"/>
                    </a:lnTo>
                    <a:lnTo>
                      <a:pt x="670" y="3496"/>
                    </a:lnTo>
                    <a:lnTo>
                      <a:pt x="666" y="3498"/>
                    </a:lnTo>
                    <a:lnTo>
                      <a:pt x="670" y="3500"/>
                    </a:lnTo>
                    <a:lnTo>
                      <a:pt x="672" y="3500"/>
                    </a:lnTo>
                    <a:lnTo>
                      <a:pt x="678" y="3498"/>
                    </a:lnTo>
                    <a:lnTo>
                      <a:pt x="682" y="3494"/>
                    </a:lnTo>
                    <a:lnTo>
                      <a:pt x="684" y="3496"/>
                    </a:lnTo>
                    <a:lnTo>
                      <a:pt x="686" y="3498"/>
                    </a:lnTo>
                    <a:lnTo>
                      <a:pt x="690" y="3496"/>
                    </a:lnTo>
                    <a:lnTo>
                      <a:pt x="694" y="3496"/>
                    </a:lnTo>
                    <a:lnTo>
                      <a:pt x="696" y="3496"/>
                    </a:lnTo>
                    <a:lnTo>
                      <a:pt x="700" y="3496"/>
                    </a:lnTo>
                    <a:lnTo>
                      <a:pt x="702" y="3494"/>
                    </a:lnTo>
                    <a:lnTo>
                      <a:pt x="704" y="3492"/>
                    </a:lnTo>
                    <a:lnTo>
                      <a:pt x="702" y="3490"/>
                    </a:lnTo>
                    <a:lnTo>
                      <a:pt x="698" y="3490"/>
                    </a:lnTo>
                    <a:close/>
                    <a:moveTo>
                      <a:pt x="294" y="3084"/>
                    </a:moveTo>
                    <a:lnTo>
                      <a:pt x="294" y="3084"/>
                    </a:lnTo>
                    <a:lnTo>
                      <a:pt x="298" y="3086"/>
                    </a:lnTo>
                    <a:lnTo>
                      <a:pt x="300" y="3084"/>
                    </a:lnTo>
                    <a:lnTo>
                      <a:pt x="300" y="3082"/>
                    </a:lnTo>
                    <a:lnTo>
                      <a:pt x="298" y="3080"/>
                    </a:lnTo>
                    <a:lnTo>
                      <a:pt x="292" y="3078"/>
                    </a:lnTo>
                    <a:lnTo>
                      <a:pt x="286" y="3078"/>
                    </a:lnTo>
                    <a:lnTo>
                      <a:pt x="282" y="3078"/>
                    </a:lnTo>
                    <a:lnTo>
                      <a:pt x="276" y="3080"/>
                    </a:lnTo>
                    <a:lnTo>
                      <a:pt x="274" y="3082"/>
                    </a:lnTo>
                    <a:lnTo>
                      <a:pt x="274" y="3084"/>
                    </a:lnTo>
                    <a:lnTo>
                      <a:pt x="280" y="3084"/>
                    </a:lnTo>
                    <a:lnTo>
                      <a:pt x="288" y="3084"/>
                    </a:lnTo>
                    <a:lnTo>
                      <a:pt x="294" y="3084"/>
                    </a:lnTo>
                    <a:close/>
                    <a:moveTo>
                      <a:pt x="338" y="3318"/>
                    </a:moveTo>
                    <a:lnTo>
                      <a:pt x="338" y="3318"/>
                    </a:lnTo>
                    <a:lnTo>
                      <a:pt x="330" y="3322"/>
                    </a:lnTo>
                    <a:lnTo>
                      <a:pt x="328" y="3324"/>
                    </a:lnTo>
                    <a:lnTo>
                      <a:pt x="330" y="3326"/>
                    </a:lnTo>
                    <a:lnTo>
                      <a:pt x="334" y="3326"/>
                    </a:lnTo>
                    <a:lnTo>
                      <a:pt x="338" y="3322"/>
                    </a:lnTo>
                    <a:lnTo>
                      <a:pt x="338" y="3318"/>
                    </a:lnTo>
                    <a:close/>
                    <a:moveTo>
                      <a:pt x="292" y="3034"/>
                    </a:moveTo>
                    <a:lnTo>
                      <a:pt x="292" y="3034"/>
                    </a:lnTo>
                    <a:lnTo>
                      <a:pt x="290" y="3032"/>
                    </a:lnTo>
                    <a:lnTo>
                      <a:pt x="288" y="3030"/>
                    </a:lnTo>
                    <a:lnTo>
                      <a:pt x="284" y="3030"/>
                    </a:lnTo>
                    <a:lnTo>
                      <a:pt x="282" y="3034"/>
                    </a:lnTo>
                    <a:lnTo>
                      <a:pt x="284" y="3036"/>
                    </a:lnTo>
                    <a:lnTo>
                      <a:pt x="286" y="3038"/>
                    </a:lnTo>
                    <a:lnTo>
                      <a:pt x="290" y="3036"/>
                    </a:lnTo>
                    <a:lnTo>
                      <a:pt x="292" y="3034"/>
                    </a:lnTo>
                    <a:close/>
                    <a:moveTo>
                      <a:pt x="420" y="3442"/>
                    </a:moveTo>
                    <a:lnTo>
                      <a:pt x="420" y="3442"/>
                    </a:lnTo>
                    <a:lnTo>
                      <a:pt x="420" y="3446"/>
                    </a:lnTo>
                    <a:lnTo>
                      <a:pt x="424" y="3452"/>
                    </a:lnTo>
                    <a:lnTo>
                      <a:pt x="440" y="3462"/>
                    </a:lnTo>
                    <a:lnTo>
                      <a:pt x="444" y="3464"/>
                    </a:lnTo>
                    <a:lnTo>
                      <a:pt x="444" y="3462"/>
                    </a:lnTo>
                    <a:lnTo>
                      <a:pt x="442" y="3458"/>
                    </a:lnTo>
                    <a:lnTo>
                      <a:pt x="438" y="3454"/>
                    </a:lnTo>
                    <a:lnTo>
                      <a:pt x="430" y="3446"/>
                    </a:lnTo>
                    <a:lnTo>
                      <a:pt x="434" y="3448"/>
                    </a:lnTo>
                    <a:lnTo>
                      <a:pt x="438" y="3450"/>
                    </a:lnTo>
                    <a:lnTo>
                      <a:pt x="442" y="3450"/>
                    </a:lnTo>
                    <a:lnTo>
                      <a:pt x="442" y="3448"/>
                    </a:lnTo>
                    <a:lnTo>
                      <a:pt x="440" y="3444"/>
                    </a:lnTo>
                    <a:lnTo>
                      <a:pt x="436" y="3438"/>
                    </a:lnTo>
                    <a:lnTo>
                      <a:pt x="434" y="3432"/>
                    </a:lnTo>
                    <a:lnTo>
                      <a:pt x="434" y="3420"/>
                    </a:lnTo>
                    <a:lnTo>
                      <a:pt x="434" y="3418"/>
                    </a:lnTo>
                    <a:lnTo>
                      <a:pt x="434" y="3420"/>
                    </a:lnTo>
                    <a:lnTo>
                      <a:pt x="430" y="3422"/>
                    </a:lnTo>
                    <a:lnTo>
                      <a:pt x="426" y="3428"/>
                    </a:lnTo>
                    <a:lnTo>
                      <a:pt x="426" y="3432"/>
                    </a:lnTo>
                    <a:lnTo>
                      <a:pt x="426" y="3436"/>
                    </a:lnTo>
                    <a:lnTo>
                      <a:pt x="424" y="3436"/>
                    </a:lnTo>
                    <a:lnTo>
                      <a:pt x="422" y="3436"/>
                    </a:lnTo>
                    <a:lnTo>
                      <a:pt x="420" y="3442"/>
                    </a:lnTo>
                    <a:close/>
                    <a:moveTo>
                      <a:pt x="272" y="3186"/>
                    </a:moveTo>
                    <a:lnTo>
                      <a:pt x="272" y="3186"/>
                    </a:lnTo>
                    <a:lnTo>
                      <a:pt x="270" y="3186"/>
                    </a:lnTo>
                    <a:lnTo>
                      <a:pt x="272" y="3180"/>
                    </a:lnTo>
                    <a:lnTo>
                      <a:pt x="274" y="3174"/>
                    </a:lnTo>
                    <a:lnTo>
                      <a:pt x="274" y="3168"/>
                    </a:lnTo>
                    <a:lnTo>
                      <a:pt x="274" y="3150"/>
                    </a:lnTo>
                    <a:lnTo>
                      <a:pt x="272" y="3136"/>
                    </a:lnTo>
                    <a:lnTo>
                      <a:pt x="272" y="3132"/>
                    </a:lnTo>
                    <a:lnTo>
                      <a:pt x="270" y="3132"/>
                    </a:lnTo>
                    <a:lnTo>
                      <a:pt x="266" y="3132"/>
                    </a:lnTo>
                    <a:lnTo>
                      <a:pt x="264" y="3130"/>
                    </a:lnTo>
                    <a:lnTo>
                      <a:pt x="262" y="3130"/>
                    </a:lnTo>
                    <a:lnTo>
                      <a:pt x="258" y="3132"/>
                    </a:lnTo>
                    <a:lnTo>
                      <a:pt x="252" y="3136"/>
                    </a:lnTo>
                    <a:lnTo>
                      <a:pt x="250" y="3138"/>
                    </a:lnTo>
                    <a:lnTo>
                      <a:pt x="252" y="3140"/>
                    </a:lnTo>
                    <a:lnTo>
                      <a:pt x="254" y="3142"/>
                    </a:lnTo>
                    <a:lnTo>
                      <a:pt x="254" y="3144"/>
                    </a:lnTo>
                    <a:lnTo>
                      <a:pt x="254" y="3146"/>
                    </a:lnTo>
                    <a:lnTo>
                      <a:pt x="256" y="3148"/>
                    </a:lnTo>
                    <a:lnTo>
                      <a:pt x="258" y="3150"/>
                    </a:lnTo>
                    <a:lnTo>
                      <a:pt x="260" y="3154"/>
                    </a:lnTo>
                    <a:lnTo>
                      <a:pt x="258" y="3164"/>
                    </a:lnTo>
                    <a:lnTo>
                      <a:pt x="256" y="3166"/>
                    </a:lnTo>
                    <a:lnTo>
                      <a:pt x="252" y="3164"/>
                    </a:lnTo>
                    <a:lnTo>
                      <a:pt x="250" y="3162"/>
                    </a:lnTo>
                    <a:lnTo>
                      <a:pt x="246" y="3162"/>
                    </a:lnTo>
                    <a:lnTo>
                      <a:pt x="244" y="3164"/>
                    </a:lnTo>
                    <a:lnTo>
                      <a:pt x="242" y="3162"/>
                    </a:lnTo>
                    <a:lnTo>
                      <a:pt x="238" y="3162"/>
                    </a:lnTo>
                    <a:lnTo>
                      <a:pt x="236" y="3164"/>
                    </a:lnTo>
                    <a:lnTo>
                      <a:pt x="234" y="3168"/>
                    </a:lnTo>
                    <a:lnTo>
                      <a:pt x="236" y="3172"/>
                    </a:lnTo>
                    <a:lnTo>
                      <a:pt x="238" y="3178"/>
                    </a:lnTo>
                    <a:lnTo>
                      <a:pt x="242" y="3184"/>
                    </a:lnTo>
                    <a:lnTo>
                      <a:pt x="244" y="3190"/>
                    </a:lnTo>
                    <a:lnTo>
                      <a:pt x="246" y="3194"/>
                    </a:lnTo>
                    <a:lnTo>
                      <a:pt x="248" y="3200"/>
                    </a:lnTo>
                    <a:lnTo>
                      <a:pt x="250" y="3200"/>
                    </a:lnTo>
                    <a:lnTo>
                      <a:pt x="252" y="3200"/>
                    </a:lnTo>
                    <a:lnTo>
                      <a:pt x="254" y="3196"/>
                    </a:lnTo>
                    <a:lnTo>
                      <a:pt x="254" y="3190"/>
                    </a:lnTo>
                    <a:lnTo>
                      <a:pt x="252" y="3184"/>
                    </a:lnTo>
                    <a:lnTo>
                      <a:pt x="250" y="3180"/>
                    </a:lnTo>
                    <a:lnTo>
                      <a:pt x="252" y="3178"/>
                    </a:lnTo>
                    <a:lnTo>
                      <a:pt x="254" y="3178"/>
                    </a:lnTo>
                    <a:lnTo>
                      <a:pt x="258" y="3182"/>
                    </a:lnTo>
                    <a:lnTo>
                      <a:pt x="262" y="3184"/>
                    </a:lnTo>
                    <a:lnTo>
                      <a:pt x="262" y="3186"/>
                    </a:lnTo>
                    <a:lnTo>
                      <a:pt x="260" y="3186"/>
                    </a:lnTo>
                    <a:lnTo>
                      <a:pt x="258" y="3190"/>
                    </a:lnTo>
                    <a:lnTo>
                      <a:pt x="258" y="3192"/>
                    </a:lnTo>
                    <a:lnTo>
                      <a:pt x="258" y="3194"/>
                    </a:lnTo>
                    <a:lnTo>
                      <a:pt x="258" y="3198"/>
                    </a:lnTo>
                    <a:lnTo>
                      <a:pt x="258" y="3202"/>
                    </a:lnTo>
                    <a:lnTo>
                      <a:pt x="258" y="3206"/>
                    </a:lnTo>
                    <a:lnTo>
                      <a:pt x="260" y="3208"/>
                    </a:lnTo>
                    <a:lnTo>
                      <a:pt x="266" y="3208"/>
                    </a:lnTo>
                    <a:lnTo>
                      <a:pt x="270" y="3208"/>
                    </a:lnTo>
                    <a:lnTo>
                      <a:pt x="272" y="3206"/>
                    </a:lnTo>
                    <a:lnTo>
                      <a:pt x="274" y="3200"/>
                    </a:lnTo>
                    <a:lnTo>
                      <a:pt x="274" y="3194"/>
                    </a:lnTo>
                    <a:lnTo>
                      <a:pt x="276" y="3192"/>
                    </a:lnTo>
                    <a:lnTo>
                      <a:pt x="276" y="3190"/>
                    </a:lnTo>
                    <a:lnTo>
                      <a:pt x="276" y="3188"/>
                    </a:lnTo>
                    <a:lnTo>
                      <a:pt x="276" y="3186"/>
                    </a:lnTo>
                    <a:lnTo>
                      <a:pt x="272" y="3186"/>
                    </a:lnTo>
                    <a:close/>
                  </a:path>
                </a:pathLst>
              </a:custGeom>
              <a:grpFill/>
              <a:ln w="6350">
                <a:solidFill>
                  <a:srgbClr val="121628"/>
                </a:solidFill>
                <a:round/>
                <a:headEnd/>
                <a:tailEnd/>
              </a:ln>
            </p:spPr>
            <p:txBody>
              <a:bodyPr/>
              <a:lstStyle/>
              <a:p>
                <a:endParaRPr lang="en-US" b="1" dirty="0"/>
              </a:p>
            </p:txBody>
          </p:sp>
          <p:sp>
            <p:nvSpPr>
              <p:cNvPr id="109" name="Freeform 6151">
                <a:extLst>
                  <a:ext uri="{FF2B5EF4-FFF2-40B4-BE49-F238E27FC236}">
                    <a16:creationId xmlns:a16="http://schemas.microsoft.com/office/drawing/2014/main" id="{8F770AA9-10E8-4990-96FE-69EEDC594AB7}"/>
                  </a:ext>
                </a:extLst>
              </p:cNvPr>
              <p:cNvSpPr>
                <a:spLocks noEditPoints="1"/>
              </p:cNvSpPr>
              <p:nvPr/>
            </p:nvSpPr>
            <p:spPr bwMode="auto">
              <a:xfrm>
                <a:off x="6834500" y="3952497"/>
                <a:ext cx="1708234" cy="1525434"/>
              </a:xfrm>
              <a:custGeom>
                <a:avLst/>
                <a:gdLst>
                  <a:gd name="T0" fmla="*/ 441960 w 2690"/>
                  <a:gd name="T1" fmla="*/ 349032 h 2404"/>
                  <a:gd name="T2" fmla="*/ 1037590 w 2690"/>
                  <a:gd name="T3" fmla="*/ 357917 h 2404"/>
                  <a:gd name="T4" fmla="*/ 979170 w 2690"/>
                  <a:gd name="T5" fmla="*/ 750102 h 2404"/>
                  <a:gd name="T6" fmla="*/ 911860 w 2690"/>
                  <a:gd name="T7" fmla="*/ 630796 h 2404"/>
                  <a:gd name="T8" fmla="*/ 789940 w 2690"/>
                  <a:gd name="T9" fmla="*/ 445492 h 2404"/>
                  <a:gd name="T10" fmla="*/ 726440 w 2690"/>
                  <a:gd name="T11" fmla="*/ 403608 h 2404"/>
                  <a:gd name="T12" fmla="*/ 579120 w 2690"/>
                  <a:gd name="T13" fmla="*/ 472145 h 2404"/>
                  <a:gd name="T14" fmla="*/ 584200 w 2690"/>
                  <a:gd name="T15" fmla="*/ 383301 h 2404"/>
                  <a:gd name="T16" fmla="*/ 478790 w 2690"/>
                  <a:gd name="T17" fmla="*/ 352840 h 2404"/>
                  <a:gd name="T18" fmla="*/ 388620 w 2690"/>
                  <a:gd name="T19" fmla="*/ 458184 h 2404"/>
                  <a:gd name="T20" fmla="*/ 262890 w 2690"/>
                  <a:gd name="T21" fmla="*/ 533067 h 2404"/>
                  <a:gd name="T22" fmla="*/ 69850 w 2690"/>
                  <a:gd name="T23" fmla="*/ 656181 h 2404"/>
                  <a:gd name="T24" fmla="*/ 5080 w 2690"/>
                  <a:gd name="T25" fmla="*/ 802139 h 2404"/>
                  <a:gd name="T26" fmla="*/ 60960 w 2690"/>
                  <a:gd name="T27" fmla="*/ 1055981 h 2404"/>
                  <a:gd name="T28" fmla="*/ 218440 w 2690"/>
                  <a:gd name="T29" fmla="*/ 1077558 h 2404"/>
                  <a:gd name="T30" fmla="*/ 490220 w 2690"/>
                  <a:gd name="T31" fmla="*/ 1012828 h 2404"/>
                  <a:gd name="T32" fmla="*/ 628650 w 2690"/>
                  <a:gd name="T33" fmla="*/ 1040751 h 2404"/>
                  <a:gd name="T34" fmla="*/ 647700 w 2690"/>
                  <a:gd name="T35" fmla="*/ 1137210 h 2404"/>
                  <a:gd name="T36" fmla="*/ 810260 w 2690"/>
                  <a:gd name="T37" fmla="*/ 1215901 h 2404"/>
                  <a:gd name="T38" fmla="*/ 938530 w 2690"/>
                  <a:gd name="T39" fmla="*/ 1189248 h 2404"/>
                  <a:gd name="T40" fmla="*/ 1033780 w 2690"/>
                  <a:gd name="T41" fmla="*/ 896061 h 2404"/>
                  <a:gd name="T42" fmla="*/ 1059180 w 2690"/>
                  <a:gd name="T43" fmla="*/ 154843 h 2404"/>
                  <a:gd name="T44" fmla="*/ 788670 w 2690"/>
                  <a:gd name="T45" fmla="*/ 1289515 h 2404"/>
                  <a:gd name="T46" fmla="*/ 810260 w 2690"/>
                  <a:gd name="T47" fmla="*/ 1344091 h 2404"/>
                  <a:gd name="T48" fmla="*/ 881380 w 2690"/>
                  <a:gd name="T49" fmla="*/ 1394860 h 2404"/>
                  <a:gd name="T50" fmla="*/ 623570 w 2690"/>
                  <a:gd name="T51" fmla="*/ 1148633 h 2404"/>
                  <a:gd name="T52" fmla="*/ 1405890 w 2690"/>
                  <a:gd name="T53" fmla="*/ 516568 h 2404"/>
                  <a:gd name="T54" fmla="*/ 1370330 w 2690"/>
                  <a:gd name="T55" fmla="*/ 696795 h 2404"/>
                  <a:gd name="T56" fmla="*/ 1367790 w 2690"/>
                  <a:gd name="T57" fmla="*/ 455646 h 2404"/>
                  <a:gd name="T58" fmla="*/ 1125220 w 2690"/>
                  <a:gd name="T59" fmla="*/ 244957 h 2404"/>
                  <a:gd name="T60" fmla="*/ 1106170 w 2690"/>
                  <a:gd name="T61" fmla="*/ 201804 h 2404"/>
                  <a:gd name="T62" fmla="*/ 1162050 w 2690"/>
                  <a:gd name="T63" fmla="*/ 242419 h 2404"/>
                  <a:gd name="T64" fmla="*/ 1210310 w 2690"/>
                  <a:gd name="T65" fmla="*/ 365532 h 2404"/>
                  <a:gd name="T66" fmla="*/ 1394460 w 2690"/>
                  <a:gd name="T67" fmla="*/ 512760 h 2404"/>
                  <a:gd name="T68" fmla="*/ 1545590 w 2690"/>
                  <a:gd name="T69" fmla="*/ 1325053 h 2404"/>
                  <a:gd name="T70" fmla="*/ 1426210 w 2690"/>
                  <a:gd name="T71" fmla="*/ 1426590 h 2404"/>
                  <a:gd name="T72" fmla="*/ 1432560 w 2690"/>
                  <a:gd name="T73" fmla="*/ 1525588 h 2404"/>
                  <a:gd name="T74" fmla="*/ 1534160 w 2690"/>
                  <a:gd name="T75" fmla="*/ 1393590 h 2404"/>
                  <a:gd name="T76" fmla="*/ 1692910 w 2690"/>
                  <a:gd name="T77" fmla="*/ 521644 h 2404"/>
                  <a:gd name="T78" fmla="*/ 1576070 w 2690"/>
                  <a:gd name="T79" fmla="*/ 1165133 h 2404"/>
                  <a:gd name="T80" fmla="*/ 1564640 w 2690"/>
                  <a:gd name="T81" fmla="*/ 1161325 h 2404"/>
                  <a:gd name="T82" fmla="*/ 1588770 w 2690"/>
                  <a:gd name="T83" fmla="*/ 1345360 h 2404"/>
                  <a:gd name="T84" fmla="*/ 1651000 w 2690"/>
                  <a:gd name="T85" fmla="*/ 1208286 h 2404"/>
                  <a:gd name="T86" fmla="*/ 1428750 w 2690"/>
                  <a:gd name="T87" fmla="*/ 587643 h 2404"/>
                  <a:gd name="T88" fmla="*/ 966470 w 2690"/>
                  <a:gd name="T89" fmla="*/ 312225 h 2404"/>
                  <a:gd name="T90" fmla="*/ 867410 w 2690"/>
                  <a:gd name="T91" fmla="*/ 159920 h 2404"/>
                  <a:gd name="T92" fmla="*/ 584200 w 2690"/>
                  <a:gd name="T93" fmla="*/ 49499 h 2404"/>
                  <a:gd name="T94" fmla="*/ 539750 w 2690"/>
                  <a:gd name="T95" fmla="*/ 182766 h 2404"/>
                  <a:gd name="T96" fmla="*/ 631190 w 2690"/>
                  <a:gd name="T97" fmla="*/ 243688 h 2404"/>
                  <a:gd name="T98" fmla="*/ 673100 w 2690"/>
                  <a:gd name="T99" fmla="*/ 510222 h 2404"/>
                  <a:gd name="T100" fmla="*/ 769620 w 2690"/>
                  <a:gd name="T101" fmla="*/ 279226 h 2404"/>
                  <a:gd name="T102" fmla="*/ 889000 w 2690"/>
                  <a:gd name="T103" fmla="*/ 312225 h 2404"/>
                  <a:gd name="T104" fmla="*/ 885190 w 2690"/>
                  <a:gd name="T105" fmla="*/ 244957 h 2404"/>
                  <a:gd name="T106" fmla="*/ 774700 w 2690"/>
                  <a:gd name="T107" fmla="*/ 107883 h 2404"/>
                  <a:gd name="T108" fmla="*/ 922020 w 2690"/>
                  <a:gd name="T109" fmla="*/ 187843 h 2404"/>
                  <a:gd name="T110" fmla="*/ 971550 w 2690"/>
                  <a:gd name="T111" fmla="*/ 153574 h 2404"/>
                  <a:gd name="T112" fmla="*/ 1008380 w 2690"/>
                  <a:gd name="T113" fmla="*/ 128190 h 2404"/>
                  <a:gd name="T114" fmla="*/ 952500 w 2690"/>
                  <a:gd name="T115" fmla="*/ 81229 h 2404"/>
                  <a:gd name="T116" fmla="*/ 487680 w 2690"/>
                  <a:gd name="T117" fmla="*/ 92652 h 2404"/>
                  <a:gd name="T118" fmla="*/ 637540 w 2690"/>
                  <a:gd name="T119" fmla="*/ 180228 h 2404"/>
                  <a:gd name="T120" fmla="*/ 613410 w 2690"/>
                  <a:gd name="T121" fmla="*/ 60922 h 2404"/>
                  <a:gd name="T122" fmla="*/ 499110 w 2690"/>
                  <a:gd name="T123" fmla="*/ 11423 h 2404"/>
                  <a:gd name="T124" fmla="*/ 1026160 w 2690"/>
                  <a:gd name="T125" fmla="*/ 776755 h 24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90"/>
                  <a:gd name="T190" fmla="*/ 0 h 2404"/>
                  <a:gd name="T191" fmla="*/ 2690 w 2690"/>
                  <a:gd name="T192" fmla="*/ 2404 h 24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90" h="2404">
                    <a:moveTo>
                      <a:pt x="692" y="12"/>
                    </a:moveTo>
                    <a:lnTo>
                      <a:pt x="692" y="12"/>
                    </a:lnTo>
                    <a:lnTo>
                      <a:pt x="698" y="14"/>
                    </a:lnTo>
                    <a:lnTo>
                      <a:pt x="702" y="18"/>
                    </a:lnTo>
                    <a:lnTo>
                      <a:pt x="708" y="20"/>
                    </a:lnTo>
                    <a:lnTo>
                      <a:pt x="714" y="20"/>
                    </a:lnTo>
                    <a:lnTo>
                      <a:pt x="716" y="20"/>
                    </a:lnTo>
                    <a:lnTo>
                      <a:pt x="714" y="18"/>
                    </a:lnTo>
                    <a:lnTo>
                      <a:pt x="712" y="16"/>
                    </a:lnTo>
                    <a:lnTo>
                      <a:pt x="710" y="12"/>
                    </a:lnTo>
                    <a:lnTo>
                      <a:pt x="708" y="12"/>
                    </a:lnTo>
                    <a:lnTo>
                      <a:pt x="710" y="12"/>
                    </a:lnTo>
                    <a:lnTo>
                      <a:pt x="714" y="12"/>
                    </a:lnTo>
                    <a:lnTo>
                      <a:pt x="718" y="16"/>
                    </a:lnTo>
                    <a:lnTo>
                      <a:pt x="722" y="18"/>
                    </a:lnTo>
                    <a:lnTo>
                      <a:pt x="728" y="18"/>
                    </a:lnTo>
                    <a:lnTo>
                      <a:pt x="730" y="16"/>
                    </a:lnTo>
                    <a:lnTo>
                      <a:pt x="730" y="12"/>
                    </a:lnTo>
                    <a:lnTo>
                      <a:pt x="724" y="6"/>
                    </a:lnTo>
                    <a:lnTo>
                      <a:pt x="714" y="2"/>
                    </a:lnTo>
                    <a:lnTo>
                      <a:pt x="708" y="0"/>
                    </a:lnTo>
                    <a:lnTo>
                      <a:pt x="702" y="2"/>
                    </a:lnTo>
                    <a:lnTo>
                      <a:pt x="694" y="4"/>
                    </a:lnTo>
                    <a:lnTo>
                      <a:pt x="688" y="8"/>
                    </a:lnTo>
                    <a:lnTo>
                      <a:pt x="688" y="10"/>
                    </a:lnTo>
                    <a:lnTo>
                      <a:pt x="692" y="12"/>
                    </a:lnTo>
                    <a:close/>
                    <a:moveTo>
                      <a:pt x="742" y="352"/>
                    </a:moveTo>
                    <a:lnTo>
                      <a:pt x="742" y="352"/>
                    </a:lnTo>
                    <a:lnTo>
                      <a:pt x="740" y="350"/>
                    </a:lnTo>
                    <a:lnTo>
                      <a:pt x="736" y="352"/>
                    </a:lnTo>
                    <a:lnTo>
                      <a:pt x="732" y="358"/>
                    </a:lnTo>
                    <a:lnTo>
                      <a:pt x="728" y="366"/>
                    </a:lnTo>
                    <a:lnTo>
                      <a:pt x="724" y="382"/>
                    </a:lnTo>
                    <a:lnTo>
                      <a:pt x="724" y="386"/>
                    </a:lnTo>
                    <a:lnTo>
                      <a:pt x="724" y="388"/>
                    </a:lnTo>
                    <a:lnTo>
                      <a:pt x="726" y="388"/>
                    </a:lnTo>
                    <a:lnTo>
                      <a:pt x="736" y="382"/>
                    </a:lnTo>
                    <a:lnTo>
                      <a:pt x="742" y="374"/>
                    </a:lnTo>
                    <a:lnTo>
                      <a:pt x="744" y="364"/>
                    </a:lnTo>
                    <a:lnTo>
                      <a:pt x="742" y="352"/>
                    </a:lnTo>
                    <a:close/>
                    <a:moveTo>
                      <a:pt x="696" y="550"/>
                    </a:moveTo>
                    <a:lnTo>
                      <a:pt x="696" y="550"/>
                    </a:lnTo>
                    <a:lnTo>
                      <a:pt x="692" y="548"/>
                    </a:lnTo>
                    <a:lnTo>
                      <a:pt x="690" y="548"/>
                    </a:lnTo>
                    <a:lnTo>
                      <a:pt x="690" y="552"/>
                    </a:lnTo>
                    <a:lnTo>
                      <a:pt x="692" y="556"/>
                    </a:lnTo>
                    <a:lnTo>
                      <a:pt x="700" y="566"/>
                    </a:lnTo>
                    <a:lnTo>
                      <a:pt x="710" y="578"/>
                    </a:lnTo>
                    <a:lnTo>
                      <a:pt x="714" y="580"/>
                    </a:lnTo>
                    <a:lnTo>
                      <a:pt x="718" y="578"/>
                    </a:lnTo>
                    <a:lnTo>
                      <a:pt x="724" y="576"/>
                    </a:lnTo>
                    <a:lnTo>
                      <a:pt x="728" y="574"/>
                    </a:lnTo>
                    <a:lnTo>
                      <a:pt x="734" y="568"/>
                    </a:lnTo>
                    <a:lnTo>
                      <a:pt x="736" y="564"/>
                    </a:lnTo>
                    <a:lnTo>
                      <a:pt x="738" y="558"/>
                    </a:lnTo>
                    <a:lnTo>
                      <a:pt x="736" y="552"/>
                    </a:lnTo>
                    <a:lnTo>
                      <a:pt x="730" y="546"/>
                    </a:lnTo>
                    <a:lnTo>
                      <a:pt x="728" y="544"/>
                    </a:lnTo>
                    <a:lnTo>
                      <a:pt x="724" y="546"/>
                    </a:lnTo>
                    <a:lnTo>
                      <a:pt x="722" y="548"/>
                    </a:lnTo>
                    <a:lnTo>
                      <a:pt x="718" y="552"/>
                    </a:lnTo>
                    <a:lnTo>
                      <a:pt x="712" y="554"/>
                    </a:lnTo>
                    <a:lnTo>
                      <a:pt x="706" y="554"/>
                    </a:lnTo>
                    <a:lnTo>
                      <a:pt x="696" y="550"/>
                    </a:lnTo>
                    <a:close/>
                    <a:moveTo>
                      <a:pt x="936" y="688"/>
                    </a:moveTo>
                    <a:lnTo>
                      <a:pt x="936" y="688"/>
                    </a:lnTo>
                    <a:lnTo>
                      <a:pt x="938" y="696"/>
                    </a:lnTo>
                    <a:lnTo>
                      <a:pt x="940" y="696"/>
                    </a:lnTo>
                    <a:lnTo>
                      <a:pt x="942" y="696"/>
                    </a:lnTo>
                    <a:lnTo>
                      <a:pt x="946" y="692"/>
                    </a:lnTo>
                    <a:lnTo>
                      <a:pt x="950" y="684"/>
                    </a:lnTo>
                    <a:lnTo>
                      <a:pt x="950" y="680"/>
                    </a:lnTo>
                    <a:lnTo>
                      <a:pt x="950" y="678"/>
                    </a:lnTo>
                    <a:lnTo>
                      <a:pt x="946" y="676"/>
                    </a:lnTo>
                    <a:lnTo>
                      <a:pt x="942" y="676"/>
                    </a:lnTo>
                    <a:lnTo>
                      <a:pt x="940" y="676"/>
                    </a:lnTo>
                    <a:lnTo>
                      <a:pt x="936" y="680"/>
                    </a:lnTo>
                    <a:lnTo>
                      <a:pt x="934" y="684"/>
                    </a:lnTo>
                    <a:lnTo>
                      <a:pt x="936" y="688"/>
                    </a:lnTo>
                    <a:close/>
                    <a:moveTo>
                      <a:pt x="1610" y="556"/>
                    </a:moveTo>
                    <a:lnTo>
                      <a:pt x="1610" y="556"/>
                    </a:lnTo>
                    <a:lnTo>
                      <a:pt x="1616" y="560"/>
                    </a:lnTo>
                    <a:lnTo>
                      <a:pt x="1624" y="562"/>
                    </a:lnTo>
                    <a:lnTo>
                      <a:pt x="1632" y="564"/>
                    </a:lnTo>
                    <a:lnTo>
                      <a:pt x="1634" y="564"/>
                    </a:lnTo>
                    <a:lnTo>
                      <a:pt x="1634" y="562"/>
                    </a:lnTo>
                    <a:lnTo>
                      <a:pt x="1628" y="558"/>
                    </a:lnTo>
                    <a:lnTo>
                      <a:pt x="1618" y="552"/>
                    </a:lnTo>
                    <a:lnTo>
                      <a:pt x="1610" y="550"/>
                    </a:lnTo>
                    <a:lnTo>
                      <a:pt x="1610" y="552"/>
                    </a:lnTo>
                    <a:lnTo>
                      <a:pt x="1610" y="556"/>
                    </a:lnTo>
                    <a:close/>
                    <a:moveTo>
                      <a:pt x="1402" y="2052"/>
                    </a:moveTo>
                    <a:lnTo>
                      <a:pt x="1402" y="2052"/>
                    </a:lnTo>
                    <a:lnTo>
                      <a:pt x="1404" y="2054"/>
                    </a:lnTo>
                    <a:lnTo>
                      <a:pt x="1410" y="2056"/>
                    </a:lnTo>
                    <a:lnTo>
                      <a:pt x="1416" y="2056"/>
                    </a:lnTo>
                    <a:lnTo>
                      <a:pt x="1420" y="2054"/>
                    </a:lnTo>
                    <a:lnTo>
                      <a:pt x="1420" y="2052"/>
                    </a:lnTo>
                    <a:lnTo>
                      <a:pt x="1418" y="2048"/>
                    </a:lnTo>
                    <a:lnTo>
                      <a:pt x="1412" y="2048"/>
                    </a:lnTo>
                    <a:lnTo>
                      <a:pt x="1404" y="2048"/>
                    </a:lnTo>
                    <a:lnTo>
                      <a:pt x="1402" y="2050"/>
                    </a:lnTo>
                    <a:lnTo>
                      <a:pt x="1402" y="2052"/>
                    </a:lnTo>
                    <a:close/>
                    <a:moveTo>
                      <a:pt x="1610" y="1344"/>
                    </a:moveTo>
                    <a:lnTo>
                      <a:pt x="1610" y="1344"/>
                    </a:lnTo>
                    <a:lnTo>
                      <a:pt x="1612" y="1338"/>
                    </a:lnTo>
                    <a:lnTo>
                      <a:pt x="1614" y="1334"/>
                    </a:lnTo>
                    <a:lnTo>
                      <a:pt x="1612" y="1324"/>
                    </a:lnTo>
                    <a:lnTo>
                      <a:pt x="1610" y="1312"/>
                    </a:lnTo>
                    <a:lnTo>
                      <a:pt x="1608" y="1304"/>
                    </a:lnTo>
                    <a:lnTo>
                      <a:pt x="1610" y="1294"/>
                    </a:lnTo>
                    <a:lnTo>
                      <a:pt x="1610" y="1280"/>
                    </a:lnTo>
                    <a:lnTo>
                      <a:pt x="1608" y="1276"/>
                    </a:lnTo>
                    <a:lnTo>
                      <a:pt x="1606" y="1276"/>
                    </a:lnTo>
                    <a:lnTo>
                      <a:pt x="1604" y="1274"/>
                    </a:lnTo>
                    <a:lnTo>
                      <a:pt x="1600" y="1270"/>
                    </a:lnTo>
                    <a:lnTo>
                      <a:pt x="1598" y="1266"/>
                    </a:lnTo>
                    <a:lnTo>
                      <a:pt x="1596" y="1256"/>
                    </a:lnTo>
                    <a:lnTo>
                      <a:pt x="1594" y="1246"/>
                    </a:lnTo>
                    <a:lnTo>
                      <a:pt x="1590" y="1238"/>
                    </a:lnTo>
                    <a:lnTo>
                      <a:pt x="1582" y="1226"/>
                    </a:lnTo>
                    <a:lnTo>
                      <a:pt x="1570" y="1214"/>
                    </a:lnTo>
                    <a:lnTo>
                      <a:pt x="1560" y="1198"/>
                    </a:lnTo>
                    <a:lnTo>
                      <a:pt x="1550" y="1184"/>
                    </a:lnTo>
                    <a:lnTo>
                      <a:pt x="1548" y="1182"/>
                    </a:lnTo>
                    <a:lnTo>
                      <a:pt x="1546" y="1182"/>
                    </a:lnTo>
                    <a:lnTo>
                      <a:pt x="1542" y="1182"/>
                    </a:lnTo>
                    <a:lnTo>
                      <a:pt x="1538" y="1180"/>
                    </a:lnTo>
                    <a:lnTo>
                      <a:pt x="1534" y="1176"/>
                    </a:lnTo>
                    <a:lnTo>
                      <a:pt x="1526" y="1166"/>
                    </a:lnTo>
                    <a:lnTo>
                      <a:pt x="1518" y="1156"/>
                    </a:lnTo>
                    <a:lnTo>
                      <a:pt x="1514" y="1146"/>
                    </a:lnTo>
                    <a:lnTo>
                      <a:pt x="1514" y="1136"/>
                    </a:lnTo>
                    <a:lnTo>
                      <a:pt x="1514" y="1126"/>
                    </a:lnTo>
                    <a:lnTo>
                      <a:pt x="1514" y="1110"/>
                    </a:lnTo>
                    <a:lnTo>
                      <a:pt x="1514" y="1104"/>
                    </a:lnTo>
                    <a:lnTo>
                      <a:pt x="1510" y="1098"/>
                    </a:lnTo>
                    <a:lnTo>
                      <a:pt x="1508" y="1096"/>
                    </a:lnTo>
                    <a:lnTo>
                      <a:pt x="1506" y="1096"/>
                    </a:lnTo>
                    <a:lnTo>
                      <a:pt x="1502" y="1102"/>
                    </a:lnTo>
                    <a:lnTo>
                      <a:pt x="1502" y="1104"/>
                    </a:lnTo>
                    <a:lnTo>
                      <a:pt x="1498" y="1104"/>
                    </a:lnTo>
                    <a:lnTo>
                      <a:pt x="1494" y="1102"/>
                    </a:lnTo>
                    <a:lnTo>
                      <a:pt x="1490" y="1096"/>
                    </a:lnTo>
                    <a:lnTo>
                      <a:pt x="1484" y="1090"/>
                    </a:lnTo>
                    <a:lnTo>
                      <a:pt x="1480" y="1090"/>
                    </a:lnTo>
                    <a:lnTo>
                      <a:pt x="1480" y="1092"/>
                    </a:lnTo>
                    <a:lnTo>
                      <a:pt x="1480" y="1098"/>
                    </a:lnTo>
                    <a:lnTo>
                      <a:pt x="1478" y="1102"/>
                    </a:lnTo>
                    <a:lnTo>
                      <a:pt x="1478" y="1106"/>
                    </a:lnTo>
                    <a:lnTo>
                      <a:pt x="1474" y="1104"/>
                    </a:lnTo>
                    <a:lnTo>
                      <a:pt x="1470" y="1100"/>
                    </a:lnTo>
                    <a:lnTo>
                      <a:pt x="1464" y="1092"/>
                    </a:lnTo>
                    <a:lnTo>
                      <a:pt x="1462" y="1086"/>
                    </a:lnTo>
                    <a:lnTo>
                      <a:pt x="1462" y="1080"/>
                    </a:lnTo>
                    <a:lnTo>
                      <a:pt x="1462" y="1076"/>
                    </a:lnTo>
                    <a:lnTo>
                      <a:pt x="1464" y="1066"/>
                    </a:lnTo>
                    <a:lnTo>
                      <a:pt x="1462" y="1060"/>
                    </a:lnTo>
                    <a:lnTo>
                      <a:pt x="1462" y="1054"/>
                    </a:lnTo>
                    <a:lnTo>
                      <a:pt x="1458" y="1046"/>
                    </a:lnTo>
                    <a:lnTo>
                      <a:pt x="1452" y="1038"/>
                    </a:lnTo>
                    <a:lnTo>
                      <a:pt x="1440" y="1022"/>
                    </a:lnTo>
                    <a:lnTo>
                      <a:pt x="1430" y="1012"/>
                    </a:lnTo>
                    <a:lnTo>
                      <a:pt x="1428" y="1008"/>
                    </a:lnTo>
                    <a:lnTo>
                      <a:pt x="1432" y="1008"/>
                    </a:lnTo>
                    <a:lnTo>
                      <a:pt x="1436" y="1008"/>
                    </a:lnTo>
                    <a:lnTo>
                      <a:pt x="1438" y="1006"/>
                    </a:lnTo>
                    <a:lnTo>
                      <a:pt x="1440" y="1002"/>
                    </a:lnTo>
                    <a:lnTo>
                      <a:pt x="1438" y="998"/>
                    </a:lnTo>
                    <a:lnTo>
                      <a:pt x="1436" y="994"/>
                    </a:lnTo>
                    <a:lnTo>
                      <a:pt x="1430" y="988"/>
                    </a:lnTo>
                    <a:lnTo>
                      <a:pt x="1422" y="984"/>
                    </a:lnTo>
                    <a:lnTo>
                      <a:pt x="1410" y="978"/>
                    </a:lnTo>
                    <a:lnTo>
                      <a:pt x="1398" y="974"/>
                    </a:lnTo>
                    <a:lnTo>
                      <a:pt x="1392" y="968"/>
                    </a:lnTo>
                    <a:lnTo>
                      <a:pt x="1388" y="964"/>
                    </a:lnTo>
                    <a:lnTo>
                      <a:pt x="1386" y="960"/>
                    </a:lnTo>
                    <a:lnTo>
                      <a:pt x="1384" y="956"/>
                    </a:lnTo>
                    <a:lnTo>
                      <a:pt x="1380" y="952"/>
                    </a:lnTo>
                    <a:lnTo>
                      <a:pt x="1374" y="950"/>
                    </a:lnTo>
                    <a:lnTo>
                      <a:pt x="1364" y="946"/>
                    </a:lnTo>
                    <a:lnTo>
                      <a:pt x="1354" y="942"/>
                    </a:lnTo>
                    <a:lnTo>
                      <a:pt x="1346" y="938"/>
                    </a:lnTo>
                    <a:lnTo>
                      <a:pt x="1340" y="934"/>
                    </a:lnTo>
                    <a:lnTo>
                      <a:pt x="1338" y="928"/>
                    </a:lnTo>
                    <a:lnTo>
                      <a:pt x="1334" y="916"/>
                    </a:lnTo>
                    <a:lnTo>
                      <a:pt x="1332" y="908"/>
                    </a:lnTo>
                    <a:lnTo>
                      <a:pt x="1328" y="902"/>
                    </a:lnTo>
                    <a:lnTo>
                      <a:pt x="1324" y="896"/>
                    </a:lnTo>
                    <a:lnTo>
                      <a:pt x="1324" y="886"/>
                    </a:lnTo>
                    <a:lnTo>
                      <a:pt x="1322" y="864"/>
                    </a:lnTo>
                    <a:lnTo>
                      <a:pt x="1322" y="852"/>
                    </a:lnTo>
                    <a:lnTo>
                      <a:pt x="1320" y="840"/>
                    </a:lnTo>
                    <a:lnTo>
                      <a:pt x="1316" y="828"/>
                    </a:lnTo>
                    <a:lnTo>
                      <a:pt x="1308" y="818"/>
                    </a:lnTo>
                    <a:lnTo>
                      <a:pt x="1304" y="812"/>
                    </a:lnTo>
                    <a:lnTo>
                      <a:pt x="1302" y="806"/>
                    </a:lnTo>
                    <a:lnTo>
                      <a:pt x="1298" y="794"/>
                    </a:lnTo>
                    <a:lnTo>
                      <a:pt x="1296" y="780"/>
                    </a:lnTo>
                    <a:lnTo>
                      <a:pt x="1296" y="764"/>
                    </a:lnTo>
                    <a:lnTo>
                      <a:pt x="1296" y="750"/>
                    </a:lnTo>
                    <a:lnTo>
                      <a:pt x="1294" y="736"/>
                    </a:lnTo>
                    <a:lnTo>
                      <a:pt x="1290" y="726"/>
                    </a:lnTo>
                    <a:lnTo>
                      <a:pt x="1286" y="722"/>
                    </a:lnTo>
                    <a:lnTo>
                      <a:pt x="1282" y="718"/>
                    </a:lnTo>
                    <a:lnTo>
                      <a:pt x="1274" y="712"/>
                    </a:lnTo>
                    <a:lnTo>
                      <a:pt x="1268" y="704"/>
                    </a:lnTo>
                    <a:lnTo>
                      <a:pt x="1262" y="692"/>
                    </a:lnTo>
                    <a:lnTo>
                      <a:pt x="1258" y="690"/>
                    </a:lnTo>
                    <a:lnTo>
                      <a:pt x="1256" y="688"/>
                    </a:lnTo>
                    <a:lnTo>
                      <a:pt x="1254" y="690"/>
                    </a:lnTo>
                    <a:lnTo>
                      <a:pt x="1250" y="698"/>
                    </a:lnTo>
                    <a:lnTo>
                      <a:pt x="1244" y="702"/>
                    </a:lnTo>
                    <a:lnTo>
                      <a:pt x="1240" y="704"/>
                    </a:lnTo>
                    <a:lnTo>
                      <a:pt x="1236" y="702"/>
                    </a:lnTo>
                    <a:lnTo>
                      <a:pt x="1232" y="696"/>
                    </a:lnTo>
                    <a:lnTo>
                      <a:pt x="1228" y="690"/>
                    </a:lnTo>
                    <a:lnTo>
                      <a:pt x="1226" y="682"/>
                    </a:lnTo>
                    <a:lnTo>
                      <a:pt x="1224" y="664"/>
                    </a:lnTo>
                    <a:lnTo>
                      <a:pt x="1224" y="650"/>
                    </a:lnTo>
                    <a:lnTo>
                      <a:pt x="1224" y="634"/>
                    </a:lnTo>
                    <a:lnTo>
                      <a:pt x="1220" y="620"/>
                    </a:lnTo>
                    <a:lnTo>
                      <a:pt x="1216" y="614"/>
                    </a:lnTo>
                    <a:lnTo>
                      <a:pt x="1212" y="606"/>
                    </a:lnTo>
                    <a:lnTo>
                      <a:pt x="1208" y="600"/>
                    </a:lnTo>
                    <a:lnTo>
                      <a:pt x="1206" y="596"/>
                    </a:lnTo>
                    <a:lnTo>
                      <a:pt x="1206" y="588"/>
                    </a:lnTo>
                    <a:lnTo>
                      <a:pt x="1208" y="584"/>
                    </a:lnTo>
                    <a:lnTo>
                      <a:pt x="1206" y="582"/>
                    </a:lnTo>
                    <a:lnTo>
                      <a:pt x="1204" y="578"/>
                    </a:lnTo>
                    <a:lnTo>
                      <a:pt x="1200" y="576"/>
                    </a:lnTo>
                    <a:lnTo>
                      <a:pt x="1196" y="572"/>
                    </a:lnTo>
                    <a:lnTo>
                      <a:pt x="1194" y="562"/>
                    </a:lnTo>
                    <a:lnTo>
                      <a:pt x="1192" y="548"/>
                    </a:lnTo>
                    <a:lnTo>
                      <a:pt x="1190" y="534"/>
                    </a:lnTo>
                    <a:lnTo>
                      <a:pt x="1188" y="526"/>
                    </a:lnTo>
                    <a:lnTo>
                      <a:pt x="1184" y="522"/>
                    </a:lnTo>
                    <a:lnTo>
                      <a:pt x="1180" y="520"/>
                    </a:lnTo>
                    <a:lnTo>
                      <a:pt x="1176" y="520"/>
                    </a:lnTo>
                    <a:lnTo>
                      <a:pt x="1172" y="522"/>
                    </a:lnTo>
                    <a:lnTo>
                      <a:pt x="1170" y="526"/>
                    </a:lnTo>
                    <a:lnTo>
                      <a:pt x="1166" y="532"/>
                    </a:lnTo>
                    <a:lnTo>
                      <a:pt x="1166" y="538"/>
                    </a:lnTo>
                    <a:lnTo>
                      <a:pt x="1164" y="552"/>
                    </a:lnTo>
                    <a:lnTo>
                      <a:pt x="1162" y="564"/>
                    </a:lnTo>
                    <a:lnTo>
                      <a:pt x="1150" y="594"/>
                    </a:lnTo>
                    <a:lnTo>
                      <a:pt x="1146" y="602"/>
                    </a:lnTo>
                    <a:lnTo>
                      <a:pt x="1146" y="608"/>
                    </a:lnTo>
                    <a:lnTo>
                      <a:pt x="1146" y="612"/>
                    </a:lnTo>
                    <a:lnTo>
                      <a:pt x="1150" y="614"/>
                    </a:lnTo>
                    <a:lnTo>
                      <a:pt x="1152" y="616"/>
                    </a:lnTo>
                    <a:lnTo>
                      <a:pt x="1152" y="618"/>
                    </a:lnTo>
                    <a:lnTo>
                      <a:pt x="1150" y="622"/>
                    </a:lnTo>
                    <a:lnTo>
                      <a:pt x="1144" y="630"/>
                    </a:lnTo>
                    <a:lnTo>
                      <a:pt x="1144" y="636"/>
                    </a:lnTo>
                    <a:lnTo>
                      <a:pt x="1144" y="646"/>
                    </a:lnTo>
                    <a:lnTo>
                      <a:pt x="1138" y="658"/>
                    </a:lnTo>
                    <a:lnTo>
                      <a:pt x="1136" y="668"/>
                    </a:lnTo>
                    <a:lnTo>
                      <a:pt x="1136" y="676"/>
                    </a:lnTo>
                    <a:lnTo>
                      <a:pt x="1140" y="700"/>
                    </a:lnTo>
                    <a:lnTo>
                      <a:pt x="1144" y="724"/>
                    </a:lnTo>
                    <a:lnTo>
                      <a:pt x="1144" y="736"/>
                    </a:lnTo>
                    <a:lnTo>
                      <a:pt x="1142" y="748"/>
                    </a:lnTo>
                    <a:lnTo>
                      <a:pt x="1136" y="768"/>
                    </a:lnTo>
                    <a:lnTo>
                      <a:pt x="1136" y="780"/>
                    </a:lnTo>
                    <a:lnTo>
                      <a:pt x="1136" y="792"/>
                    </a:lnTo>
                    <a:lnTo>
                      <a:pt x="1130" y="806"/>
                    </a:lnTo>
                    <a:lnTo>
                      <a:pt x="1124" y="816"/>
                    </a:lnTo>
                    <a:lnTo>
                      <a:pt x="1120" y="826"/>
                    </a:lnTo>
                    <a:lnTo>
                      <a:pt x="1116" y="840"/>
                    </a:lnTo>
                    <a:lnTo>
                      <a:pt x="1114" y="850"/>
                    </a:lnTo>
                    <a:lnTo>
                      <a:pt x="1110" y="856"/>
                    </a:lnTo>
                    <a:lnTo>
                      <a:pt x="1102" y="862"/>
                    </a:lnTo>
                    <a:lnTo>
                      <a:pt x="1096" y="866"/>
                    </a:lnTo>
                    <a:lnTo>
                      <a:pt x="1088" y="866"/>
                    </a:lnTo>
                    <a:lnTo>
                      <a:pt x="1078" y="864"/>
                    </a:lnTo>
                    <a:lnTo>
                      <a:pt x="1068" y="860"/>
                    </a:lnTo>
                    <a:lnTo>
                      <a:pt x="1060" y="854"/>
                    </a:lnTo>
                    <a:lnTo>
                      <a:pt x="1052" y="848"/>
                    </a:lnTo>
                    <a:lnTo>
                      <a:pt x="1046" y="842"/>
                    </a:lnTo>
                    <a:lnTo>
                      <a:pt x="1044" y="836"/>
                    </a:lnTo>
                    <a:lnTo>
                      <a:pt x="1040" y="830"/>
                    </a:lnTo>
                    <a:lnTo>
                      <a:pt x="1036" y="826"/>
                    </a:lnTo>
                    <a:lnTo>
                      <a:pt x="1028" y="824"/>
                    </a:lnTo>
                    <a:lnTo>
                      <a:pt x="1022" y="822"/>
                    </a:lnTo>
                    <a:lnTo>
                      <a:pt x="1014" y="818"/>
                    </a:lnTo>
                    <a:lnTo>
                      <a:pt x="1004" y="812"/>
                    </a:lnTo>
                    <a:lnTo>
                      <a:pt x="990" y="800"/>
                    </a:lnTo>
                    <a:lnTo>
                      <a:pt x="978" y="788"/>
                    </a:lnTo>
                    <a:lnTo>
                      <a:pt x="968" y="782"/>
                    </a:lnTo>
                    <a:lnTo>
                      <a:pt x="962" y="780"/>
                    </a:lnTo>
                    <a:lnTo>
                      <a:pt x="956" y="778"/>
                    </a:lnTo>
                    <a:lnTo>
                      <a:pt x="948" y="776"/>
                    </a:lnTo>
                    <a:lnTo>
                      <a:pt x="942" y="772"/>
                    </a:lnTo>
                    <a:lnTo>
                      <a:pt x="934" y="764"/>
                    </a:lnTo>
                    <a:lnTo>
                      <a:pt x="922" y="752"/>
                    </a:lnTo>
                    <a:lnTo>
                      <a:pt x="912" y="744"/>
                    </a:lnTo>
                    <a:lnTo>
                      <a:pt x="898" y="732"/>
                    </a:lnTo>
                    <a:lnTo>
                      <a:pt x="896" y="728"/>
                    </a:lnTo>
                    <a:lnTo>
                      <a:pt x="896" y="722"/>
                    </a:lnTo>
                    <a:lnTo>
                      <a:pt x="900" y="712"/>
                    </a:lnTo>
                    <a:lnTo>
                      <a:pt x="908" y="700"/>
                    </a:lnTo>
                    <a:lnTo>
                      <a:pt x="916" y="684"/>
                    </a:lnTo>
                    <a:lnTo>
                      <a:pt x="920" y="674"/>
                    </a:lnTo>
                    <a:lnTo>
                      <a:pt x="920" y="670"/>
                    </a:lnTo>
                    <a:lnTo>
                      <a:pt x="918" y="670"/>
                    </a:lnTo>
                    <a:lnTo>
                      <a:pt x="916" y="668"/>
                    </a:lnTo>
                    <a:lnTo>
                      <a:pt x="914" y="666"/>
                    </a:lnTo>
                    <a:lnTo>
                      <a:pt x="914" y="662"/>
                    </a:lnTo>
                    <a:lnTo>
                      <a:pt x="918" y="652"/>
                    </a:lnTo>
                    <a:lnTo>
                      <a:pt x="924" y="644"/>
                    </a:lnTo>
                    <a:lnTo>
                      <a:pt x="928" y="640"/>
                    </a:lnTo>
                    <a:lnTo>
                      <a:pt x="930" y="642"/>
                    </a:lnTo>
                    <a:lnTo>
                      <a:pt x="934" y="646"/>
                    </a:lnTo>
                    <a:lnTo>
                      <a:pt x="936" y="648"/>
                    </a:lnTo>
                    <a:lnTo>
                      <a:pt x="936" y="650"/>
                    </a:lnTo>
                    <a:lnTo>
                      <a:pt x="938" y="646"/>
                    </a:lnTo>
                    <a:lnTo>
                      <a:pt x="940" y="638"/>
                    </a:lnTo>
                    <a:lnTo>
                      <a:pt x="942" y="626"/>
                    </a:lnTo>
                    <a:lnTo>
                      <a:pt x="946" y="618"/>
                    </a:lnTo>
                    <a:lnTo>
                      <a:pt x="950" y="612"/>
                    </a:lnTo>
                    <a:lnTo>
                      <a:pt x="956" y="606"/>
                    </a:lnTo>
                    <a:lnTo>
                      <a:pt x="958" y="604"/>
                    </a:lnTo>
                    <a:lnTo>
                      <a:pt x="960" y="602"/>
                    </a:lnTo>
                    <a:lnTo>
                      <a:pt x="960" y="598"/>
                    </a:lnTo>
                    <a:lnTo>
                      <a:pt x="956" y="596"/>
                    </a:lnTo>
                    <a:lnTo>
                      <a:pt x="950" y="590"/>
                    </a:lnTo>
                    <a:lnTo>
                      <a:pt x="946" y="586"/>
                    </a:lnTo>
                    <a:lnTo>
                      <a:pt x="942" y="580"/>
                    </a:lnTo>
                    <a:lnTo>
                      <a:pt x="942" y="578"/>
                    </a:lnTo>
                    <a:lnTo>
                      <a:pt x="940" y="578"/>
                    </a:lnTo>
                    <a:lnTo>
                      <a:pt x="934" y="582"/>
                    </a:lnTo>
                    <a:lnTo>
                      <a:pt x="930" y="584"/>
                    </a:lnTo>
                    <a:lnTo>
                      <a:pt x="928" y="588"/>
                    </a:lnTo>
                    <a:lnTo>
                      <a:pt x="928" y="594"/>
                    </a:lnTo>
                    <a:lnTo>
                      <a:pt x="930" y="598"/>
                    </a:lnTo>
                    <a:lnTo>
                      <a:pt x="928" y="600"/>
                    </a:lnTo>
                    <a:lnTo>
                      <a:pt x="926" y="602"/>
                    </a:lnTo>
                    <a:lnTo>
                      <a:pt x="922" y="604"/>
                    </a:lnTo>
                    <a:lnTo>
                      <a:pt x="920" y="604"/>
                    </a:lnTo>
                    <a:lnTo>
                      <a:pt x="918" y="598"/>
                    </a:lnTo>
                    <a:lnTo>
                      <a:pt x="918" y="592"/>
                    </a:lnTo>
                    <a:lnTo>
                      <a:pt x="918" y="590"/>
                    </a:lnTo>
                    <a:lnTo>
                      <a:pt x="916" y="590"/>
                    </a:lnTo>
                    <a:lnTo>
                      <a:pt x="914" y="588"/>
                    </a:lnTo>
                    <a:lnTo>
                      <a:pt x="914" y="586"/>
                    </a:lnTo>
                    <a:lnTo>
                      <a:pt x="914" y="578"/>
                    </a:lnTo>
                    <a:lnTo>
                      <a:pt x="914" y="574"/>
                    </a:lnTo>
                    <a:lnTo>
                      <a:pt x="912" y="574"/>
                    </a:lnTo>
                    <a:lnTo>
                      <a:pt x="906" y="576"/>
                    </a:lnTo>
                    <a:lnTo>
                      <a:pt x="898" y="584"/>
                    </a:lnTo>
                    <a:lnTo>
                      <a:pt x="888" y="590"/>
                    </a:lnTo>
                    <a:lnTo>
                      <a:pt x="882" y="594"/>
                    </a:lnTo>
                    <a:lnTo>
                      <a:pt x="878" y="594"/>
                    </a:lnTo>
                    <a:lnTo>
                      <a:pt x="874" y="592"/>
                    </a:lnTo>
                    <a:lnTo>
                      <a:pt x="870" y="586"/>
                    </a:lnTo>
                    <a:lnTo>
                      <a:pt x="866" y="584"/>
                    </a:lnTo>
                    <a:lnTo>
                      <a:pt x="860" y="584"/>
                    </a:lnTo>
                    <a:lnTo>
                      <a:pt x="854" y="586"/>
                    </a:lnTo>
                    <a:lnTo>
                      <a:pt x="848" y="586"/>
                    </a:lnTo>
                    <a:lnTo>
                      <a:pt x="844" y="584"/>
                    </a:lnTo>
                    <a:lnTo>
                      <a:pt x="842" y="580"/>
                    </a:lnTo>
                    <a:lnTo>
                      <a:pt x="834" y="572"/>
                    </a:lnTo>
                    <a:lnTo>
                      <a:pt x="830" y="570"/>
                    </a:lnTo>
                    <a:lnTo>
                      <a:pt x="822" y="570"/>
                    </a:lnTo>
                    <a:lnTo>
                      <a:pt x="814" y="570"/>
                    </a:lnTo>
                    <a:lnTo>
                      <a:pt x="808" y="568"/>
                    </a:lnTo>
                    <a:lnTo>
                      <a:pt x="804" y="564"/>
                    </a:lnTo>
                    <a:lnTo>
                      <a:pt x="802" y="560"/>
                    </a:lnTo>
                    <a:lnTo>
                      <a:pt x="798" y="554"/>
                    </a:lnTo>
                    <a:lnTo>
                      <a:pt x="796" y="554"/>
                    </a:lnTo>
                    <a:lnTo>
                      <a:pt x="792" y="554"/>
                    </a:lnTo>
                    <a:lnTo>
                      <a:pt x="788" y="554"/>
                    </a:lnTo>
                    <a:lnTo>
                      <a:pt x="784" y="554"/>
                    </a:lnTo>
                    <a:lnTo>
                      <a:pt x="782" y="550"/>
                    </a:lnTo>
                    <a:lnTo>
                      <a:pt x="776" y="546"/>
                    </a:lnTo>
                    <a:lnTo>
                      <a:pt x="774" y="544"/>
                    </a:lnTo>
                    <a:lnTo>
                      <a:pt x="768" y="542"/>
                    </a:lnTo>
                    <a:lnTo>
                      <a:pt x="758" y="542"/>
                    </a:lnTo>
                    <a:lnTo>
                      <a:pt x="752" y="544"/>
                    </a:lnTo>
                    <a:lnTo>
                      <a:pt x="750" y="546"/>
                    </a:lnTo>
                    <a:lnTo>
                      <a:pt x="750" y="548"/>
                    </a:lnTo>
                    <a:lnTo>
                      <a:pt x="754" y="556"/>
                    </a:lnTo>
                    <a:lnTo>
                      <a:pt x="756" y="558"/>
                    </a:lnTo>
                    <a:lnTo>
                      <a:pt x="762" y="560"/>
                    </a:lnTo>
                    <a:lnTo>
                      <a:pt x="774" y="560"/>
                    </a:lnTo>
                    <a:lnTo>
                      <a:pt x="778" y="560"/>
                    </a:lnTo>
                    <a:lnTo>
                      <a:pt x="782" y="564"/>
                    </a:lnTo>
                    <a:lnTo>
                      <a:pt x="784" y="570"/>
                    </a:lnTo>
                    <a:lnTo>
                      <a:pt x="782" y="580"/>
                    </a:lnTo>
                    <a:lnTo>
                      <a:pt x="778" y="594"/>
                    </a:lnTo>
                    <a:lnTo>
                      <a:pt x="778" y="596"/>
                    </a:lnTo>
                    <a:lnTo>
                      <a:pt x="776" y="596"/>
                    </a:lnTo>
                    <a:lnTo>
                      <a:pt x="768" y="594"/>
                    </a:lnTo>
                    <a:lnTo>
                      <a:pt x="760" y="594"/>
                    </a:lnTo>
                    <a:lnTo>
                      <a:pt x="750" y="596"/>
                    </a:lnTo>
                    <a:lnTo>
                      <a:pt x="742" y="596"/>
                    </a:lnTo>
                    <a:lnTo>
                      <a:pt x="736" y="596"/>
                    </a:lnTo>
                    <a:lnTo>
                      <a:pt x="728" y="592"/>
                    </a:lnTo>
                    <a:lnTo>
                      <a:pt x="726" y="592"/>
                    </a:lnTo>
                    <a:lnTo>
                      <a:pt x="720" y="594"/>
                    </a:lnTo>
                    <a:lnTo>
                      <a:pt x="700" y="608"/>
                    </a:lnTo>
                    <a:lnTo>
                      <a:pt x="688" y="620"/>
                    </a:lnTo>
                    <a:lnTo>
                      <a:pt x="680" y="628"/>
                    </a:lnTo>
                    <a:lnTo>
                      <a:pt x="678" y="634"/>
                    </a:lnTo>
                    <a:lnTo>
                      <a:pt x="676" y="638"/>
                    </a:lnTo>
                    <a:lnTo>
                      <a:pt x="676" y="644"/>
                    </a:lnTo>
                    <a:lnTo>
                      <a:pt x="674" y="652"/>
                    </a:lnTo>
                    <a:lnTo>
                      <a:pt x="670" y="662"/>
                    </a:lnTo>
                    <a:lnTo>
                      <a:pt x="662" y="674"/>
                    </a:lnTo>
                    <a:lnTo>
                      <a:pt x="654" y="688"/>
                    </a:lnTo>
                    <a:lnTo>
                      <a:pt x="650" y="698"/>
                    </a:lnTo>
                    <a:lnTo>
                      <a:pt x="652" y="706"/>
                    </a:lnTo>
                    <a:lnTo>
                      <a:pt x="654" y="710"/>
                    </a:lnTo>
                    <a:lnTo>
                      <a:pt x="662" y="716"/>
                    </a:lnTo>
                    <a:lnTo>
                      <a:pt x="662" y="720"/>
                    </a:lnTo>
                    <a:lnTo>
                      <a:pt x="658" y="724"/>
                    </a:lnTo>
                    <a:lnTo>
                      <a:pt x="652" y="728"/>
                    </a:lnTo>
                    <a:lnTo>
                      <a:pt x="648" y="730"/>
                    </a:lnTo>
                    <a:lnTo>
                      <a:pt x="644" y="730"/>
                    </a:lnTo>
                    <a:lnTo>
                      <a:pt x="640" y="728"/>
                    </a:lnTo>
                    <a:lnTo>
                      <a:pt x="630" y="722"/>
                    </a:lnTo>
                    <a:lnTo>
                      <a:pt x="626" y="722"/>
                    </a:lnTo>
                    <a:lnTo>
                      <a:pt x="618" y="722"/>
                    </a:lnTo>
                    <a:lnTo>
                      <a:pt x="612" y="722"/>
                    </a:lnTo>
                    <a:lnTo>
                      <a:pt x="608" y="718"/>
                    </a:lnTo>
                    <a:lnTo>
                      <a:pt x="596" y="712"/>
                    </a:lnTo>
                    <a:lnTo>
                      <a:pt x="574" y="688"/>
                    </a:lnTo>
                    <a:lnTo>
                      <a:pt x="562" y="676"/>
                    </a:lnTo>
                    <a:lnTo>
                      <a:pt x="554" y="670"/>
                    </a:lnTo>
                    <a:lnTo>
                      <a:pt x="550" y="668"/>
                    </a:lnTo>
                    <a:lnTo>
                      <a:pt x="548" y="668"/>
                    </a:lnTo>
                    <a:lnTo>
                      <a:pt x="546" y="670"/>
                    </a:lnTo>
                    <a:lnTo>
                      <a:pt x="544" y="674"/>
                    </a:lnTo>
                    <a:lnTo>
                      <a:pt x="542" y="682"/>
                    </a:lnTo>
                    <a:lnTo>
                      <a:pt x="540" y="684"/>
                    </a:lnTo>
                    <a:lnTo>
                      <a:pt x="536" y="684"/>
                    </a:lnTo>
                    <a:lnTo>
                      <a:pt x="532" y="682"/>
                    </a:lnTo>
                    <a:lnTo>
                      <a:pt x="526" y="678"/>
                    </a:lnTo>
                    <a:lnTo>
                      <a:pt x="522" y="678"/>
                    </a:lnTo>
                    <a:lnTo>
                      <a:pt x="518" y="682"/>
                    </a:lnTo>
                    <a:lnTo>
                      <a:pt x="516" y="690"/>
                    </a:lnTo>
                    <a:lnTo>
                      <a:pt x="516" y="698"/>
                    </a:lnTo>
                    <a:lnTo>
                      <a:pt x="514" y="700"/>
                    </a:lnTo>
                    <a:lnTo>
                      <a:pt x="510" y="700"/>
                    </a:lnTo>
                    <a:lnTo>
                      <a:pt x="508" y="698"/>
                    </a:lnTo>
                    <a:lnTo>
                      <a:pt x="502" y="696"/>
                    </a:lnTo>
                    <a:lnTo>
                      <a:pt x="498" y="698"/>
                    </a:lnTo>
                    <a:lnTo>
                      <a:pt x="490" y="704"/>
                    </a:lnTo>
                    <a:lnTo>
                      <a:pt x="482" y="718"/>
                    </a:lnTo>
                    <a:lnTo>
                      <a:pt x="474" y="732"/>
                    </a:lnTo>
                    <a:lnTo>
                      <a:pt x="468" y="742"/>
                    </a:lnTo>
                    <a:lnTo>
                      <a:pt x="458" y="752"/>
                    </a:lnTo>
                    <a:lnTo>
                      <a:pt x="454" y="756"/>
                    </a:lnTo>
                    <a:lnTo>
                      <a:pt x="452" y="762"/>
                    </a:lnTo>
                    <a:lnTo>
                      <a:pt x="450" y="768"/>
                    </a:lnTo>
                    <a:lnTo>
                      <a:pt x="448" y="780"/>
                    </a:lnTo>
                    <a:lnTo>
                      <a:pt x="448" y="794"/>
                    </a:lnTo>
                    <a:lnTo>
                      <a:pt x="446" y="798"/>
                    </a:lnTo>
                    <a:lnTo>
                      <a:pt x="444" y="800"/>
                    </a:lnTo>
                    <a:lnTo>
                      <a:pt x="440" y="798"/>
                    </a:lnTo>
                    <a:lnTo>
                      <a:pt x="434" y="794"/>
                    </a:lnTo>
                    <a:lnTo>
                      <a:pt x="428" y="792"/>
                    </a:lnTo>
                    <a:lnTo>
                      <a:pt x="426" y="792"/>
                    </a:lnTo>
                    <a:lnTo>
                      <a:pt x="422" y="794"/>
                    </a:lnTo>
                    <a:lnTo>
                      <a:pt x="420" y="798"/>
                    </a:lnTo>
                    <a:lnTo>
                      <a:pt x="418" y="804"/>
                    </a:lnTo>
                    <a:lnTo>
                      <a:pt x="416" y="824"/>
                    </a:lnTo>
                    <a:lnTo>
                      <a:pt x="414" y="840"/>
                    </a:lnTo>
                    <a:lnTo>
                      <a:pt x="414" y="842"/>
                    </a:lnTo>
                    <a:lnTo>
                      <a:pt x="412" y="842"/>
                    </a:lnTo>
                    <a:lnTo>
                      <a:pt x="408" y="828"/>
                    </a:lnTo>
                    <a:lnTo>
                      <a:pt x="402" y="818"/>
                    </a:lnTo>
                    <a:lnTo>
                      <a:pt x="400" y="812"/>
                    </a:lnTo>
                    <a:lnTo>
                      <a:pt x="396" y="810"/>
                    </a:lnTo>
                    <a:lnTo>
                      <a:pt x="392" y="810"/>
                    </a:lnTo>
                    <a:lnTo>
                      <a:pt x="386" y="812"/>
                    </a:lnTo>
                    <a:lnTo>
                      <a:pt x="382" y="816"/>
                    </a:lnTo>
                    <a:lnTo>
                      <a:pt x="376" y="822"/>
                    </a:lnTo>
                    <a:lnTo>
                      <a:pt x="366" y="840"/>
                    </a:lnTo>
                    <a:lnTo>
                      <a:pt x="360" y="852"/>
                    </a:lnTo>
                    <a:lnTo>
                      <a:pt x="360" y="864"/>
                    </a:lnTo>
                    <a:lnTo>
                      <a:pt x="362" y="872"/>
                    </a:lnTo>
                    <a:lnTo>
                      <a:pt x="362" y="880"/>
                    </a:lnTo>
                    <a:lnTo>
                      <a:pt x="362" y="886"/>
                    </a:lnTo>
                    <a:lnTo>
                      <a:pt x="358" y="894"/>
                    </a:lnTo>
                    <a:lnTo>
                      <a:pt x="350" y="902"/>
                    </a:lnTo>
                    <a:lnTo>
                      <a:pt x="344" y="908"/>
                    </a:lnTo>
                    <a:lnTo>
                      <a:pt x="338" y="916"/>
                    </a:lnTo>
                    <a:lnTo>
                      <a:pt x="334" y="930"/>
                    </a:lnTo>
                    <a:lnTo>
                      <a:pt x="330" y="940"/>
                    </a:lnTo>
                    <a:lnTo>
                      <a:pt x="324" y="948"/>
                    </a:lnTo>
                    <a:lnTo>
                      <a:pt x="316" y="958"/>
                    </a:lnTo>
                    <a:lnTo>
                      <a:pt x="304" y="968"/>
                    </a:lnTo>
                    <a:lnTo>
                      <a:pt x="290" y="976"/>
                    </a:lnTo>
                    <a:lnTo>
                      <a:pt x="276" y="980"/>
                    </a:lnTo>
                    <a:lnTo>
                      <a:pt x="266" y="982"/>
                    </a:lnTo>
                    <a:lnTo>
                      <a:pt x="256" y="980"/>
                    </a:lnTo>
                    <a:lnTo>
                      <a:pt x="240" y="980"/>
                    </a:lnTo>
                    <a:lnTo>
                      <a:pt x="234" y="982"/>
                    </a:lnTo>
                    <a:lnTo>
                      <a:pt x="232" y="986"/>
                    </a:lnTo>
                    <a:lnTo>
                      <a:pt x="228" y="990"/>
                    </a:lnTo>
                    <a:lnTo>
                      <a:pt x="224" y="994"/>
                    </a:lnTo>
                    <a:lnTo>
                      <a:pt x="212" y="998"/>
                    </a:lnTo>
                    <a:lnTo>
                      <a:pt x="198" y="1002"/>
                    </a:lnTo>
                    <a:lnTo>
                      <a:pt x="180" y="1012"/>
                    </a:lnTo>
                    <a:lnTo>
                      <a:pt x="170" y="1016"/>
                    </a:lnTo>
                    <a:lnTo>
                      <a:pt x="162" y="1016"/>
                    </a:lnTo>
                    <a:lnTo>
                      <a:pt x="150" y="1012"/>
                    </a:lnTo>
                    <a:lnTo>
                      <a:pt x="142" y="1012"/>
                    </a:lnTo>
                    <a:lnTo>
                      <a:pt x="134" y="1014"/>
                    </a:lnTo>
                    <a:lnTo>
                      <a:pt x="124" y="1020"/>
                    </a:lnTo>
                    <a:lnTo>
                      <a:pt x="110" y="1034"/>
                    </a:lnTo>
                    <a:lnTo>
                      <a:pt x="98" y="1048"/>
                    </a:lnTo>
                    <a:lnTo>
                      <a:pt x="86" y="1058"/>
                    </a:lnTo>
                    <a:lnTo>
                      <a:pt x="78" y="1062"/>
                    </a:lnTo>
                    <a:lnTo>
                      <a:pt x="72" y="1066"/>
                    </a:lnTo>
                    <a:lnTo>
                      <a:pt x="66" y="1068"/>
                    </a:lnTo>
                    <a:lnTo>
                      <a:pt x="60" y="1074"/>
                    </a:lnTo>
                    <a:lnTo>
                      <a:pt x="54" y="1082"/>
                    </a:lnTo>
                    <a:lnTo>
                      <a:pt x="50" y="1094"/>
                    </a:lnTo>
                    <a:lnTo>
                      <a:pt x="44" y="1104"/>
                    </a:lnTo>
                    <a:lnTo>
                      <a:pt x="42" y="1106"/>
                    </a:lnTo>
                    <a:lnTo>
                      <a:pt x="42" y="1104"/>
                    </a:lnTo>
                    <a:lnTo>
                      <a:pt x="40" y="1100"/>
                    </a:lnTo>
                    <a:lnTo>
                      <a:pt x="38" y="1092"/>
                    </a:lnTo>
                    <a:lnTo>
                      <a:pt x="38" y="1084"/>
                    </a:lnTo>
                    <a:lnTo>
                      <a:pt x="36" y="1078"/>
                    </a:lnTo>
                    <a:lnTo>
                      <a:pt x="34" y="1078"/>
                    </a:lnTo>
                    <a:lnTo>
                      <a:pt x="30" y="1078"/>
                    </a:lnTo>
                    <a:lnTo>
                      <a:pt x="24" y="1088"/>
                    </a:lnTo>
                    <a:lnTo>
                      <a:pt x="18" y="1100"/>
                    </a:lnTo>
                    <a:lnTo>
                      <a:pt x="16" y="1110"/>
                    </a:lnTo>
                    <a:lnTo>
                      <a:pt x="18" y="1118"/>
                    </a:lnTo>
                    <a:lnTo>
                      <a:pt x="20" y="1126"/>
                    </a:lnTo>
                    <a:lnTo>
                      <a:pt x="22" y="1134"/>
                    </a:lnTo>
                    <a:lnTo>
                      <a:pt x="22" y="1144"/>
                    </a:lnTo>
                    <a:lnTo>
                      <a:pt x="20" y="1154"/>
                    </a:lnTo>
                    <a:lnTo>
                      <a:pt x="12" y="1170"/>
                    </a:lnTo>
                    <a:lnTo>
                      <a:pt x="8" y="1180"/>
                    </a:lnTo>
                    <a:lnTo>
                      <a:pt x="4" y="1188"/>
                    </a:lnTo>
                    <a:lnTo>
                      <a:pt x="4" y="1196"/>
                    </a:lnTo>
                    <a:lnTo>
                      <a:pt x="4" y="1204"/>
                    </a:lnTo>
                    <a:lnTo>
                      <a:pt x="8" y="1220"/>
                    </a:lnTo>
                    <a:lnTo>
                      <a:pt x="16" y="1236"/>
                    </a:lnTo>
                    <a:lnTo>
                      <a:pt x="34" y="1266"/>
                    </a:lnTo>
                    <a:lnTo>
                      <a:pt x="40" y="1280"/>
                    </a:lnTo>
                    <a:lnTo>
                      <a:pt x="40" y="1288"/>
                    </a:lnTo>
                    <a:lnTo>
                      <a:pt x="42" y="1294"/>
                    </a:lnTo>
                    <a:lnTo>
                      <a:pt x="40" y="1304"/>
                    </a:lnTo>
                    <a:lnTo>
                      <a:pt x="38" y="1304"/>
                    </a:lnTo>
                    <a:lnTo>
                      <a:pt x="36" y="1304"/>
                    </a:lnTo>
                    <a:lnTo>
                      <a:pt x="32" y="1298"/>
                    </a:lnTo>
                    <a:lnTo>
                      <a:pt x="26" y="1288"/>
                    </a:lnTo>
                    <a:lnTo>
                      <a:pt x="14" y="1268"/>
                    </a:lnTo>
                    <a:lnTo>
                      <a:pt x="10" y="1264"/>
                    </a:lnTo>
                    <a:lnTo>
                      <a:pt x="8" y="1264"/>
                    </a:lnTo>
                    <a:lnTo>
                      <a:pt x="6" y="1270"/>
                    </a:lnTo>
                    <a:lnTo>
                      <a:pt x="8" y="1276"/>
                    </a:lnTo>
                    <a:lnTo>
                      <a:pt x="14" y="1290"/>
                    </a:lnTo>
                    <a:lnTo>
                      <a:pt x="20" y="1304"/>
                    </a:lnTo>
                    <a:lnTo>
                      <a:pt x="22" y="1310"/>
                    </a:lnTo>
                    <a:lnTo>
                      <a:pt x="22" y="1316"/>
                    </a:lnTo>
                    <a:lnTo>
                      <a:pt x="20" y="1316"/>
                    </a:lnTo>
                    <a:lnTo>
                      <a:pt x="16" y="1312"/>
                    </a:lnTo>
                    <a:lnTo>
                      <a:pt x="10" y="1298"/>
                    </a:lnTo>
                    <a:lnTo>
                      <a:pt x="6" y="1292"/>
                    </a:lnTo>
                    <a:lnTo>
                      <a:pt x="2" y="1288"/>
                    </a:lnTo>
                    <a:lnTo>
                      <a:pt x="0" y="1290"/>
                    </a:lnTo>
                    <a:lnTo>
                      <a:pt x="0" y="1298"/>
                    </a:lnTo>
                    <a:lnTo>
                      <a:pt x="0" y="1306"/>
                    </a:lnTo>
                    <a:lnTo>
                      <a:pt x="4" y="1316"/>
                    </a:lnTo>
                    <a:lnTo>
                      <a:pt x="18" y="1334"/>
                    </a:lnTo>
                    <a:lnTo>
                      <a:pt x="30" y="1354"/>
                    </a:lnTo>
                    <a:lnTo>
                      <a:pt x="34" y="1364"/>
                    </a:lnTo>
                    <a:lnTo>
                      <a:pt x="36" y="1374"/>
                    </a:lnTo>
                    <a:lnTo>
                      <a:pt x="36" y="1390"/>
                    </a:lnTo>
                    <a:lnTo>
                      <a:pt x="40" y="1402"/>
                    </a:lnTo>
                    <a:lnTo>
                      <a:pt x="48" y="1414"/>
                    </a:lnTo>
                    <a:lnTo>
                      <a:pt x="60" y="1438"/>
                    </a:lnTo>
                    <a:lnTo>
                      <a:pt x="66" y="1452"/>
                    </a:lnTo>
                    <a:lnTo>
                      <a:pt x="68" y="1462"/>
                    </a:lnTo>
                    <a:lnTo>
                      <a:pt x="68" y="1482"/>
                    </a:lnTo>
                    <a:lnTo>
                      <a:pt x="70" y="1494"/>
                    </a:lnTo>
                    <a:lnTo>
                      <a:pt x="72" y="1510"/>
                    </a:lnTo>
                    <a:lnTo>
                      <a:pt x="76" y="1530"/>
                    </a:lnTo>
                    <a:lnTo>
                      <a:pt x="86" y="1556"/>
                    </a:lnTo>
                    <a:lnTo>
                      <a:pt x="96" y="1580"/>
                    </a:lnTo>
                    <a:lnTo>
                      <a:pt x="100" y="1598"/>
                    </a:lnTo>
                    <a:lnTo>
                      <a:pt x="102" y="1610"/>
                    </a:lnTo>
                    <a:lnTo>
                      <a:pt x="100" y="1620"/>
                    </a:lnTo>
                    <a:lnTo>
                      <a:pt x="96" y="1632"/>
                    </a:lnTo>
                    <a:lnTo>
                      <a:pt x="94" y="1638"/>
                    </a:lnTo>
                    <a:lnTo>
                      <a:pt x="94" y="1646"/>
                    </a:lnTo>
                    <a:lnTo>
                      <a:pt x="96" y="1656"/>
                    </a:lnTo>
                    <a:lnTo>
                      <a:pt x="96" y="1664"/>
                    </a:lnTo>
                    <a:lnTo>
                      <a:pt x="94" y="1672"/>
                    </a:lnTo>
                    <a:lnTo>
                      <a:pt x="92" y="1678"/>
                    </a:lnTo>
                    <a:lnTo>
                      <a:pt x="88" y="1682"/>
                    </a:lnTo>
                    <a:lnTo>
                      <a:pt x="84" y="1684"/>
                    </a:lnTo>
                    <a:lnTo>
                      <a:pt x="80" y="1684"/>
                    </a:lnTo>
                    <a:lnTo>
                      <a:pt x="74" y="1684"/>
                    </a:lnTo>
                    <a:lnTo>
                      <a:pt x="70" y="1684"/>
                    </a:lnTo>
                    <a:lnTo>
                      <a:pt x="68" y="1688"/>
                    </a:lnTo>
                    <a:lnTo>
                      <a:pt x="66" y="1694"/>
                    </a:lnTo>
                    <a:lnTo>
                      <a:pt x="66" y="1702"/>
                    </a:lnTo>
                    <a:lnTo>
                      <a:pt x="68" y="1710"/>
                    </a:lnTo>
                    <a:lnTo>
                      <a:pt x="70" y="1716"/>
                    </a:lnTo>
                    <a:lnTo>
                      <a:pt x="76" y="1722"/>
                    </a:lnTo>
                    <a:lnTo>
                      <a:pt x="82" y="1722"/>
                    </a:lnTo>
                    <a:lnTo>
                      <a:pt x="88" y="1722"/>
                    </a:lnTo>
                    <a:lnTo>
                      <a:pt x="92" y="1726"/>
                    </a:lnTo>
                    <a:lnTo>
                      <a:pt x="104" y="1738"/>
                    </a:lnTo>
                    <a:lnTo>
                      <a:pt x="114" y="1746"/>
                    </a:lnTo>
                    <a:lnTo>
                      <a:pt x="124" y="1754"/>
                    </a:lnTo>
                    <a:lnTo>
                      <a:pt x="138" y="1760"/>
                    </a:lnTo>
                    <a:lnTo>
                      <a:pt x="156" y="1762"/>
                    </a:lnTo>
                    <a:lnTo>
                      <a:pt x="174" y="1764"/>
                    </a:lnTo>
                    <a:lnTo>
                      <a:pt x="188" y="1760"/>
                    </a:lnTo>
                    <a:lnTo>
                      <a:pt x="200" y="1756"/>
                    </a:lnTo>
                    <a:lnTo>
                      <a:pt x="208" y="1750"/>
                    </a:lnTo>
                    <a:lnTo>
                      <a:pt x="222" y="1736"/>
                    </a:lnTo>
                    <a:lnTo>
                      <a:pt x="230" y="1732"/>
                    </a:lnTo>
                    <a:lnTo>
                      <a:pt x="238" y="1730"/>
                    </a:lnTo>
                    <a:lnTo>
                      <a:pt x="246" y="1728"/>
                    </a:lnTo>
                    <a:lnTo>
                      <a:pt x="252" y="1724"/>
                    </a:lnTo>
                    <a:lnTo>
                      <a:pt x="254" y="1720"/>
                    </a:lnTo>
                    <a:lnTo>
                      <a:pt x="258" y="1714"/>
                    </a:lnTo>
                    <a:lnTo>
                      <a:pt x="260" y="1708"/>
                    </a:lnTo>
                    <a:lnTo>
                      <a:pt x="264" y="1704"/>
                    </a:lnTo>
                    <a:lnTo>
                      <a:pt x="270" y="1702"/>
                    </a:lnTo>
                    <a:lnTo>
                      <a:pt x="278" y="1700"/>
                    </a:lnTo>
                    <a:lnTo>
                      <a:pt x="290" y="1700"/>
                    </a:lnTo>
                    <a:lnTo>
                      <a:pt x="300" y="1700"/>
                    </a:lnTo>
                    <a:lnTo>
                      <a:pt x="316" y="1696"/>
                    </a:lnTo>
                    <a:lnTo>
                      <a:pt x="322" y="1694"/>
                    </a:lnTo>
                    <a:lnTo>
                      <a:pt x="328" y="1694"/>
                    </a:lnTo>
                    <a:lnTo>
                      <a:pt x="336" y="1694"/>
                    </a:lnTo>
                    <a:lnTo>
                      <a:pt x="344" y="1698"/>
                    </a:lnTo>
                    <a:lnTo>
                      <a:pt x="354" y="1702"/>
                    </a:lnTo>
                    <a:lnTo>
                      <a:pt x="360" y="1704"/>
                    </a:lnTo>
                    <a:lnTo>
                      <a:pt x="364" y="1704"/>
                    </a:lnTo>
                    <a:lnTo>
                      <a:pt x="368" y="1702"/>
                    </a:lnTo>
                    <a:lnTo>
                      <a:pt x="372" y="1698"/>
                    </a:lnTo>
                    <a:lnTo>
                      <a:pt x="378" y="1698"/>
                    </a:lnTo>
                    <a:lnTo>
                      <a:pt x="386" y="1698"/>
                    </a:lnTo>
                    <a:lnTo>
                      <a:pt x="398" y="1702"/>
                    </a:lnTo>
                    <a:lnTo>
                      <a:pt x="406" y="1702"/>
                    </a:lnTo>
                    <a:lnTo>
                      <a:pt x="410" y="1702"/>
                    </a:lnTo>
                    <a:lnTo>
                      <a:pt x="416" y="1702"/>
                    </a:lnTo>
                    <a:lnTo>
                      <a:pt x="420" y="1698"/>
                    </a:lnTo>
                    <a:lnTo>
                      <a:pt x="426" y="1690"/>
                    </a:lnTo>
                    <a:lnTo>
                      <a:pt x="430" y="1678"/>
                    </a:lnTo>
                    <a:lnTo>
                      <a:pt x="434" y="1668"/>
                    </a:lnTo>
                    <a:lnTo>
                      <a:pt x="438" y="1656"/>
                    </a:lnTo>
                    <a:lnTo>
                      <a:pt x="446" y="1650"/>
                    </a:lnTo>
                    <a:lnTo>
                      <a:pt x="450" y="1646"/>
                    </a:lnTo>
                    <a:lnTo>
                      <a:pt x="454" y="1646"/>
                    </a:lnTo>
                    <a:lnTo>
                      <a:pt x="464" y="1644"/>
                    </a:lnTo>
                    <a:lnTo>
                      <a:pt x="472" y="1640"/>
                    </a:lnTo>
                    <a:lnTo>
                      <a:pt x="484" y="1628"/>
                    </a:lnTo>
                    <a:lnTo>
                      <a:pt x="492" y="1622"/>
                    </a:lnTo>
                    <a:lnTo>
                      <a:pt x="502" y="1616"/>
                    </a:lnTo>
                    <a:lnTo>
                      <a:pt x="514" y="1614"/>
                    </a:lnTo>
                    <a:lnTo>
                      <a:pt x="530" y="1614"/>
                    </a:lnTo>
                    <a:lnTo>
                      <a:pt x="544" y="1614"/>
                    </a:lnTo>
                    <a:lnTo>
                      <a:pt x="556" y="1614"/>
                    </a:lnTo>
                    <a:lnTo>
                      <a:pt x="578" y="1610"/>
                    </a:lnTo>
                    <a:lnTo>
                      <a:pt x="596" y="1602"/>
                    </a:lnTo>
                    <a:lnTo>
                      <a:pt x="614" y="1594"/>
                    </a:lnTo>
                    <a:lnTo>
                      <a:pt x="630" y="1586"/>
                    </a:lnTo>
                    <a:lnTo>
                      <a:pt x="644" y="1580"/>
                    </a:lnTo>
                    <a:lnTo>
                      <a:pt x="660" y="1574"/>
                    </a:lnTo>
                    <a:lnTo>
                      <a:pt x="668" y="1574"/>
                    </a:lnTo>
                    <a:lnTo>
                      <a:pt x="676" y="1574"/>
                    </a:lnTo>
                    <a:lnTo>
                      <a:pt x="696" y="1578"/>
                    </a:lnTo>
                    <a:lnTo>
                      <a:pt x="706" y="1576"/>
                    </a:lnTo>
                    <a:lnTo>
                      <a:pt x="712" y="1574"/>
                    </a:lnTo>
                    <a:lnTo>
                      <a:pt x="716" y="1572"/>
                    </a:lnTo>
                    <a:lnTo>
                      <a:pt x="718" y="1570"/>
                    </a:lnTo>
                    <a:lnTo>
                      <a:pt x="724" y="1572"/>
                    </a:lnTo>
                    <a:lnTo>
                      <a:pt x="752" y="1586"/>
                    </a:lnTo>
                    <a:lnTo>
                      <a:pt x="772" y="1596"/>
                    </a:lnTo>
                    <a:lnTo>
                      <a:pt x="786" y="1602"/>
                    </a:lnTo>
                    <a:lnTo>
                      <a:pt x="798" y="1606"/>
                    </a:lnTo>
                    <a:lnTo>
                      <a:pt x="806" y="1606"/>
                    </a:lnTo>
                    <a:lnTo>
                      <a:pt x="822" y="1608"/>
                    </a:lnTo>
                    <a:lnTo>
                      <a:pt x="828" y="1612"/>
                    </a:lnTo>
                    <a:lnTo>
                      <a:pt x="838" y="1618"/>
                    </a:lnTo>
                    <a:lnTo>
                      <a:pt x="846" y="1626"/>
                    </a:lnTo>
                    <a:lnTo>
                      <a:pt x="848" y="1632"/>
                    </a:lnTo>
                    <a:lnTo>
                      <a:pt x="848" y="1636"/>
                    </a:lnTo>
                    <a:lnTo>
                      <a:pt x="846" y="1642"/>
                    </a:lnTo>
                    <a:lnTo>
                      <a:pt x="844" y="1646"/>
                    </a:lnTo>
                    <a:lnTo>
                      <a:pt x="844" y="1650"/>
                    </a:lnTo>
                    <a:lnTo>
                      <a:pt x="848" y="1656"/>
                    </a:lnTo>
                    <a:lnTo>
                      <a:pt x="860" y="1662"/>
                    </a:lnTo>
                    <a:lnTo>
                      <a:pt x="866" y="1666"/>
                    </a:lnTo>
                    <a:lnTo>
                      <a:pt x="870" y="1672"/>
                    </a:lnTo>
                    <a:lnTo>
                      <a:pt x="876" y="1682"/>
                    </a:lnTo>
                    <a:lnTo>
                      <a:pt x="880" y="1694"/>
                    </a:lnTo>
                    <a:lnTo>
                      <a:pt x="882" y="1708"/>
                    </a:lnTo>
                    <a:lnTo>
                      <a:pt x="884" y="1722"/>
                    </a:lnTo>
                    <a:lnTo>
                      <a:pt x="886" y="1732"/>
                    </a:lnTo>
                    <a:lnTo>
                      <a:pt x="892" y="1742"/>
                    </a:lnTo>
                    <a:lnTo>
                      <a:pt x="894" y="1746"/>
                    </a:lnTo>
                    <a:lnTo>
                      <a:pt x="900" y="1748"/>
                    </a:lnTo>
                    <a:lnTo>
                      <a:pt x="914" y="1756"/>
                    </a:lnTo>
                    <a:lnTo>
                      <a:pt x="914" y="1758"/>
                    </a:lnTo>
                    <a:lnTo>
                      <a:pt x="914" y="1756"/>
                    </a:lnTo>
                    <a:lnTo>
                      <a:pt x="914" y="1750"/>
                    </a:lnTo>
                    <a:lnTo>
                      <a:pt x="916" y="1742"/>
                    </a:lnTo>
                    <a:lnTo>
                      <a:pt x="920" y="1730"/>
                    </a:lnTo>
                    <a:lnTo>
                      <a:pt x="932" y="1716"/>
                    </a:lnTo>
                    <a:lnTo>
                      <a:pt x="944" y="1702"/>
                    </a:lnTo>
                    <a:lnTo>
                      <a:pt x="952" y="1694"/>
                    </a:lnTo>
                    <a:lnTo>
                      <a:pt x="958" y="1690"/>
                    </a:lnTo>
                    <a:lnTo>
                      <a:pt x="962" y="1690"/>
                    </a:lnTo>
                    <a:lnTo>
                      <a:pt x="964" y="1690"/>
                    </a:lnTo>
                    <a:lnTo>
                      <a:pt x="966" y="1680"/>
                    </a:lnTo>
                    <a:lnTo>
                      <a:pt x="968" y="1672"/>
                    </a:lnTo>
                    <a:lnTo>
                      <a:pt x="972" y="1666"/>
                    </a:lnTo>
                    <a:lnTo>
                      <a:pt x="980" y="1658"/>
                    </a:lnTo>
                    <a:lnTo>
                      <a:pt x="986" y="1650"/>
                    </a:lnTo>
                    <a:lnTo>
                      <a:pt x="988" y="1646"/>
                    </a:lnTo>
                    <a:lnTo>
                      <a:pt x="990" y="1640"/>
                    </a:lnTo>
                    <a:lnTo>
                      <a:pt x="990" y="1632"/>
                    </a:lnTo>
                    <a:lnTo>
                      <a:pt x="990" y="1630"/>
                    </a:lnTo>
                    <a:lnTo>
                      <a:pt x="990" y="1632"/>
                    </a:lnTo>
                    <a:lnTo>
                      <a:pt x="998" y="1646"/>
                    </a:lnTo>
                    <a:lnTo>
                      <a:pt x="998" y="1654"/>
                    </a:lnTo>
                    <a:lnTo>
                      <a:pt x="996" y="1664"/>
                    </a:lnTo>
                    <a:lnTo>
                      <a:pt x="988" y="1686"/>
                    </a:lnTo>
                    <a:lnTo>
                      <a:pt x="980" y="1710"/>
                    </a:lnTo>
                    <a:lnTo>
                      <a:pt x="978" y="1718"/>
                    </a:lnTo>
                    <a:lnTo>
                      <a:pt x="978" y="1726"/>
                    </a:lnTo>
                    <a:lnTo>
                      <a:pt x="980" y="1736"/>
                    </a:lnTo>
                    <a:lnTo>
                      <a:pt x="980" y="1746"/>
                    </a:lnTo>
                    <a:lnTo>
                      <a:pt x="976" y="1750"/>
                    </a:lnTo>
                    <a:lnTo>
                      <a:pt x="972" y="1752"/>
                    </a:lnTo>
                    <a:lnTo>
                      <a:pt x="968" y="1752"/>
                    </a:lnTo>
                    <a:lnTo>
                      <a:pt x="964" y="1754"/>
                    </a:lnTo>
                    <a:lnTo>
                      <a:pt x="960" y="1756"/>
                    </a:lnTo>
                    <a:lnTo>
                      <a:pt x="956" y="1758"/>
                    </a:lnTo>
                    <a:lnTo>
                      <a:pt x="954" y="1762"/>
                    </a:lnTo>
                    <a:lnTo>
                      <a:pt x="954" y="1766"/>
                    </a:lnTo>
                    <a:lnTo>
                      <a:pt x="958" y="1770"/>
                    </a:lnTo>
                    <a:lnTo>
                      <a:pt x="962" y="1770"/>
                    </a:lnTo>
                    <a:lnTo>
                      <a:pt x="972" y="1770"/>
                    </a:lnTo>
                    <a:lnTo>
                      <a:pt x="978" y="1770"/>
                    </a:lnTo>
                    <a:lnTo>
                      <a:pt x="982" y="1766"/>
                    </a:lnTo>
                    <a:lnTo>
                      <a:pt x="990" y="1758"/>
                    </a:lnTo>
                    <a:lnTo>
                      <a:pt x="994" y="1750"/>
                    </a:lnTo>
                    <a:lnTo>
                      <a:pt x="996" y="1740"/>
                    </a:lnTo>
                    <a:lnTo>
                      <a:pt x="1000" y="1730"/>
                    </a:lnTo>
                    <a:lnTo>
                      <a:pt x="1002" y="1726"/>
                    </a:lnTo>
                    <a:lnTo>
                      <a:pt x="1004" y="1726"/>
                    </a:lnTo>
                    <a:lnTo>
                      <a:pt x="1006" y="1726"/>
                    </a:lnTo>
                    <a:lnTo>
                      <a:pt x="1012" y="1734"/>
                    </a:lnTo>
                    <a:lnTo>
                      <a:pt x="1016" y="1744"/>
                    </a:lnTo>
                    <a:lnTo>
                      <a:pt x="1018" y="1754"/>
                    </a:lnTo>
                    <a:lnTo>
                      <a:pt x="1016" y="1762"/>
                    </a:lnTo>
                    <a:lnTo>
                      <a:pt x="1014" y="1770"/>
                    </a:lnTo>
                    <a:lnTo>
                      <a:pt x="1006" y="1784"/>
                    </a:lnTo>
                    <a:lnTo>
                      <a:pt x="1004" y="1788"/>
                    </a:lnTo>
                    <a:lnTo>
                      <a:pt x="1006" y="1792"/>
                    </a:lnTo>
                    <a:lnTo>
                      <a:pt x="1008" y="1794"/>
                    </a:lnTo>
                    <a:lnTo>
                      <a:pt x="1012" y="1794"/>
                    </a:lnTo>
                    <a:lnTo>
                      <a:pt x="1020" y="1792"/>
                    </a:lnTo>
                    <a:lnTo>
                      <a:pt x="1030" y="1792"/>
                    </a:lnTo>
                    <a:lnTo>
                      <a:pt x="1036" y="1792"/>
                    </a:lnTo>
                    <a:lnTo>
                      <a:pt x="1042" y="1794"/>
                    </a:lnTo>
                    <a:lnTo>
                      <a:pt x="1048" y="1800"/>
                    </a:lnTo>
                    <a:lnTo>
                      <a:pt x="1054" y="1806"/>
                    </a:lnTo>
                    <a:lnTo>
                      <a:pt x="1060" y="1814"/>
                    </a:lnTo>
                    <a:lnTo>
                      <a:pt x="1066" y="1824"/>
                    </a:lnTo>
                    <a:lnTo>
                      <a:pt x="1070" y="1832"/>
                    </a:lnTo>
                    <a:lnTo>
                      <a:pt x="1072" y="1842"/>
                    </a:lnTo>
                    <a:lnTo>
                      <a:pt x="1072" y="1850"/>
                    </a:lnTo>
                    <a:lnTo>
                      <a:pt x="1070" y="1858"/>
                    </a:lnTo>
                    <a:lnTo>
                      <a:pt x="1068" y="1866"/>
                    </a:lnTo>
                    <a:lnTo>
                      <a:pt x="1068" y="1874"/>
                    </a:lnTo>
                    <a:lnTo>
                      <a:pt x="1074" y="1886"/>
                    </a:lnTo>
                    <a:lnTo>
                      <a:pt x="1080" y="1896"/>
                    </a:lnTo>
                    <a:lnTo>
                      <a:pt x="1088" y="1904"/>
                    </a:lnTo>
                    <a:lnTo>
                      <a:pt x="1098" y="1914"/>
                    </a:lnTo>
                    <a:lnTo>
                      <a:pt x="1106" y="1920"/>
                    </a:lnTo>
                    <a:lnTo>
                      <a:pt x="1114" y="1924"/>
                    </a:lnTo>
                    <a:lnTo>
                      <a:pt x="1120" y="1926"/>
                    </a:lnTo>
                    <a:lnTo>
                      <a:pt x="1126" y="1930"/>
                    </a:lnTo>
                    <a:lnTo>
                      <a:pt x="1134" y="1938"/>
                    </a:lnTo>
                    <a:lnTo>
                      <a:pt x="1138" y="1944"/>
                    </a:lnTo>
                    <a:lnTo>
                      <a:pt x="1142" y="1944"/>
                    </a:lnTo>
                    <a:lnTo>
                      <a:pt x="1146" y="1942"/>
                    </a:lnTo>
                    <a:lnTo>
                      <a:pt x="1152" y="1936"/>
                    </a:lnTo>
                    <a:lnTo>
                      <a:pt x="1156" y="1936"/>
                    </a:lnTo>
                    <a:lnTo>
                      <a:pt x="1160" y="1936"/>
                    </a:lnTo>
                    <a:lnTo>
                      <a:pt x="1176" y="1942"/>
                    </a:lnTo>
                    <a:lnTo>
                      <a:pt x="1198" y="1956"/>
                    </a:lnTo>
                    <a:lnTo>
                      <a:pt x="1210" y="1962"/>
                    </a:lnTo>
                    <a:lnTo>
                      <a:pt x="1218" y="1964"/>
                    </a:lnTo>
                    <a:lnTo>
                      <a:pt x="1224" y="1964"/>
                    </a:lnTo>
                    <a:lnTo>
                      <a:pt x="1230" y="1960"/>
                    </a:lnTo>
                    <a:lnTo>
                      <a:pt x="1238" y="1952"/>
                    </a:lnTo>
                    <a:lnTo>
                      <a:pt x="1244" y="1946"/>
                    </a:lnTo>
                    <a:lnTo>
                      <a:pt x="1252" y="1940"/>
                    </a:lnTo>
                    <a:lnTo>
                      <a:pt x="1260" y="1936"/>
                    </a:lnTo>
                    <a:lnTo>
                      <a:pt x="1264" y="1930"/>
                    </a:lnTo>
                    <a:lnTo>
                      <a:pt x="1270" y="1920"/>
                    </a:lnTo>
                    <a:lnTo>
                      <a:pt x="1270" y="1918"/>
                    </a:lnTo>
                    <a:lnTo>
                      <a:pt x="1272" y="1916"/>
                    </a:lnTo>
                    <a:lnTo>
                      <a:pt x="1276" y="1916"/>
                    </a:lnTo>
                    <a:lnTo>
                      <a:pt x="1282" y="1918"/>
                    </a:lnTo>
                    <a:lnTo>
                      <a:pt x="1286" y="1924"/>
                    </a:lnTo>
                    <a:lnTo>
                      <a:pt x="1288" y="1928"/>
                    </a:lnTo>
                    <a:lnTo>
                      <a:pt x="1284" y="1930"/>
                    </a:lnTo>
                    <a:lnTo>
                      <a:pt x="1280" y="1934"/>
                    </a:lnTo>
                    <a:lnTo>
                      <a:pt x="1274" y="1940"/>
                    </a:lnTo>
                    <a:lnTo>
                      <a:pt x="1274" y="1944"/>
                    </a:lnTo>
                    <a:lnTo>
                      <a:pt x="1278" y="1946"/>
                    </a:lnTo>
                    <a:lnTo>
                      <a:pt x="1282" y="1948"/>
                    </a:lnTo>
                    <a:lnTo>
                      <a:pt x="1288" y="1948"/>
                    </a:lnTo>
                    <a:lnTo>
                      <a:pt x="1290" y="1944"/>
                    </a:lnTo>
                    <a:lnTo>
                      <a:pt x="1292" y="1942"/>
                    </a:lnTo>
                    <a:lnTo>
                      <a:pt x="1296" y="1936"/>
                    </a:lnTo>
                    <a:lnTo>
                      <a:pt x="1296" y="1942"/>
                    </a:lnTo>
                    <a:lnTo>
                      <a:pt x="1298" y="1948"/>
                    </a:lnTo>
                    <a:lnTo>
                      <a:pt x="1300" y="1952"/>
                    </a:lnTo>
                    <a:lnTo>
                      <a:pt x="1306" y="1956"/>
                    </a:lnTo>
                    <a:lnTo>
                      <a:pt x="1316" y="1964"/>
                    </a:lnTo>
                    <a:lnTo>
                      <a:pt x="1324" y="1970"/>
                    </a:lnTo>
                    <a:lnTo>
                      <a:pt x="1334" y="1982"/>
                    </a:lnTo>
                    <a:lnTo>
                      <a:pt x="1338" y="1988"/>
                    </a:lnTo>
                    <a:lnTo>
                      <a:pt x="1340" y="1988"/>
                    </a:lnTo>
                    <a:lnTo>
                      <a:pt x="1340" y="1980"/>
                    </a:lnTo>
                    <a:lnTo>
                      <a:pt x="1340" y="1974"/>
                    </a:lnTo>
                    <a:lnTo>
                      <a:pt x="1340" y="1968"/>
                    </a:lnTo>
                    <a:lnTo>
                      <a:pt x="1342" y="1962"/>
                    </a:lnTo>
                    <a:lnTo>
                      <a:pt x="1346" y="1960"/>
                    </a:lnTo>
                    <a:lnTo>
                      <a:pt x="1354" y="1956"/>
                    </a:lnTo>
                    <a:lnTo>
                      <a:pt x="1362" y="1950"/>
                    </a:lnTo>
                    <a:lnTo>
                      <a:pt x="1386" y="1930"/>
                    </a:lnTo>
                    <a:lnTo>
                      <a:pt x="1398" y="1920"/>
                    </a:lnTo>
                    <a:lnTo>
                      <a:pt x="1412" y="1912"/>
                    </a:lnTo>
                    <a:lnTo>
                      <a:pt x="1428" y="1908"/>
                    </a:lnTo>
                    <a:lnTo>
                      <a:pt x="1434" y="1908"/>
                    </a:lnTo>
                    <a:lnTo>
                      <a:pt x="1442" y="1908"/>
                    </a:lnTo>
                    <a:lnTo>
                      <a:pt x="1456" y="1910"/>
                    </a:lnTo>
                    <a:lnTo>
                      <a:pt x="1466" y="1906"/>
                    </a:lnTo>
                    <a:lnTo>
                      <a:pt x="1474" y="1902"/>
                    </a:lnTo>
                    <a:lnTo>
                      <a:pt x="1478" y="1896"/>
                    </a:lnTo>
                    <a:lnTo>
                      <a:pt x="1482" y="1890"/>
                    </a:lnTo>
                    <a:lnTo>
                      <a:pt x="1482" y="1884"/>
                    </a:lnTo>
                    <a:lnTo>
                      <a:pt x="1482" y="1878"/>
                    </a:lnTo>
                    <a:lnTo>
                      <a:pt x="1478" y="1874"/>
                    </a:lnTo>
                    <a:lnTo>
                      <a:pt x="1476" y="1870"/>
                    </a:lnTo>
                    <a:lnTo>
                      <a:pt x="1476" y="1866"/>
                    </a:lnTo>
                    <a:lnTo>
                      <a:pt x="1480" y="1856"/>
                    </a:lnTo>
                    <a:lnTo>
                      <a:pt x="1486" y="1842"/>
                    </a:lnTo>
                    <a:lnTo>
                      <a:pt x="1488" y="1836"/>
                    </a:lnTo>
                    <a:lnTo>
                      <a:pt x="1488" y="1828"/>
                    </a:lnTo>
                    <a:lnTo>
                      <a:pt x="1490" y="1812"/>
                    </a:lnTo>
                    <a:lnTo>
                      <a:pt x="1494" y="1794"/>
                    </a:lnTo>
                    <a:lnTo>
                      <a:pt x="1502" y="1776"/>
                    </a:lnTo>
                    <a:lnTo>
                      <a:pt x="1506" y="1770"/>
                    </a:lnTo>
                    <a:lnTo>
                      <a:pt x="1510" y="1766"/>
                    </a:lnTo>
                    <a:lnTo>
                      <a:pt x="1514" y="1760"/>
                    </a:lnTo>
                    <a:lnTo>
                      <a:pt x="1518" y="1750"/>
                    </a:lnTo>
                    <a:lnTo>
                      <a:pt x="1526" y="1718"/>
                    </a:lnTo>
                    <a:lnTo>
                      <a:pt x="1530" y="1700"/>
                    </a:lnTo>
                    <a:lnTo>
                      <a:pt x="1538" y="1680"/>
                    </a:lnTo>
                    <a:lnTo>
                      <a:pt x="1548" y="1662"/>
                    </a:lnTo>
                    <a:lnTo>
                      <a:pt x="1554" y="1654"/>
                    </a:lnTo>
                    <a:lnTo>
                      <a:pt x="1562" y="1646"/>
                    </a:lnTo>
                    <a:lnTo>
                      <a:pt x="1574" y="1634"/>
                    </a:lnTo>
                    <a:lnTo>
                      <a:pt x="1582" y="1626"/>
                    </a:lnTo>
                    <a:lnTo>
                      <a:pt x="1586" y="1618"/>
                    </a:lnTo>
                    <a:lnTo>
                      <a:pt x="1588" y="1612"/>
                    </a:lnTo>
                    <a:lnTo>
                      <a:pt x="1588" y="1604"/>
                    </a:lnTo>
                    <a:lnTo>
                      <a:pt x="1590" y="1598"/>
                    </a:lnTo>
                    <a:lnTo>
                      <a:pt x="1594" y="1590"/>
                    </a:lnTo>
                    <a:lnTo>
                      <a:pt x="1598" y="1576"/>
                    </a:lnTo>
                    <a:lnTo>
                      <a:pt x="1602" y="1566"/>
                    </a:lnTo>
                    <a:lnTo>
                      <a:pt x="1602" y="1556"/>
                    </a:lnTo>
                    <a:lnTo>
                      <a:pt x="1602" y="1546"/>
                    </a:lnTo>
                    <a:lnTo>
                      <a:pt x="1602" y="1532"/>
                    </a:lnTo>
                    <a:lnTo>
                      <a:pt x="1604" y="1524"/>
                    </a:lnTo>
                    <a:lnTo>
                      <a:pt x="1606" y="1516"/>
                    </a:lnTo>
                    <a:lnTo>
                      <a:pt x="1612" y="1504"/>
                    </a:lnTo>
                    <a:lnTo>
                      <a:pt x="1614" y="1494"/>
                    </a:lnTo>
                    <a:lnTo>
                      <a:pt x="1616" y="1476"/>
                    </a:lnTo>
                    <a:lnTo>
                      <a:pt x="1618" y="1458"/>
                    </a:lnTo>
                    <a:lnTo>
                      <a:pt x="1620" y="1448"/>
                    </a:lnTo>
                    <a:lnTo>
                      <a:pt x="1626" y="1438"/>
                    </a:lnTo>
                    <a:lnTo>
                      <a:pt x="1628" y="1432"/>
                    </a:lnTo>
                    <a:lnTo>
                      <a:pt x="1630" y="1426"/>
                    </a:lnTo>
                    <a:lnTo>
                      <a:pt x="1628" y="1412"/>
                    </a:lnTo>
                    <a:lnTo>
                      <a:pt x="1626" y="1398"/>
                    </a:lnTo>
                    <a:lnTo>
                      <a:pt x="1622" y="1384"/>
                    </a:lnTo>
                    <a:lnTo>
                      <a:pt x="1612" y="1358"/>
                    </a:lnTo>
                    <a:lnTo>
                      <a:pt x="1610" y="1350"/>
                    </a:lnTo>
                    <a:lnTo>
                      <a:pt x="1610" y="1344"/>
                    </a:lnTo>
                    <a:close/>
                    <a:moveTo>
                      <a:pt x="1412" y="2026"/>
                    </a:moveTo>
                    <a:lnTo>
                      <a:pt x="1412" y="2026"/>
                    </a:lnTo>
                    <a:lnTo>
                      <a:pt x="1408" y="2024"/>
                    </a:lnTo>
                    <a:lnTo>
                      <a:pt x="1406" y="2020"/>
                    </a:lnTo>
                    <a:lnTo>
                      <a:pt x="1404" y="2016"/>
                    </a:lnTo>
                    <a:lnTo>
                      <a:pt x="1402" y="2014"/>
                    </a:lnTo>
                    <a:lnTo>
                      <a:pt x="1400" y="2014"/>
                    </a:lnTo>
                    <a:lnTo>
                      <a:pt x="1396" y="2018"/>
                    </a:lnTo>
                    <a:lnTo>
                      <a:pt x="1392" y="2022"/>
                    </a:lnTo>
                    <a:lnTo>
                      <a:pt x="1392" y="2024"/>
                    </a:lnTo>
                    <a:lnTo>
                      <a:pt x="1394" y="2024"/>
                    </a:lnTo>
                    <a:lnTo>
                      <a:pt x="1396" y="2026"/>
                    </a:lnTo>
                    <a:lnTo>
                      <a:pt x="1398" y="2028"/>
                    </a:lnTo>
                    <a:lnTo>
                      <a:pt x="1400" y="2038"/>
                    </a:lnTo>
                    <a:lnTo>
                      <a:pt x="1402" y="2040"/>
                    </a:lnTo>
                    <a:lnTo>
                      <a:pt x="1404" y="2042"/>
                    </a:lnTo>
                    <a:lnTo>
                      <a:pt x="1410" y="2044"/>
                    </a:lnTo>
                    <a:lnTo>
                      <a:pt x="1414" y="2042"/>
                    </a:lnTo>
                    <a:lnTo>
                      <a:pt x="1414" y="2040"/>
                    </a:lnTo>
                    <a:lnTo>
                      <a:pt x="1414" y="2036"/>
                    </a:lnTo>
                    <a:lnTo>
                      <a:pt x="1412" y="2034"/>
                    </a:lnTo>
                    <a:lnTo>
                      <a:pt x="1412" y="2032"/>
                    </a:lnTo>
                    <a:lnTo>
                      <a:pt x="1414" y="2030"/>
                    </a:lnTo>
                    <a:lnTo>
                      <a:pt x="1416" y="2028"/>
                    </a:lnTo>
                    <a:lnTo>
                      <a:pt x="1412" y="2026"/>
                    </a:lnTo>
                    <a:close/>
                    <a:moveTo>
                      <a:pt x="1708" y="300"/>
                    </a:moveTo>
                    <a:lnTo>
                      <a:pt x="1708" y="300"/>
                    </a:lnTo>
                    <a:lnTo>
                      <a:pt x="1704" y="298"/>
                    </a:lnTo>
                    <a:lnTo>
                      <a:pt x="1700" y="294"/>
                    </a:lnTo>
                    <a:lnTo>
                      <a:pt x="1694" y="284"/>
                    </a:lnTo>
                    <a:lnTo>
                      <a:pt x="1688" y="274"/>
                    </a:lnTo>
                    <a:lnTo>
                      <a:pt x="1686" y="272"/>
                    </a:lnTo>
                    <a:lnTo>
                      <a:pt x="1682" y="268"/>
                    </a:lnTo>
                    <a:lnTo>
                      <a:pt x="1678" y="266"/>
                    </a:lnTo>
                    <a:lnTo>
                      <a:pt x="1676" y="262"/>
                    </a:lnTo>
                    <a:lnTo>
                      <a:pt x="1672" y="252"/>
                    </a:lnTo>
                    <a:lnTo>
                      <a:pt x="1668" y="244"/>
                    </a:lnTo>
                    <a:lnTo>
                      <a:pt x="1668" y="242"/>
                    </a:lnTo>
                    <a:lnTo>
                      <a:pt x="1664" y="244"/>
                    </a:lnTo>
                    <a:lnTo>
                      <a:pt x="1662" y="248"/>
                    </a:lnTo>
                    <a:lnTo>
                      <a:pt x="1662" y="250"/>
                    </a:lnTo>
                    <a:lnTo>
                      <a:pt x="1666" y="256"/>
                    </a:lnTo>
                    <a:lnTo>
                      <a:pt x="1670" y="264"/>
                    </a:lnTo>
                    <a:lnTo>
                      <a:pt x="1672" y="268"/>
                    </a:lnTo>
                    <a:lnTo>
                      <a:pt x="1672" y="276"/>
                    </a:lnTo>
                    <a:lnTo>
                      <a:pt x="1672" y="282"/>
                    </a:lnTo>
                    <a:lnTo>
                      <a:pt x="1672" y="288"/>
                    </a:lnTo>
                    <a:lnTo>
                      <a:pt x="1680" y="298"/>
                    </a:lnTo>
                    <a:lnTo>
                      <a:pt x="1688" y="306"/>
                    </a:lnTo>
                    <a:lnTo>
                      <a:pt x="1690" y="310"/>
                    </a:lnTo>
                    <a:lnTo>
                      <a:pt x="1692" y="316"/>
                    </a:lnTo>
                    <a:lnTo>
                      <a:pt x="1694" y="324"/>
                    </a:lnTo>
                    <a:lnTo>
                      <a:pt x="1700" y="330"/>
                    </a:lnTo>
                    <a:lnTo>
                      <a:pt x="1708" y="332"/>
                    </a:lnTo>
                    <a:lnTo>
                      <a:pt x="1716" y="330"/>
                    </a:lnTo>
                    <a:lnTo>
                      <a:pt x="1720" y="328"/>
                    </a:lnTo>
                    <a:lnTo>
                      <a:pt x="1722" y="326"/>
                    </a:lnTo>
                    <a:lnTo>
                      <a:pt x="1722" y="322"/>
                    </a:lnTo>
                    <a:lnTo>
                      <a:pt x="1720" y="316"/>
                    </a:lnTo>
                    <a:lnTo>
                      <a:pt x="1716" y="306"/>
                    </a:lnTo>
                    <a:lnTo>
                      <a:pt x="1712" y="304"/>
                    </a:lnTo>
                    <a:lnTo>
                      <a:pt x="1708" y="300"/>
                    </a:lnTo>
                    <a:close/>
                    <a:moveTo>
                      <a:pt x="1712" y="342"/>
                    </a:moveTo>
                    <a:lnTo>
                      <a:pt x="1712" y="342"/>
                    </a:lnTo>
                    <a:lnTo>
                      <a:pt x="1712" y="346"/>
                    </a:lnTo>
                    <a:lnTo>
                      <a:pt x="1716" y="346"/>
                    </a:lnTo>
                    <a:lnTo>
                      <a:pt x="1718" y="346"/>
                    </a:lnTo>
                    <a:lnTo>
                      <a:pt x="1720" y="344"/>
                    </a:lnTo>
                    <a:lnTo>
                      <a:pt x="1718" y="340"/>
                    </a:lnTo>
                    <a:lnTo>
                      <a:pt x="1716" y="338"/>
                    </a:lnTo>
                    <a:lnTo>
                      <a:pt x="1712" y="340"/>
                    </a:lnTo>
                    <a:lnTo>
                      <a:pt x="1712" y="342"/>
                    </a:lnTo>
                    <a:close/>
                    <a:moveTo>
                      <a:pt x="1238" y="2006"/>
                    </a:moveTo>
                    <a:lnTo>
                      <a:pt x="1238" y="2006"/>
                    </a:lnTo>
                    <a:lnTo>
                      <a:pt x="1236" y="2012"/>
                    </a:lnTo>
                    <a:lnTo>
                      <a:pt x="1234" y="2024"/>
                    </a:lnTo>
                    <a:lnTo>
                      <a:pt x="1236" y="2032"/>
                    </a:lnTo>
                    <a:lnTo>
                      <a:pt x="1240" y="2034"/>
                    </a:lnTo>
                    <a:lnTo>
                      <a:pt x="1242" y="2032"/>
                    </a:lnTo>
                    <a:lnTo>
                      <a:pt x="1244" y="2028"/>
                    </a:lnTo>
                    <a:lnTo>
                      <a:pt x="1246" y="2024"/>
                    </a:lnTo>
                    <a:lnTo>
                      <a:pt x="1246" y="2014"/>
                    </a:lnTo>
                    <a:lnTo>
                      <a:pt x="1242" y="2006"/>
                    </a:lnTo>
                    <a:lnTo>
                      <a:pt x="1240" y="2004"/>
                    </a:lnTo>
                    <a:lnTo>
                      <a:pt x="1238" y="2006"/>
                    </a:lnTo>
                    <a:close/>
                    <a:moveTo>
                      <a:pt x="1414" y="2116"/>
                    </a:moveTo>
                    <a:lnTo>
                      <a:pt x="1414" y="2116"/>
                    </a:lnTo>
                    <a:lnTo>
                      <a:pt x="1414" y="2106"/>
                    </a:lnTo>
                    <a:lnTo>
                      <a:pt x="1414" y="2096"/>
                    </a:lnTo>
                    <a:lnTo>
                      <a:pt x="1414" y="2088"/>
                    </a:lnTo>
                    <a:lnTo>
                      <a:pt x="1412" y="2082"/>
                    </a:lnTo>
                    <a:lnTo>
                      <a:pt x="1408" y="2076"/>
                    </a:lnTo>
                    <a:lnTo>
                      <a:pt x="1406" y="2072"/>
                    </a:lnTo>
                    <a:lnTo>
                      <a:pt x="1402" y="2072"/>
                    </a:lnTo>
                    <a:lnTo>
                      <a:pt x="1400" y="2074"/>
                    </a:lnTo>
                    <a:lnTo>
                      <a:pt x="1398" y="2078"/>
                    </a:lnTo>
                    <a:lnTo>
                      <a:pt x="1396" y="2078"/>
                    </a:lnTo>
                    <a:lnTo>
                      <a:pt x="1392" y="2076"/>
                    </a:lnTo>
                    <a:lnTo>
                      <a:pt x="1388" y="2076"/>
                    </a:lnTo>
                    <a:lnTo>
                      <a:pt x="1386" y="2078"/>
                    </a:lnTo>
                    <a:lnTo>
                      <a:pt x="1382" y="2080"/>
                    </a:lnTo>
                    <a:lnTo>
                      <a:pt x="1380" y="2082"/>
                    </a:lnTo>
                    <a:lnTo>
                      <a:pt x="1378" y="2082"/>
                    </a:lnTo>
                    <a:lnTo>
                      <a:pt x="1370" y="2082"/>
                    </a:lnTo>
                    <a:lnTo>
                      <a:pt x="1352" y="2088"/>
                    </a:lnTo>
                    <a:lnTo>
                      <a:pt x="1340" y="2092"/>
                    </a:lnTo>
                    <a:lnTo>
                      <a:pt x="1332" y="2094"/>
                    </a:lnTo>
                    <a:lnTo>
                      <a:pt x="1324" y="2092"/>
                    </a:lnTo>
                    <a:lnTo>
                      <a:pt x="1320" y="2088"/>
                    </a:lnTo>
                    <a:lnTo>
                      <a:pt x="1310" y="2080"/>
                    </a:lnTo>
                    <a:lnTo>
                      <a:pt x="1304" y="2076"/>
                    </a:lnTo>
                    <a:lnTo>
                      <a:pt x="1296" y="2076"/>
                    </a:lnTo>
                    <a:lnTo>
                      <a:pt x="1288" y="2074"/>
                    </a:lnTo>
                    <a:lnTo>
                      <a:pt x="1282" y="2072"/>
                    </a:lnTo>
                    <a:lnTo>
                      <a:pt x="1274" y="2066"/>
                    </a:lnTo>
                    <a:lnTo>
                      <a:pt x="1272" y="2064"/>
                    </a:lnTo>
                    <a:lnTo>
                      <a:pt x="1270" y="2064"/>
                    </a:lnTo>
                    <a:lnTo>
                      <a:pt x="1266" y="2078"/>
                    </a:lnTo>
                    <a:lnTo>
                      <a:pt x="1264" y="2086"/>
                    </a:lnTo>
                    <a:lnTo>
                      <a:pt x="1266" y="2094"/>
                    </a:lnTo>
                    <a:lnTo>
                      <a:pt x="1276" y="2118"/>
                    </a:lnTo>
                    <a:lnTo>
                      <a:pt x="1280" y="2130"/>
                    </a:lnTo>
                    <a:lnTo>
                      <a:pt x="1284" y="2134"/>
                    </a:lnTo>
                    <a:lnTo>
                      <a:pt x="1288" y="2136"/>
                    </a:lnTo>
                    <a:lnTo>
                      <a:pt x="1288" y="2144"/>
                    </a:lnTo>
                    <a:lnTo>
                      <a:pt x="1288" y="2158"/>
                    </a:lnTo>
                    <a:lnTo>
                      <a:pt x="1292" y="2174"/>
                    </a:lnTo>
                    <a:lnTo>
                      <a:pt x="1296" y="2186"/>
                    </a:lnTo>
                    <a:lnTo>
                      <a:pt x="1300" y="2192"/>
                    </a:lnTo>
                    <a:lnTo>
                      <a:pt x="1304" y="2198"/>
                    </a:lnTo>
                    <a:lnTo>
                      <a:pt x="1310" y="2202"/>
                    </a:lnTo>
                    <a:lnTo>
                      <a:pt x="1312" y="2206"/>
                    </a:lnTo>
                    <a:lnTo>
                      <a:pt x="1318" y="2216"/>
                    </a:lnTo>
                    <a:lnTo>
                      <a:pt x="1322" y="2224"/>
                    </a:lnTo>
                    <a:lnTo>
                      <a:pt x="1324" y="2226"/>
                    </a:lnTo>
                    <a:lnTo>
                      <a:pt x="1328" y="2226"/>
                    </a:lnTo>
                    <a:lnTo>
                      <a:pt x="1332" y="2226"/>
                    </a:lnTo>
                    <a:lnTo>
                      <a:pt x="1338" y="2226"/>
                    </a:lnTo>
                    <a:lnTo>
                      <a:pt x="1352" y="2230"/>
                    </a:lnTo>
                    <a:lnTo>
                      <a:pt x="1356" y="2232"/>
                    </a:lnTo>
                    <a:lnTo>
                      <a:pt x="1358" y="2230"/>
                    </a:lnTo>
                    <a:lnTo>
                      <a:pt x="1360" y="2226"/>
                    </a:lnTo>
                    <a:lnTo>
                      <a:pt x="1362" y="2220"/>
                    </a:lnTo>
                    <a:lnTo>
                      <a:pt x="1366" y="2214"/>
                    </a:lnTo>
                    <a:lnTo>
                      <a:pt x="1370" y="2212"/>
                    </a:lnTo>
                    <a:lnTo>
                      <a:pt x="1372" y="2208"/>
                    </a:lnTo>
                    <a:lnTo>
                      <a:pt x="1374" y="2200"/>
                    </a:lnTo>
                    <a:lnTo>
                      <a:pt x="1376" y="2194"/>
                    </a:lnTo>
                    <a:lnTo>
                      <a:pt x="1378" y="2194"/>
                    </a:lnTo>
                    <a:lnTo>
                      <a:pt x="1378" y="2196"/>
                    </a:lnTo>
                    <a:lnTo>
                      <a:pt x="1380" y="2198"/>
                    </a:lnTo>
                    <a:lnTo>
                      <a:pt x="1382" y="2198"/>
                    </a:lnTo>
                    <a:lnTo>
                      <a:pt x="1382" y="2194"/>
                    </a:lnTo>
                    <a:lnTo>
                      <a:pt x="1384" y="2190"/>
                    </a:lnTo>
                    <a:lnTo>
                      <a:pt x="1386" y="2188"/>
                    </a:lnTo>
                    <a:lnTo>
                      <a:pt x="1388" y="2188"/>
                    </a:lnTo>
                    <a:lnTo>
                      <a:pt x="1392" y="2192"/>
                    </a:lnTo>
                    <a:lnTo>
                      <a:pt x="1394" y="2194"/>
                    </a:lnTo>
                    <a:lnTo>
                      <a:pt x="1394" y="2196"/>
                    </a:lnTo>
                    <a:lnTo>
                      <a:pt x="1392" y="2196"/>
                    </a:lnTo>
                    <a:lnTo>
                      <a:pt x="1388" y="2198"/>
                    </a:lnTo>
                    <a:lnTo>
                      <a:pt x="1388" y="2202"/>
                    </a:lnTo>
                    <a:lnTo>
                      <a:pt x="1390" y="2206"/>
                    </a:lnTo>
                    <a:lnTo>
                      <a:pt x="1398" y="2210"/>
                    </a:lnTo>
                    <a:lnTo>
                      <a:pt x="1402" y="2208"/>
                    </a:lnTo>
                    <a:lnTo>
                      <a:pt x="1404" y="2206"/>
                    </a:lnTo>
                    <a:lnTo>
                      <a:pt x="1402" y="2194"/>
                    </a:lnTo>
                    <a:lnTo>
                      <a:pt x="1400" y="2180"/>
                    </a:lnTo>
                    <a:lnTo>
                      <a:pt x="1400" y="2174"/>
                    </a:lnTo>
                    <a:lnTo>
                      <a:pt x="1402" y="2170"/>
                    </a:lnTo>
                    <a:lnTo>
                      <a:pt x="1404" y="2168"/>
                    </a:lnTo>
                    <a:lnTo>
                      <a:pt x="1404" y="2166"/>
                    </a:lnTo>
                    <a:lnTo>
                      <a:pt x="1402" y="2160"/>
                    </a:lnTo>
                    <a:lnTo>
                      <a:pt x="1402" y="2152"/>
                    </a:lnTo>
                    <a:lnTo>
                      <a:pt x="1402" y="2150"/>
                    </a:lnTo>
                    <a:lnTo>
                      <a:pt x="1404" y="2146"/>
                    </a:lnTo>
                    <a:lnTo>
                      <a:pt x="1408" y="2144"/>
                    </a:lnTo>
                    <a:lnTo>
                      <a:pt x="1410" y="2144"/>
                    </a:lnTo>
                    <a:lnTo>
                      <a:pt x="1410" y="2150"/>
                    </a:lnTo>
                    <a:lnTo>
                      <a:pt x="1412" y="2154"/>
                    </a:lnTo>
                    <a:lnTo>
                      <a:pt x="1414" y="2152"/>
                    </a:lnTo>
                    <a:lnTo>
                      <a:pt x="1416" y="2148"/>
                    </a:lnTo>
                    <a:lnTo>
                      <a:pt x="1416" y="2146"/>
                    </a:lnTo>
                    <a:lnTo>
                      <a:pt x="1414" y="2140"/>
                    </a:lnTo>
                    <a:lnTo>
                      <a:pt x="1412" y="2132"/>
                    </a:lnTo>
                    <a:lnTo>
                      <a:pt x="1412" y="2124"/>
                    </a:lnTo>
                    <a:lnTo>
                      <a:pt x="1414" y="2116"/>
                    </a:lnTo>
                    <a:close/>
                    <a:moveTo>
                      <a:pt x="984" y="1792"/>
                    </a:moveTo>
                    <a:lnTo>
                      <a:pt x="984" y="1792"/>
                    </a:lnTo>
                    <a:lnTo>
                      <a:pt x="980" y="1788"/>
                    </a:lnTo>
                    <a:lnTo>
                      <a:pt x="974" y="1788"/>
                    </a:lnTo>
                    <a:lnTo>
                      <a:pt x="966" y="1788"/>
                    </a:lnTo>
                    <a:lnTo>
                      <a:pt x="958" y="1792"/>
                    </a:lnTo>
                    <a:lnTo>
                      <a:pt x="950" y="1794"/>
                    </a:lnTo>
                    <a:lnTo>
                      <a:pt x="944" y="1798"/>
                    </a:lnTo>
                    <a:lnTo>
                      <a:pt x="942" y="1804"/>
                    </a:lnTo>
                    <a:lnTo>
                      <a:pt x="940" y="1808"/>
                    </a:lnTo>
                    <a:lnTo>
                      <a:pt x="942" y="1810"/>
                    </a:lnTo>
                    <a:lnTo>
                      <a:pt x="948" y="1812"/>
                    </a:lnTo>
                    <a:lnTo>
                      <a:pt x="960" y="1814"/>
                    </a:lnTo>
                    <a:lnTo>
                      <a:pt x="974" y="1812"/>
                    </a:lnTo>
                    <a:lnTo>
                      <a:pt x="982" y="1810"/>
                    </a:lnTo>
                    <a:lnTo>
                      <a:pt x="990" y="1808"/>
                    </a:lnTo>
                    <a:lnTo>
                      <a:pt x="998" y="1808"/>
                    </a:lnTo>
                    <a:lnTo>
                      <a:pt x="1004" y="1806"/>
                    </a:lnTo>
                    <a:lnTo>
                      <a:pt x="1004" y="1804"/>
                    </a:lnTo>
                    <a:lnTo>
                      <a:pt x="1002" y="1800"/>
                    </a:lnTo>
                    <a:lnTo>
                      <a:pt x="1000" y="1798"/>
                    </a:lnTo>
                    <a:lnTo>
                      <a:pt x="994" y="1798"/>
                    </a:lnTo>
                    <a:lnTo>
                      <a:pt x="990" y="1796"/>
                    </a:lnTo>
                    <a:lnTo>
                      <a:pt x="984" y="1792"/>
                    </a:lnTo>
                    <a:close/>
                    <a:moveTo>
                      <a:pt x="2204" y="1064"/>
                    </a:moveTo>
                    <a:lnTo>
                      <a:pt x="2204" y="1064"/>
                    </a:lnTo>
                    <a:lnTo>
                      <a:pt x="2206" y="1066"/>
                    </a:lnTo>
                    <a:lnTo>
                      <a:pt x="2208" y="1066"/>
                    </a:lnTo>
                    <a:lnTo>
                      <a:pt x="2212" y="1066"/>
                    </a:lnTo>
                    <a:lnTo>
                      <a:pt x="2214" y="1060"/>
                    </a:lnTo>
                    <a:lnTo>
                      <a:pt x="2214" y="1058"/>
                    </a:lnTo>
                    <a:lnTo>
                      <a:pt x="2212" y="1054"/>
                    </a:lnTo>
                    <a:lnTo>
                      <a:pt x="2210" y="1050"/>
                    </a:lnTo>
                    <a:lnTo>
                      <a:pt x="2208" y="1048"/>
                    </a:lnTo>
                    <a:lnTo>
                      <a:pt x="2206" y="1048"/>
                    </a:lnTo>
                    <a:lnTo>
                      <a:pt x="2204" y="1050"/>
                    </a:lnTo>
                    <a:lnTo>
                      <a:pt x="2202" y="1054"/>
                    </a:lnTo>
                    <a:lnTo>
                      <a:pt x="2204" y="1064"/>
                    </a:lnTo>
                    <a:close/>
                    <a:moveTo>
                      <a:pt x="2218" y="862"/>
                    </a:moveTo>
                    <a:lnTo>
                      <a:pt x="2218" y="862"/>
                    </a:lnTo>
                    <a:lnTo>
                      <a:pt x="2216" y="866"/>
                    </a:lnTo>
                    <a:lnTo>
                      <a:pt x="2218" y="870"/>
                    </a:lnTo>
                    <a:lnTo>
                      <a:pt x="2222" y="872"/>
                    </a:lnTo>
                    <a:lnTo>
                      <a:pt x="2228" y="874"/>
                    </a:lnTo>
                    <a:lnTo>
                      <a:pt x="2230" y="872"/>
                    </a:lnTo>
                    <a:lnTo>
                      <a:pt x="2230" y="870"/>
                    </a:lnTo>
                    <a:lnTo>
                      <a:pt x="2228" y="864"/>
                    </a:lnTo>
                    <a:lnTo>
                      <a:pt x="2222" y="860"/>
                    </a:lnTo>
                    <a:lnTo>
                      <a:pt x="2220" y="860"/>
                    </a:lnTo>
                    <a:lnTo>
                      <a:pt x="2218" y="862"/>
                    </a:lnTo>
                    <a:close/>
                    <a:moveTo>
                      <a:pt x="2220" y="824"/>
                    </a:moveTo>
                    <a:lnTo>
                      <a:pt x="2220" y="824"/>
                    </a:lnTo>
                    <a:lnTo>
                      <a:pt x="2222" y="824"/>
                    </a:lnTo>
                    <a:lnTo>
                      <a:pt x="2222" y="822"/>
                    </a:lnTo>
                    <a:lnTo>
                      <a:pt x="2216" y="814"/>
                    </a:lnTo>
                    <a:lnTo>
                      <a:pt x="2216" y="812"/>
                    </a:lnTo>
                    <a:lnTo>
                      <a:pt x="2214" y="814"/>
                    </a:lnTo>
                    <a:lnTo>
                      <a:pt x="2212" y="816"/>
                    </a:lnTo>
                    <a:lnTo>
                      <a:pt x="2214" y="822"/>
                    </a:lnTo>
                    <a:lnTo>
                      <a:pt x="2216" y="822"/>
                    </a:lnTo>
                    <a:lnTo>
                      <a:pt x="2220" y="824"/>
                    </a:lnTo>
                    <a:close/>
                    <a:moveTo>
                      <a:pt x="2124" y="1064"/>
                    </a:moveTo>
                    <a:lnTo>
                      <a:pt x="2124" y="1064"/>
                    </a:lnTo>
                    <a:lnTo>
                      <a:pt x="2118" y="1060"/>
                    </a:lnTo>
                    <a:lnTo>
                      <a:pt x="2116" y="1060"/>
                    </a:lnTo>
                    <a:lnTo>
                      <a:pt x="2114" y="1062"/>
                    </a:lnTo>
                    <a:lnTo>
                      <a:pt x="2096" y="1042"/>
                    </a:lnTo>
                    <a:lnTo>
                      <a:pt x="2094" y="1038"/>
                    </a:lnTo>
                    <a:lnTo>
                      <a:pt x="2090" y="1032"/>
                    </a:lnTo>
                    <a:lnTo>
                      <a:pt x="2076" y="1018"/>
                    </a:lnTo>
                    <a:lnTo>
                      <a:pt x="2060" y="1008"/>
                    </a:lnTo>
                    <a:lnTo>
                      <a:pt x="2050" y="1000"/>
                    </a:lnTo>
                    <a:lnTo>
                      <a:pt x="2050" y="1004"/>
                    </a:lnTo>
                    <a:lnTo>
                      <a:pt x="2044" y="998"/>
                    </a:lnTo>
                    <a:lnTo>
                      <a:pt x="2040" y="994"/>
                    </a:lnTo>
                    <a:lnTo>
                      <a:pt x="2036" y="992"/>
                    </a:lnTo>
                    <a:lnTo>
                      <a:pt x="2040" y="1000"/>
                    </a:lnTo>
                    <a:lnTo>
                      <a:pt x="2050" y="1020"/>
                    </a:lnTo>
                    <a:lnTo>
                      <a:pt x="2052" y="1024"/>
                    </a:lnTo>
                    <a:lnTo>
                      <a:pt x="2052" y="1026"/>
                    </a:lnTo>
                    <a:lnTo>
                      <a:pt x="2064" y="1036"/>
                    </a:lnTo>
                    <a:lnTo>
                      <a:pt x="2070" y="1042"/>
                    </a:lnTo>
                    <a:lnTo>
                      <a:pt x="2076" y="1056"/>
                    </a:lnTo>
                    <a:lnTo>
                      <a:pt x="2076" y="1054"/>
                    </a:lnTo>
                    <a:lnTo>
                      <a:pt x="2078" y="1058"/>
                    </a:lnTo>
                    <a:lnTo>
                      <a:pt x="2082" y="1058"/>
                    </a:lnTo>
                    <a:lnTo>
                      <a:pt x="2088" y="1064"/>
                    </a:lnTo>
                    <a:lnTo>
                      <a:pt x="2094" y="1070"/>
                    </a:lnTo>
                    <a:lnTo>
                      <a:pt x="2102" y="1074"/>
                    </a:lnTo>
                    <a:lnTo>
                      <a:pt x="2110" y="1080"/>
                    </a:lnTo>
                    <a:lnTo>
                      <a:pt x="2116" y="1086"/>
                    </a:lnTo>
                    <a:lnTo>
                      <a:pt x="2136" y="1098"/>
                    </a:lnTo>
                    <a:lnTo>
                      <a:pt x="2136" y="1102"/>
                    </a:lnTo>
                    <a:lnTo>
                      <a:pt x="2136" y="1104"/>
                    </a:lnTo>
                    <a:lnTo>
                      <a:pt x="2154" y="1100"/>
                    </a:lnTo>
                    <a:lnTo>
                      <a:pt x="2158" y="1098"/>
                    </a:lnTo>
                    <a:lnTo>
                      <a:pt x="2158" y="1096"/>
                    </a:lnTo>
                    <a:lnTo>
                      <a:pt x="2148" y="1086"/>
                    </a:lnTo>
                    <a:lnTo>
                      <a:pt x="2124" y="1064"/>
                    </a:lnTo>
                    <a:close/>
                    <a:moveTo>
                      <a:pt x="2172" y="1036"/>
                    </a:moveTo>
                    <a:lnTo>
                      <a:pt x="2172" y="1036"/>
                    </a:lnTo>
                    <a:lnTo>
                      <a:pt x="2178" y="1038"/>
                    </a:lnTo>
                    <a:lnTo>
                      <a:pt x="2182" y="1040"/>
                    </a:lnTo>
                    <a:lnTo>
                      <a:pt x="2184" y="1038"/>
                    </a:lnTo>
                    <a:lnTo>
                      <a:pt x="2186" y="1036"/>
                    </a:lnTo>
                    <a:lnTo>
                      <a:pt x="2186" y="1030"/>
                    </a:lnTo>
                    <a:lnTo>
                      <a:pt x="2182" y="1024"/>
                    </a:lnTo>
                    <a:lnTo>
                      <a:pt x="2176" y="1018"/>
                    </a:lnTo>
                    <a:lnTo>
                      <a:pt x="2172" y="1016"/>
                    </a:lnTo>
                    <a:lnTo>
                      <a:pt x="2168" y="1018"/>
                    </a:lnTo>
                    <a:lnTo>
                      <a:pt x="2168" y="1020"/>
                    </a:lnTo>
                    <a:lnTo>
                      <a:pt x="2170" y="1020"/>
                    </a:lnTo>
                    <a:lnTo>
                      <a:pt x="2172" y="1022"/>
                    </a:lnTo>
                    <a:lnTo>
                      <a:pt x="2172" y="1024"/>
                    </a:lnTo>
                    <a:lnTo>
                      <a:pt x="2170" y="1028"/>
                    </a:lnTo>
                    <a:lnTo>
                      <a:pt x="2168" y="1032"/>
                    </a:lnTo>
                    <a:lnTo>
                      <a:pt x="2170" y="1034"/>
                    </a:lnTo>
                    <a:lnTo>
                      <a:pt x="2172" y="1036"/>
                    </a:lnTo>
                    <a:close/>
                    <a:moveTo>
                      <a:pt x="2152" y="752"/>
                    </a:moveTo>
                    <a:lnTo>
                      <a:pt x="2152" y="752"/>
                    </a:lnTo>
                    <a:lnTo>
                      <a:pt x="2154" y="760"/>
                    </a:lnTo>
                    <a:lnTo>
                      <a:pt x="2156" y="764"/>
                    </a:lnTo>
                    <a:lnTo>
                      <a:pt x="2160" y="766"/>
                    </a:lnTo>
                    <a:lnTo>
                      <a:pt x="2168" y="764"/>
                    </a:lnTo>
                    <a:lnTo>
                      <a:pt x="2172" y="762"/>
                    </a:lnTo>
                    <a:lnTo>
                      <a:pt x="2174" y="760"/>
                    </a:lnTo>
                    <a:lnTo>
                      <a:pt x="2176" y="758"/>
                    </a:lnTo>
                    <a:lnTo>
                      <a:pt x="2176" y="754"/>
                    </a:lnTo>
                    <a:lnTo>
                      <a:pt x="2174" y="746"/>
                    </a:lnTo>
                    <a:lnTo>
                      <a:pt x="2170" y="736"/>
                    </a:lnTo>
                    <a:lnTo>
                      <a:pt x="2168" y="732"/>
                    </a:lnTo>
                    <a:lnTo>
                      <a:pt x="2166" y="732"/>
                    </a:lnTo>
                    <a:lnTo>
                      <a:pt x="2164" y="734"/>
                    </a:lnTo>
                    <a:lnTo>
                      <a:pt x="2162" y="736"/>
                    </a:lnTo>
                    <a:lnTo>
                      <a:pt x="2158" y="730"/>
                    </a:lnTo>
                    <a:lnTo>
                      <a:pt x="2156" y="724"/>
                    </a:lnTo>
                    <a:lnTo>
                      <a:pt x="2154" y="718"/>
                    </a:lnTo>
                    <a:lnTo>
                      <a:pt x="2152" y="716"/>
                    </a:lnTo>
                    <a:lnTo>
                      <a:pt x="2148" y="716"/>
                    </a:lnTo>
                    <a:lnTo>
                      <a:pt x="2146" y="718"/>
                    </a:lnTo>
                    <a:lnTo>
                      <a:pt x="2146" y="722"/>
                    </a:lnTo>
                    <a:lnTo>
                      <a:pt x="2148" y="726"/>
                    </a:lnTo>
                    <a:lnTo>
                      <a:pt x="2152" y="736"/>
                    </a:lnTo>
                    <a:lnTo>
                      <a:pt x="2152" y="742"/>
                    </a:lnTo>
                    <a:lnTo>
                      <a:pt x="2152" y="746"/>
                    </a:lnTo>
                    <a:lnTo>
                      <a:pt x="2152" y="752"/>
                    </a:lnTo>
                    <a:close/>
                    <a:moveTo>
                      <a:pt x="2196" y="758"/>
                    </a:moveTo>
                    <a:lnTo>
                      <a:pt x="2196" y="758"/>
                    </a:lnTo>
                    <a:lnTo>
                      <a:pt x="2202" y="754"/>
                    </a:lnTo>
                    <a:lnTo>
                      <a:pt x="2206" y="750"/>
                    </a:lnTo>
                    <a:lnTo>
                      <a:pt x="2208" y="748"/>
                    </a:lnTo>
                    <a:lnTo>
                      <a:pt x="2206" y="746"/>
                    </a:lnTo>
                    <a:lnTo>
                      <a:pt x="2202" y="746"/>
                    </a:lnTo>
                    <a:lnTo>
                      <a:pt x="2198" y="748"/>
                    </a:lnTo>
                    <a:lnTo>
                      <a:pt x="2194" y="752"/>
                    </a:lnTo>
                    <a:lnTo>
                      <a:pt x="2194" y="754"/>
                    </a:lnTo>
                    <a:lnTo>
                      <a:pt x="2196" y="758"/>
                    </a:lnTo>
                    <a:close/>
                    <a:moveTo>
                      <a:pt x="2206" y="798"/>
                    </a:moveTo>
                    <a:lnTo>
                      <a:pt x="2206" y="798"/>
                    </a:lnTo>
                    <a:lnTo>
                      <a:pt x="2210" y="800"/>
                    </a:lnTo>
                    <a:lnTo>
                      <a:pt x="2214" y="800"/>
                    </a:lnTo>
                    <a:lnTo>
                      <a:pt x="2216" y="798"/>
                    </a:lnTo>
                    <a:lnTo>
                      <a:pt x="2216" y="792"/>
                    </a:lnTo>
                    <a:lnTo>
                      <a:pt x="2216" y="790"/>
                    </a:lnTo>
                    <a:lnTo>
                      <a:pt x="2214" y="788"/>
                    </a:lnTo>
                    <a:lnTo>
                      <a:pt x="2208" y="790"/>
                    </a:lnTo>
                    <a:lnTo>
                      <a:pt x="2204" y="794"/>
                    </a:lnTo>
                    <a:lnTo>
                      <a:pt x="2204" y="796"/>
                    </a:lnTo>
                    <a:lnTo>
                      <a:pt x="2206" y="798"/>
                    </a:lnTo>
                    <a:close/>
                    <a:moveTo>
                      <a:pt x="1762" y="382"/>
                    </a:moveTo>
                    <a:lnTo>
                      <a:pt x="1762" y="382"/>
                    </a:lnTo>
                    <a:lnTo>
                      <a:pt x="1762" y="386"/>
                    </a:lnTo>
                    <a:lnTo>
                      <a:pt x="1764" y="392"/>
                    </a:lnTo>
                    <a:lnTo>
                      <a:pt x="1768" y="394"/>
                    </a:lnTo>
                    <a:lnTo>
                      <a:pt x="1770" y="394"/>
                    </a:lnTo>
                    <a:lnTo>
                      <a:pt x="1772" y="392"/>
                    </a:lnTo>
                    <a:lnTo>
                      <a:pt x="1774" y="390"/>
                    </a:lnTo>
                    <a:lnTo>
                      <a:pt x="1772" y="386"/>
                    </a:lnTo>
                    <a:lnTo>
                      <a:pt x="1770" y="382"/>
                    </a:lnTo>
                    <a:lnTo>
                      <a:pt x="1766" y="378"/>
                    </a:lnTo>
                    <a:lnTo>
                      <a:pt x="1764" y="380"/>
                    </a:lnTo>
                    <a:lnTo>
                      <a:pt x="1762" y="382"/>
                    </a:lnTo>
                    <a:close/>
                    <a:moveTo>
                      <a:pt x="1786" y="386"/>
                    </a:moveTo>
                    <a:lnTo>
                      <a:pt x="1786" y="386"/>
                    </a:lnTo>
                    <a:lnTo>
                      <a:pt x="1784" y="386"/>
                    </a:lnTo>
                    <a:lnTo>
                      <a:pt x="1780" y="388"/>
                    </a:lnTo>
                    <a:lnTo>
                      <a:pt x="1776" y="396"/>
                    </a:lnTo>
                    <a:lnTo>
                      <a:pt x="1776" y="402"/>
                    </a:lnTo>
                    <a:lnTo>
                      <a:pt x="1778" y="404"/>
                    </a:lnTo>
                    <a:lnTo>
                      <a:pt x="1780" y="404"/>
                    </a:lnTo>
                    <a:lnTo>
                      <a:pt x="1784" y="402"/>
                    </a:lnTo>
                    <a:lnTo>
                      <a:pt x="1788" y="404"/>
                    </a:lnTo>
                    <a:lnTo>
                      <a:pt x="1790" y="410"/>
                    </a:lnTo>
                    <a:lnTo>
                      <a:pt x="1794" y="414"/>
                    </a:lnTo>
                    <a:lnTo>
                      <a:pt x="1796" y="416"/>
                    </a:lnTo>
                    <a:lnTo>
                      <a:pt x="1800" y="412"/>
                    </a:lnTo>
                    <a:lnTo>
                      <a:pt x="1798" y="408"/>
                    </a:lnTo>
                    <a:lnTo>
                      <a:pt x="1794" y="402"/>
                    </a:lnTo>
                    <a:lnTo>
                      <a:pt x="1790" y="396"/>
                    </a:lnTo>
                    <a:lnTo>
                      <a:pt x="1790" y="392"/>
                    </a:lnTo>
                    <a:lnTo>
                      <a:pt x="1790" y="390"/>
                    </a:lnTo>
                    <a:lnTo>
                      <a:pt x="1786" y="386"/>
                    </a:lnTo>
                    <a:close/>
                    <a:moveTo>
                      <a:pt x="1754" y="340"/>
                    </a:moveTo>
                    <a:lnTo>
                      <a:pt x="1754" y="340"/>
                    </a:lnTo>
                    <a:lnTo>
                      <a:pt x="1758" y="346"/>
                    </a:lnTo>
                    <a:lnTo>
                      <a:pt x="1766" y="354"/>
                    </a:lnTo>
                    <a:lnTo>
                      <a:pt x="1776" y="360"/>
                    </a:lnTo>
                    <a:lnTo>
                      <a:pt x="1780" y="360"/>
                    </a:lnTo>
                    <a:lnTo>
                      <a:pt x="1784" y="360"/>
                    </a:lnTo>
                    <a:lnTo>
                      <a:pt x="1788" y="358"/>
                    </a:lnTo>
                    <a:lnTo>
                      <a:pt x="1784" y="356"/>
                    </a:lnTo>
                    <a:lnTo>
                      <a:pt x="1776" y="352"/>
                    </a:lnTo>
                    <a:lnTo>
                      <a:pt x="1774" y="348"/>
                    </a:lnTo>
                    <a:lnTo>
                      <a:pt x="1772" y="344"/>
                    </a:lnTo>
                    <a:lnTo>
                      <a:pt x="1768" y="336"/>
                    </a:lnTo>
                    <a:lnTo>
                      <a:pt x="1764" y="332"/>
                    </a:lnTo>
                    <a:lnTo>
                      <a:pt x="1746" y="320"/>
                    </a:lnTo>
                    <a:lnTo>
                      <a:pt x="1742" y="318"/>
                    </a:lnTo>
                    <a:lnTo>
                      <a:pt x="1740" y="320"/>
                    </a:lnTo>
                    <a:lnTo>
                      <a:pt x="1742" y="328"/>
                    </a:lnTo>
                    <a:lnTo>
                      <a:pt x="1744" y="332"/>
                    </a:lnTo>
                    <a:lnTo>
                      <a:pt x="1748" y="334"/>
                    </a:lnTo>
                    <a:lnTo>
                      <a:pt x="1752" y="336"/>
                    </a:lnTo>
                    <a:lnTo>
                      <a:pt x="1754" y="340"/>
                    </a:lnTo>
                    <a:close/>
                    <a:moveTo>
                      <a:pt x="1744" y="368"/>
                    </a:moveTo>
                    <a:lnTo>
                      <a:pt x="1744" y="368"/>
                    </a:lnTo>
                    <a:lnTo>
                      <a:pt x="1744" y="374"/>
                    </a:lnTo>
                    <a:lnTo>
                      <a:pt x="1748" y="378"/>
                    </a:lnTo>
                    <a:lnTo>
                      <a:pt x="1752" y="382"/>
                    </a:lnTo>
                    <a:lnTo>
                      <a:pt x="1754" y="380"/>
                    </a:lnTo>
                    <a:lnTo>
                      <a:pt x="1756" y="380"/>
                    </a:lnTo>
                    <a:lnTo>
                      <a:pt x="1758" y="376"/>
                    </a:lnTo>
                    <a:lnTo>
                      <a:pt x="1758" y="374"/>
                    </a:lnTo>
                    <a:lnTo>
                      <a:pt x="1752" y="368"/>
                    </a:lnTo>
                    <a:lnTo>
                      <a:pt x="1746" y="366"/>
                    </a:lnTo>
                    <a:lnTo>
                      <a:pt x="1744" y="366"/>
                    </a:lnTo>
                    <a:lnTo>
                      <a:pt x="1744" y="368"/>
                    </a:lnTo>
                    <a:close/>
                    <a:moveTo>
                      <a:pt x="1802" y="416"/>
                    </a:moveTo>
                    <a:lnTo>
                      <a:pt x="1802" y="416"/>
                    </a:lnTo>
                    <a:lnTo>
                      <a:pt x="1800" y="420"/>
                    </a:lnTo>
                    <a:lnTo>
                      <a:pt x="1800" y="424"/>
                    </a:lnTo>
                    <a:lnTo>
                      <a:pt x="1804" y="426"/>
                    </a:lnTo>
                    <a:lnTo>
                      <a:pt x="1810" y="424"/>
                    </a:lnTo>
                    <a:lnTo>
                      <a:pt x="1810" y="422"/>
                    </a:lnTo>
                    <a:lnTo>
                      <a:pt x="1812" y="420"/>
                    </a:lnTo>
                    <a:lnTo>
                      <a:pt x="1810" y="416"/>
                    </a:lnTo>
                    <a:lnTo>
                      <a:pt x="1806" y="414"/>
                    </a:lnTo>
                    <a:lnTo>
                      <a:pt x="1804" y="414"/>
                    </a:lnTo>
                    <a:lnTo>
                      <a:pt x="1802" y="416"/>
                    </a:lnTo>
                    <a:close/>
                    <a:moveTo>
                      <a:pt x="1858" y="386"/>
                    </a:moveTo>
                    <a:lnTo>
                      <a:pt x="1858" y="386"/>
                    </a:lnTo>
                    <a:lnTo>
                      <a:pt x="1848" y="382"/>
                    </a:lnTo>
                    <a:lnTo>
                      <a:pt x="1844" y="378"/>
                    </a:lnTo>
                    <a:lnTo>
                      <a:pt x="1840" y="374"/>
                    </a:lnTo>
                    <a:lnTo>
                      <a:pt x="1832" y="368"/>
                    </a:lnTo>
                    <a:lnTo>
                      <a:pt x="1828" y="366"/>
                    </a:lnTo>
                    <a:lnTo>
                      <a:pt x="1826" y="368"/>
                    </a:lnTo>
                    <a:lnTo>
                      <a:pt x="1828" y="378"/>
                    </a:lnTo>
                    <a:lnTo>
                      <a:pt x="1830" y="382"/>
                    </a:lnTo>
                    <a:lnTo>
                      <a:pt x="1834" y="386"/>
                    </a:lnTo>
                    <a:lnTo>
                      <a:pt x="1848" y="394"/>
                    </a:lnTo>
                    <a:lnTo>
                      <a:pt x="1864" y="404"/>
                    </a:lnTo>
                    <a:lnTo>
                      <a:pt x="1878" y="414"/>
                    </a:lnTo>
                    <a:lnTo>
                      <a:pt x="1880" y="416"/>
                    </a:lnTo>
                    <a:lnTo>
                      <a:pt x="1882" y="416"/>
                    </a:lnTo>
                    <a:lnTo>
                      <a:pt x="1878" y="408"/>
                    </a:lnTo>
                    <a:lnTo>
                      <a:pt x="1870" y="396"/>
                    </a:lnTo>
                    <a:lnTo>
                      <a:pt x="1864" y="390"/>
                    </a:lnTo>
                    <a:lnTo>
                      <a:pt x="1858" y="386"/>
                    </a:lnTo>
                    <a:close/>
                    <a:moveTo>
                      <a:pt x="1882" y="456"/>
                    </a:moveTo>
                    <a:lnTo>
                      <a:pt x="1882" y="456"/>
                    </a:lnTo>
                    <a:lnTo>
                      <a:pt x="1876" y="450"/>
                    </a:lnTo>
                    <a:lnTo>
                      <a:pt x="1872" y="450"/>
                    </a:lnTo>
                    <a:lnTo>
                      <a:pt x="1870" y="454"/>
                    </a:lnTo>
                    <a:lnTo>
                      <a:pt x="1870" y="462"/>
                    </a:lnTo>
                    <a:lnTo>
                      <a:pt x="1870" y="468"/>
                    </a:lnTo>
                    <a:lnTo>
                      <a:pt x="1876" y="474"/>
                    </a:lnTo>
                    <a:lnTo>
                      <a:pt x="1882" y="478"/>
                    </a:lnTo>
                    <a:lnTo>
                      <a:pt x="1892" y="478"/>
                    </a:lnTo>
                    <a:lnTo>
                      <a:pt x="1900" y="476"/>
                    </a:lnTo>
                    <a:lnTo>
                      <a:pt x="1900" y="478"/>
                    </a:lnTo>
                    <a:lnTo>
                      <a:pt x="1902" y="480"/>
                    </a:lnTo>
                    <a:lnTo>
                      <a:pt x="1912" y="482"/>
                    </a:lnTo>
                    <a:lnTo>
                      <a:pt x="1916" y="482"/>
                    </a:lnTo>
                    <a:lnTo>
                      <a:pt x="1920" y="482"/>
                    </a:lnTo>
                    <a:lnTo>
                      <a:pt x="1920" y="480"/>
                    </a:lnTo>
                    <a:lnTo>
                      <a:pt x="1918" y="476"/>
                    </a:lnTo>
                    <a:lnTo>
                      <a:pt x="1914" y="468"/>
                    </a:lnTo>
                    <a:lnTo>
                      <a:pt x="1906" y="460"/>
                    </a:lnTo>
                    <a:lnTo>
                      <a:pt x="1902" y="458"/>
                    </a:lnTo>
                    <a:lnTo>
                      <a:pt x="1900" y="456"/>
                    </a:lnTo>
                    <a:lnTo>
                      <a:pt x="1892" y="456"/>
                    </a:lnTo>
                    <a:lnTo>
                      <a:pt x="1886" y="458"/>
                    </a:lnTo>
                    <a:lnTo>
                      <a:pt x="1884" y="456"/>
                    </a:lnTo>
                    <a:lnTo>
                      <a:pt x="1882" y="456"/>
                    </a:lnTo>
                    <a:close/>
                    <a:moveTo>
                      <a:pt x="1884" y="560"/>
                    </a:moveTo>
                    <a:lnTo>
                      <a:pt x="1884" y="560"/>
                    </a:lnTo>
                    <a:lnTo>
                      <a:pt x="1886" y="564"/>
                    </a:lnTo>
                    <a:lnTo>
                      <a:pt x="1894" y="570"/>
                    </a:lnTo>
                    <a:lnTo>
                      <a:pt x="1902" y="576"/>
                    </a:lnTo>
                    <a:lnTo>
                      <a:pt x="1906" y="576"/>
                    </a:lnTo>
                    <a:lnTo>
                      <a:pt x="1910" y="576"/>
                    </a:lnTo>
                    <a:lnTo>
                      <a:pt x="1910" y="574"/>
                    </a:lnTo>
                    <a:lnTo>
                      <a:pt x="1908" y="570"/>
                    </a:lnTo>
                    <a:lnTo>
                      <a:pt x="1900" y="562"/>
                    </a:lnTo>
                    <a:lnTo>
                      <a:pt x="1890" y="558"/>
                    </a:lnTo>
                    <a:lnTo>
                      <a:pt x="1886" y="558"/>
                    </a:lnTo>
                    <a:lnTo>
                      <a:pt x="1884" y="560"/>
                    </a:lnTo>
                    <a:close/>
                    <a:moveTo>
                      <a:pt x="1966" y="508"/>
                    </a:moveTo>
                    <a:lnTo>
                      <a:pt x="1966" y="508"/>
                    </a:lnTo>
                    <a:lnTo>
                      <a:pt x="1958" y="506"/>
                    </a:lnTo>
                    <a:lnTo>
                      <a:pt x="1950" y="502"/>
                    </a:lnTo>
                    <a:lnTo>
                      <a:pt x="1942" y="498"/>
                    </a:lnTo>
                    <a:lnTo>
                      <a:pt x="1938" y="498"/>
                    </a:lnTo>
                    <a:lnTo>
                      <a:pt x="1936" y="500"/>
                    </a:lnTo>
                    <a:lnTo>
                      <a:pt x="1934" y="500"/>
                    </a:lnTo>
                    <a:lnTo>
                      <a:pt x="1934" y="502"/>
                    </a:lnTo>
                    <a:lnTo>
                      <a:pt x="1938" y="504"/>
                    </a:lnTo>
                    <a:lnTo>
                      <a:pt x="1942" y="506"/>
                    </a:lnTo>
                    <a:lnTo>
                      <a:pt x="1944" y="510"/>
                    </a:lnTo>
                    <a:lnTo>
                      <a:pt x="1944" y="512"/>
                    </a:lnTo>
                    <a:lnTo>
                      <a:pt x="1946" y="516"/>
                    </a:lnTo>
                    <a:lnTo>
                      <a:pt x="1948" y="518"/>
                    </a:lnTo>
                    <a:lnTo>
                      <a:pt x="1956" y="524"/>
                    </a:lnTo>
                    <a:lnTo>
                      <a:pt x="1966" y="528"/>
                    </a:lnTo>
                    <a:lnTo>
                      <a:pt x="1974" y="528"/>
                    </a:lnTo>
                    <a:lnTo>
                      <a:pt x="1976" y="528"/>
                    </a:lnTo>
                    <a:lnTo>
                      <a:pt x="1978" y="526"/>
                    </a:lnTo>
                    <a:lnTo>
                      <a:pt x="1976" y="518"/>
                    </a:lnTo>
                    <a:lnTo>
                      <a:pt x="1972" y="512"/>
                    </a:lnTo>
                    <a:lnTo>
                      <a:pt x="1968" y="510"/>
                    </a:lnTo>
                    <a:lnTo>
                      <a:pt x="1966" y="508"/>
                    </a:lnTo>
                    <a:close/>
                    <a:moveTo>
                      <a:pt x="2174" y="784"/>
                    </a:moveTo>
                    <a:lnTo>
                      <a:pt x="2174" y="784"/>
                    </a:lnTo>
                    <a:lnTo>
                      <a:pt x="2174" y="788"/>
                    </a:lnTo>
                    <a:lnTo>
                      <a:pt x="2180" y="792"/>
                    </a:lnTo>
                    <a:lnTo>
                      <a:pt x="2182" y="794"/>
                    </a:lnTo>
                    <a:lnTo>
                      <a:pt x="2184" y="798"/>
                    </a:lnTo>
                    <a:lnTo>
                      <a:pt x="2186" y="804"/>
                    </a:lnTo>
                    <a:lnTo>
                      <a:pt x="2188" y="808"/>
                    </a:lnTo>
                    <a:lnTo>
                      <a:pt x="2192" y="808"/>
                    </a:lnTo>
                    <a:lnTo>
                      <a:pt x="2196" y="808"/>
                    </a:lnTo>
                    <a:lnTo>
                      <a:pt x="2198" y="806"/>
                    </a:lnTo>
                    <a:lnTo>
                      <a:pt x="2198" y="800"/>
                    </a:lnTo>
                    <a:lnTo>
                      <a:pt x="2196" y="794"/>
                    </a:lnTo>
                    <a:lnTo>
                      <a:pt x="2190" y="788"/>
                    </a:lnTo>
                    <a:lnTo>
                      <a:pt x="2186" y="784"/>
                    </a:lnTo>
                    <a:lnTo>
                      <a:pt x="2180" y="780"/>
                    </a:lnTo>
                    <a:lnTo>
                      <a:pt x="2176" y="780"/>
                    </a:lnTo>
                    <a:lnTo>
                      <a:pt x="2174" y="784"/>
                    </a:lnTo>
                    <a:close/>
                    <a:moveTo>
                      <a:pt x="1938" y="458"/>
                    </a:moveTo>
                    <a:lnTo>
                      <a:pt x="1938" y="458"/>
                    </a:lnTo>
                    <a:lnTo>
                      <a:pt x="1938" y="454"/>
                    </a:lnTo>
                    <a:lnTo>
                      <a:pt x="1938" y="448"/>
                    </a:lnTo>
                    <a:lnTo>
                      <a:pt x="1936" y="444"/>
                    </a:lnTo>
                    <a:lnTo>
                      <a:pt x="1930" y="438"/>
                    </a:lnTo>
                    <a:lnTo>
                      <a:pt x="1928" y="434"/>
                    </a:lnTo>
                    <a:lnTo>
                      <a:pt x="1926" y="428"/>
                    </a:lnTo>
                    <a:lnTo>
                      <a:pt x="1922" y="420"/>
                    </a:lnTo>
                    <a:lnTo>
                      <a:pt x="1920" y="410"/>
                    </a:lnTo>
                    <a:lnTo>
                      <a:pt x="1916" y="408"/>
                    </a:lnTo>
                    <a:lnTo>
                      <a:pt x="1910" y="406"/>
                    </a:lnTo>
                    <a:lnTo>
                      <a:pt x="1908" y="404"/>
                    </a:lnTo>
                    <a:lnTo>
                      <a:pt x="1906" y="406"/>
                    </a:lnTo>
                    <a:lnTo>
                      <a:pt x="1906" y="412"/>
                    </a:lnTo>
                    <a:lnTo>
                      <a:pt x="1912" y="422"/>
                    </a:lnTo>
                    <a:lnTo>
                      <a:pt x="1916" y="440"/>
                    </a:lnTo>
                    <a:lnTo>
                      <a:pt x="1918" y="446"/>
                    </a:lnTo>
                    <a:lnTo>
                      <a:pt x="1920" y="448"/>
                    </a:lnTo>
                    <a:lnTo>
                      <a:pt x="1926" y="452"/>
                    </a:lnTo>
                    <a:lnTo>
                      <a:pt x="1930" y="460"/>
                    </a:lnTo>
                    <a:lnTo>
                      <a:pt x="1936" y="466"/>
                    </a:lnTo>
                    <a:lnTo>
                      <a:pt x="1940" y="470"/>
                    </a:lnTo>
                    <a:lnTo>
                      <a:pt x="1942" y="468"/>
                    </a:lnTo>
                    <a:lnTo>
                      <a:pt x="1938" y="458"/>
                    </a:lnTo>
                    <a:close/>
                    <a:moveTo>
                      <a:pt x="2456" y="2102"/>
                    </a:moveTo>
                    <a:lnTo>
                      <a:pt x="2456" y="2102"/>
                    </a:lnTo>
                    <a:lnTo>
                      <a:pt x="2460" y="2096"/>
                    </a:lnTo>
                    <a:lnTo>
                      <a:pt x="2460" y="2090"/>
                    </a:lnTo>
                    <a:lnTo>
                      <a:pt x="2458" y="2084"/>
                    </a:lnTo>
                    <a:lnTo>
                      <a:pt x="2456" y="2082"/>
                    </a:lnTo>
                    <a:lnTo>
                      <a:pt x="2450" y="2082"/>
                    </a:lnTo>
                    <a:lnTo>
                      <a:pt x="2442" y="2084"/>
                    </a:lnTo>
                    <a:lnTo>
                      <a:pt x="2434" y="2088"/>
                    </a:lnTo>
                    <a:lnTo>
                      <a:pt x="2426" y="2094"/>
                    </a:lnTo>
                    <a:lnTo>
                      <a:pt x="2418" y="2100"/>
                    </a:lnTo>
                    <a:lnTo>
                      <a:pt x="2412" y="2100"/>
                    </a:lnTo>
                    <a:lnTo>
                      <a:pt x="2410" y="2098"/>
                    </a:lnTo>
                    <a:lnTo>
                      <a:pt x="2410" y="2094"/>
                    </a:lnTo>
                    <a:lnTo>
                      <a:pt x="2410" y="2080"/>
                    </a:lnTo>
                    <a:lnTo>
                      <a:pt x="2410" y="2076"/>
                    </a:lnTo>
                    <a:lnTo>
                      <a:pt x="2408" y="2074"/>
                    </a:lnTo>
                    <a:lnTo>
                      <a:pt x="2400" y="2072"/>
                    </a:lnTo>
                    <a:lnTo>
                      <a:pt x="2398" y="2070"/>
                    </a:lnTo>
                    <a:lnTo>
                      <a:pt x="2398" y="2068"/>
                    </a:lnTo>
                    <a:lnTo>
                      <a:pt x="2404" y="2064"/>
                    </a:lnTo>
                    <a:lnTo>
                      <a:pt x="2408" y="2062"/>
                    </a:lnTo>
                    <a:lnTo>
                      <a:pt x="2408" y="2058"/>
                    </a:lnTo>
                    <a:lnTo>
                      <a:pt x="2408" y="2056"/>
                    </a:lnTo>
                    <a:lnTo>
                      <a:pt x="2404" y="2054"/>
                    </a:lnTo>
                    <a:lnTo>
                      <a:pt x="2400" y="2054"/>
                    </a:lnTo>
                    <a:lnTo>
                      <a:pt x="2396" y="2056"/>
                    </a:lnTo>
                    <a:lnTo>
                      <a:pt x="2388" y="2060"/>
                    </a:lnTo>
                    <a:lnTo>
                      <a:pt x="2380" y="2068"/>
                    </a:lnTo>
                    <a:lnTo>
                      <a:pt x="2376" y="2074"/>
                    </a:lnTo>
                    <a:lnTo>
                      <a:pt x="2374" y="2080"/>
                    </a:lnTo>
                    <a:lnTo>
                      <a:pt x="2374" y="2096"/>
                    </a:lnTo>
                    <a:lnTo>
                      <a:pt x="2372" y="2104"/>
                    </a:lnTo>
                    <a:lnTo>
                      <a:pt x="2370" y="2110"/>
                    </a:lnTo>
                    <a:lnTo>
                      <a:pt x="2366" y="2116"/>
                    </a:lnTo>
                    <a:lnTo>
                      <a:pt x="2358" y="2120"/>
                    </a:lnTo>
                    <a:lnTo>
                      <a:pt x="2352" y="2126"/>
                    </a:lnTo>
                    <a:lnTo>
                      <a:pt x="2346" y="2134"/>
                    </a:lnTo>
                    <a:lnTo>
                      <a:pt x="2336" y="2156"/>
                    </a:lnTo>
                    <a:lnTo>
                      <a:pt x="2324" y="2180"/>
                    </a:lnTo>
                    <a:lnTo>
                      <a:pt x="2318" y="2190"/>
                    </a:lnTo>
                    <a:lnTo>
                      <a:pt x="2310" y="2196"/>
                    </a:lnTo>
                    <a:lnTo>
                      <a:pt x="2298" y="2206"/>
                    </a:lnTo>
                    <a:lnTo>
                      <a:pt x="2286" y="2218"/>
                    </a:lnTo>
                    <a:lnTo>
                      <a:pt x="2274" y="2228"/>
                    </a:lnTo>
                    <a:lnTo>
                      <a:pt x="2270" y="2230"/>
                    </a:lnTo>
                    <a:lnTo>
                      <a:pt x="2264" y="2232"/>
                    </a:lnTo>
                    <a:lnTo>
                      <a:pt x="2260" y="2234"/>
                    </a:lnTo>
                    <a:lnTo>
                      <a:pt x="2256" y="2236"/>
                    </a:lnTo>
                    <a:lnTo>
                      <a:pt x="2250" y="2242"/>
                    </a:lnTo>
                    <a:lnTo>
                      <a:pt x="2246" y="2248"/>
                    </a:lnTo>
                    <a:lnTo>
                      <a:pt x="2242" y="2250"/>
                    </a:lnTo>
                    <a:lnTo>
                      <a:pt x="2236" y="2250"/>
                    </a:lnTo>
                    <a:lnTo>
                      <a:pt x="2228" y="2250"/>
                    </a:lnTo>
                    <a:lnTo>
                      <a:pt x="2222" y="2254"/>
                    </a:lnTo>
                    <a:lnTo>
                      <a:pt x="2216" y="2260"/>
                    </a:lnTo>
                    <a:lnTo>
                      <a:pt x="2210" y="2266"/>
                    </a:lnTo>
                    <a:lnTo>
                      <a:pt x="2200" y="2282"/>
                    </a:lnTo>
                    <a:lnTo>
                      <a:pt x="2186" y="2298"/>
                    </a:lnTo>
                    <a:lnTo>
                      <a:pt x="2174" y="2310"/>
                    </a:lnTo>
                    <a:lnTo>
                      <a:pt x="2162" y="2322"/>
                    </a:lnTo>
                    <a:lnTo>
                      <a:pt x="2160" y="2328"/>
                    </a:lnTo>
                    <a:lnTo>
                      <a:pt x="2156" y="2334"/>
                    </a:lnTo>
                    <a:lnTo>
                      <a:pt x="2156" y="2338"/>
                    </a:lnTo>
                    <a:lnTo>
                      <a:pt x="2158" y="2344"/>
                    </a:lnTo>
                    <a:lnTo>
                      <a:pt x="2160" y="2348"/>
                    </a:lnTo>
                    <a:lnTo>
                      <a:pt x="2158" y="2352"/>
                    </a:lnTo>
                    <a:lnTo>
                      <a:pt x="2152" y="2356"/>
                    </a:lnTo>
                    <a:lnTo>
                      <a:pt x="2146" y="2360"/>
                    </a:lnTo>
                    <a:lnTo>
                      <a:pt x="2146" y="2362"/>
                    </a:lnTo>
                    <a:lnTo>
                      <a:pt x="2146" y="2368"/>
                    </a:lnTo>
                    <a:lnTo>
                      <a:pt x="2152" y="2376"/>
                    </a:lnTo>
                    <a:lnTo>
                      <a:pt x="2162" y="2382"/>
                    </a:lnTo>
                    <a:lnTo>
                      <a:pt x="2168" y="2384"/>
                    </a:lnTo>
                    <a:lnTo>
                      <a:pt x="2172" y="2384"/>
                    </a:lnTo>
                    <a:lnTo>
                      <a:pt x="2178" y="2382"/>
                    </a:lnTo>
                    <a:lnTo>
                      <a:pt x="2184" y="2378"/>
                    </a:lnTo>
                    <a:lnTo>
                      <a:pt x="2190" y="2376"/>
                    </a:lnTo>
                    <a:lnTo>
                      <a:pt x="2192" y="2374"/>
                    </a:lnTo>
                    <a:lnTo>
                      <a:pt x="2194" y="2376"/>
                    </a:lnTo>
                    <a:lnTo>
                      <a:pt x="2196" y="2378"/>
                    </a:lnTo>
                    <a:lnTo>
                      <a:pt x="2200" y="2384"/>
                    </a:lnTo>
                    <a:lnTo>
                      <a:pt x="2202" y="2386"/>
                    </a:lnTo>
                    <a:lnTo>
                      <a:pt x="2208" y="2386"/>
                    </a:lnTo>
                    <a:lnTo>
                      <a:pt x="2212" y="2386"/>
                    </a:lnTo>
                    <a:lnTo>
                      <a:pt x="2216" y="2388"/>
                    </a:lnTo>
                    <a:lnTo>
                      <a:pt x="2218" y="2392"/>
                    </a:lnTo>
                    <a:lnTo>
                      <a:pt x="2218" y="2396"/>
                    </a:lnTo>
                    <a:lnTo>
                      <a:pt x="2220" y="2398"/>
                    </a:lnTo>
                    <a:lnTo>
                      <a:pt x="2224" y="2402"/>
                    </a:lnTo>
                    <a:lnTo>
                      <a:pt x="2232" y="2402"/>
                    </a:lnTo>
                    <a:lnTo>
                      <a:pt x="2248" y="2404"/>
                    </a:lnTo>
                    <a:lnTo>
                      <a:pt x="2256" y="2404"/>
                    </a:lnTo>
                    <a:lnTo>
                      <a:pt x="2262" y="2404"/>
                    </a:lnTo>
                    <a:lnTo>
                      <a:pt x="2268" y="2402"/>
                    </a:lnTo>
                    <a:lnTo>
                      <a:pt x="2276" y="2398"/>
                    </a:lnTo>
                    <a:lnTo>
                      <a:pt x="2282" y="2390"/>
                    </a:lnTo>
                    <a:lnTo>
                      <a:pt x="2288" y="2380"/>
                    </a:lnTo>
                    <a:lnTo>
                      <a:pt x="2296" y="2372"/>
                    </a:lnTo>
                    <a:lnTo>
                      <a:pt x="2302" y="2366"/>
                    </a:lnTo>
                    <a:lnTo>
                      <a:pt x="2308" y="2362"/>
                    </a:lnTo>
                    <a:lnTo>
                      <a:pt x="2314" y="2360"/>
                    </a:lnTo>
                    <a:lnTo>
                      <a:pt x="2320" y="2358"/>
                    </a:lnTo>
                    <a:lnTo>
                      <a:pt x="2320" y="2356"/>
                    </a:lnTo>
                    <a:lnTo>
                      <a:pt x="2318" y="2352"/>
                    </a:lnTo>
                    <a:lnTo>
                      <a:pt x="2318" y="2346"/>
                    </a:lnTo>
                    <a:lnTo>
                      <a:pt x="2318" y="2340"/>
                    </a:lnTo>
                    <a:lnTo>
                      <a:pt x="2324" y="2328"/>
                    </a:lnTo>
                    <a:lnTo>
                      <a:pt x="2332" y="2312"/>
                    </a:lnTo>
                    <a:lnTo>
                      <a:pt x="2336" y="2300"/>
                    </a:lnTo>
                    <a:lnTo>
                      <a:pt x="2336" y="2288"/>
                    </a:lnTo>
                    <a:lnTo>
                      <a:pt x="2340" y="2276"/>
                    </a:lnTo>
                    <a:lnTo>
                      <a:pt x="2346" y="2266"/>
                    </a:lnTo>
                    <a:lnTo>
                      <a:pt x="2354" y="2258"/>
                    </a:lnTo>
                    <a:lnTo>
                      <a:pt x="2364" y="2252"/>
                    </a:lnTo>
                    <a:lnTo>
                      <a:pt x="2376" y="2248"/>
                    </a:lnTo>
                    <a:lnTo>
                      <a:pt x="2386" y="2246"/>
                    </a:lnTo>
                    <a:lnTo>
                      <a:pt x="2394" y="2244"/>
                    </a:lnTo>
                    <a:lnTo>
                      <a:pt x="2400" y="2246"/>
                    </a:lnTo>
                    <a:lnTo>
                      <a:pt x="2406" y="2246"/>
                    </a:lnTo>
                    <a:lnTo>
                      <a:pt x="2410" y="2246"/>
                    </a:lnTo>
                    <a:lnTo>
                      <a:pt x="2414" y="2244"/>
                    </a:lnTo>
                    <a:lnTo>
                      <a:pt x="2416" y="2242"/>
                    </a:lnTo>
                    <a:lnTo>
                      <a:pt x="2418" y="2238"/>
                    </a:lnTo>
                    <a:lnTo>
                      <a:pt x="2418" y="2236"/>
                    </a:lnTo>
                    <a:lnTo>
                      <a:pt x="2416" y="2232"/>
                    </a:lnTo>
                    <a:lnTo>
                      <a:pt x="2410" y="2230"/>
                    </a:lnTo>
                    <a:lnTo>
                      <a:pt x="2404" y="2228"/>
                    </a:lnTo>
                    <a:lnTo>
                      <a:pt x="2402" y="2224"/>
                    </a:lnTo>
                    <a:lnTo>
                      <a:pt x="2400" y="2218"/>
                    </a:lnTo>
                    <a:lnTo>
                      <a:pt x="2400" y="2214"/>
                    </a:lnTo>
                    <a:lnTo>
                      <a:pt x="2400" y="2208"/>
                    </a:lnTo>
                    <a:lnTo>
                      <a:pt x="2402" y="2204"/>
                    </a:lnTo>
                    <a:lnTo>
                      <a:pt x="2406" y="2200"/>
                    </a:lnTo>
                    <a:lnTo>
                      <a:pt x="2410" y="2198"/>
                    </a:lnTo>
                    <a:lnTo>
                      <a:pt x="2416" y="2196"/>
                    </a:lnTo>
                    <a:lnTo>
                      <a:pt x="2420" y="2192"/>
                    </a:lnTo>
                    <a:lnTo>
                      <a:pt x="2430" y="2178"/>
                    </a:lnTo>
                    <a:lnTo>
                      <a:pt x="2440" y="2160"/>
                    </a:lnTo>
                    <a:lnTo>
                      <a:pt x="2454" y="2138"/>
                    </a:lnTo>
                    <a:lnTo>
                      <a:pt x="2460" y="2130"/>
                    </a:lnTo>
                    <a:lnTo>
                      <a:pt x="2462" y="2124"/>
                    </a:lnTo>
                    <a:lnTo>
                      <a:pt x="2462" y="2120"/>
                    </a:lnTo>
                    <a:lnTo>
                      <a:pt x="2460" y="2118"/>
                    </a:lnTo>
                    <a:lnTo>
                      <a:pt x="2456" y="2116"/>
                    </a:lnTo>
                    <a:lnTo>
                      <a:pt x="2454" y="2114"/>
                    </a:lnTo>
                    <a:lnTo>
                      <a:pt x="2454" y="2110"/>
                    </a:lnTo>
                    <a:lnTo>
                      <a:pt x="2456" y="2102"/>
                    </a:lnTo>
                    <a:close/>
                    <a:moveTo>
                      <a:pt x="2684" y="808"/>
                    </a:moveTo>
                    <a:lnTo>
                      <a:pt x="2684" y="808"/>
                    </a:lnTo>
                    <a:lnTo>
                      <a:pt x="2680" y="812"/>
                    </a:lnTo>
                    <a:lnTo>
                      <a:pt x="2678" y="810"/>
                    </a:lnTo>
                    <a:lnTo>
                      <a:pt x="2682" y="802"/>
                    </a:lnTo>
                    <a:lnTo>
                      <a:pt x="2688" y="794"/>
                    </a:lnTo>
                    <a:lnTo>
                      <a:pt x="2690" y="792"/>
                    </a:lnTo>
                    <a:lnTo>
                      <a:pt x="2690" y="790"/>
                    </a:lnTo>
                    <a:lnTo>
                      <a:pt x="2688" y="788"/>
                    </a:lnTo>
                    <a:lnTo>
                      <a:pt x="2684" y="790"/>
                    </a:lnTo>
                    <a:lnTo>
                      <a:pt x="2676" y="794"/>
                    </a:lnTo>
                    <a:lnTo>
                      <a:pt x="2664" y="800"/>
                    </a:lnTo>
                    <a:lnTo>
                      <a:pt x="2658" y="804"/>
                    </a:lnTo>
                    <a:lnTo>
                      <a:pt x="2652" y="806"/>
                    </a:lnTo>
                    <a:lnTo>
                      <a:pt x="2648" y="806"/>
                    </a:lnTo>
                    <a:lnTo>
                      <a:pt x="2646" y="812"/>
                    </a:lnTo>
                    <a:lnTo>
                      <a:pt x="2644" y="814"/>
                    </a:lnTo>
                    <a:lnTo>
                      <a:pt x="2642" y="816"/>
                    </a:lnTo>
                    <a:lnTo>
                      <a:pt x="2636" y="814"/>
                    </a:lnTo>
                    <a:lnTo>
                      <a:pt x="2634" y="814"/>
                    </a:lnTo>
                    <a:lnTo>
                      <a:pt x="2634" y="816"/>
                    </a:lnTo>
                    <a:lnTo>
                      <a:pt x="2636" y="826"/>
                    </a:lnTo>
                    <a:lnTo>
                      <a:pt x="2640" y="832"/>
                    </a:lnTo>
                    <a:lnTo>
                      <a:pt x="2642" y="832"/>
                    </a:lnTo>
                    <a:lnTo>
                      <a:pt x="2656" y="822"/>
                    </a:lnTo>
                    <a:lnTo>
                      <a:pt x="2660" y="820"/>
                    </a:lnTo>
                    <a:lnTo>
                      <a:pt x="2662" y="820"/>
                    </a:lnTo>
                    <a:lnTo>
                      <a:pt x="2664" y="820"/>
                    </a:lnTo>
                    <a:lnTo>
                      <a:pt x="2666" y="822"/>
                    </a:lnTo>
                    <a:lnTo>
                      <a:pt x="2666" y="824"/>
                    </a:lnTo>
                    <a:lnTo>
                      <a:pt x="2668" y="824"/>
                    </a:lnTo>
                    <a:lnTo>
                      <a:pt x="2670" y="824"/>
                    </a:lnTo>
                    <a:lnTo>
                      <a:pt x="2678" y="820"/>
                    </a:lnTo>
                    <a:lnTo>
                      <a:pt x="2684" y="820"/>
                    </a:lnTo>
                    <a:lnTo>
                      <a:pt x="2690" y="820"/>
                    </a:lnTo>
                    <a:lnTo>
                      <a:pt x="2688" y="816"/>
                    </a:lnTo>
                    <a:lnTo>
                      <a:pt x="2688" y="810"/>
                    </a:lnTo>
                    <a:lnTo>
                      <a:pt x="2688" y="806"/>
                    </a:lnTo>
                    <a:lnTo>
                      <a:pt x="2684" y="808"/>
                    </a:lnTo>
                    <a:close/>
                    <a:moveTo>
                      <a:pt x="2600" y="1904"/>
                    </a:moveTo>
                    <a:lnTo>
                      <a:pt x="2600" y="1904"/>
                    </a:lnTo>
                    <a:lnTo>
                      <a:pt x="2596" y="1910"/>
                    </a:lnTo>
                    <a:lnTo>
                      <a:pt x="2592" y="1916"/>
                    </a:lnTo>
                    <a:lnTo>
                      <a:pt x="2586" y="1918"/>
                    </a:lnTo>
                    <a:lnTo>
                      <a:pt x="2580" y="1918"/>
                    </a:lnTo>
                    <a:lnTo>
                      <a:pt x="2574" y="1918"/>
                    </a:lnTo>
                    <a:lnTo>
                      <a:pt x="2566" y="1914"/>
                    </a:lnTo>
                    <a:lnTo>
                      <a:pt x="2548" y="1906"/>
                    </a:lnTo>
                    <a:lnTo>
                      <a:pt x="2540" y="1900"/>
                    </a:lnTo>
                    <a:lnTo>
                      <a:pt x="2534" y="1892"/>
                    </a:lnTo>
                    <a:lnTo>
                      <a:pt x="2530" y="1884"/>
                    </a:lnTo>
                    <a:lnTo>
                      <a:pt x="2528" y="1876"/>
                    </a:lnTo>
                    <a:lnTo>
                      <a:pt x="2522" y="1856"/>
                    </a:lnTo>
                    <a:lnTo>
                      <a:pt x="2518" y="1848"/>
                    </a:lnTo>
                    <a:lnTo>
                      <a:pt x="2514" y="1840"/>
                    </a:lnTo>
                    <a:lnTo>
                      <a:pt x="2508" y="1834"/>
                    </a:lnTo>
                    <a:lnTo>
                      <a:pt x="2504" y="1832"/>
                    </a:lnTo>
                    <a:lnTo>
                      <a:pt x="2504" y="1834"/>
                    </a:lnTo>
                    <a:lnTo>
                      <a:pt x="2504" y="1838"/>
                    </a:lnTo>
                    <a:lnTo>
                      <a:pt x="2506" y="1850"/>
                    </a:lnTo>
                    <a:lnTo>
                      <a:pt x="2512" y="1868"/>
                    </a:lnTo>
                    <a:lnTo>
                      <a:pt x="2514" y="1874"/>
                    </a:lnTo>
                    <a:lnTo>
                      <a:pt x="2512" y="1876"/>
                    </a:lnTo>
                    <a:lnTo>
                      <a:pt x="2506" y="1874"/>
                    </a:lnTo>
                    <a:lnTo>
                      <a:pt x="2498" y="1868"/>
                    </a:lnTo>
                    <a:lnTo>
                      <a:pt x="2490" y="1862"/>
                    </a:lnTo>
                    <a:lnTo>
                      <a:pt x="2484" y="1854"/>
                    </a:lnTo>
                    <a:lnTo>
                      <a:pt x="2482" y="1844"/>
                    </a:lnTo>
                    <a:lnTo>
                      <a:pt x="2482" y="1836"/>
                    </a:lnTo>
                    <a:lnTo>
                      <a:pt x="2482" y="1830"/>
                    </a:lnTo>
                    <a:lnTo>
                      <a:pt x="2482" y="1826"/>
                    </a:lnTo>
                    <a:lnTo>
                      <a:pt x="2478" y="1818"/>
                    </a:lnTo>
                    <a:lnTo>
                      <a:pt x="2474" y="1810"/>
                    </a:lnTo>
                    <a:lnTo>
                      <a:pt x="2472" y="1806"/>
                    </a:lnTo>
                    <a:lnTo>
                      <a:pt x="2472" y="1802"/>
                    </a:lnTo>
                    <a:lnTo>
                      <a:pt x="2472" y="1792"/>
                    </a:lnTo>
                    <a:lnTo>
                      <a:pt x="2470" y="1786"/>
                    </a:lnTo>
                    <a:lnTo>
                      <a:pt x="2466" y="1780"/>
                    </a:lnTo>
                    <a:lnTo>
                      <a:pt x="2462" y="1770"/>
                    </a:lnTo>
                    <a:lnTo>
                      <a:pt x="2454" y="1762"/>
                    </a:lnTo>
                    <a:lnTo>
                      <a:pt x="2448" y="1758"/>
                    </a:lnTo>
                    <a:lnTo>
                      <a:pt x="2440" y="1754"/>
                    </a:lnTo>
                    <a:lnTo>
                      <a:pt x="2428" y="1752"/>
                    </a:lnTo>
                    <a:lnTo>
                      <a:pt x="2424" y="1750"/>
                    </a:lnTo>
                    <a:lnTo>
                      <a:pt x="2422" y="1748"/>
                    </a:lnTo>
                    <a:lnTo>
                      <a:pt x="2418" y="1738"/>
                    </a:lnTo>
                    <a:lnTo>
                      <a:pt x="2412" y="1730"/>
                    </a:lnTo>
                    <a:lnTo>
                      <a:pt x="2408" y="1726"/>
                    </a:lnTo>
                    <a:lnTo>
                      <a:pt x="2402" y="1726"/>
                    </a:lnTo>
                    <a:lnTo>
                      <a:pt x="2394" y="1726"/>
                    </a:lnTo>
                    <a:lnTo>
                      <a:pt x="2394" y="1728"/>
                    </a:lnTo>
                    <a:lnTo>
                      <a:pt x="2394" y="1730"/>
                    </a:lnTo>
                    <a:lnTo>
                      <a:pt x="2400" y="1736"/>
                    </a:lnTo>
                    <a:lnTo>
                      <a:pt x="2410" y="1748"/>
                    </a:lnTo>
                    <a:lnTo>
                      <a:pt x="2414" y="1754"/>
                    </a:lnTo>
                    <a:lnTo>
                      <a:pt x="2416" y="1758"/>
                    </a:lnTo>
                    <a:lnTo>
                      <a:pt x="2416" y="1762"/>
                    </a:lnTo>
                    <a:lnTo>
                      <a:pt x="2416" y="1764"/>
                    </a:lnTo>
                    <a:lnTo>
                      <a:pt x="2414" y="1768"/>
                    </a:lnTo>
                    <a:lnTo>
                      <a:pt x="2420" y="1776"/>
                    </a:lnTo>
                    <a:lnTo>
                      <a:pt x="2426" y="1784"/>
                    </a:lnTo>
                    <a:lnTo>
                      <a:pt x="2430" y="1794"/>
                    </a:lnTo>
                    <a:lnTo>
                      <a:pt x="2440" y="1814"/>
                    </a:lnTo>
                    <a:lnTo>
                      <a:pt x="2444" y="1822"/>
                    </a:lnTo>
                    <a:lnTo>
                      <a:pt x="2448" y="1828"/>
                    </a:lnTo>
                    <a:lnTo>
                      <a:pt x="2452" y="1830"/>
                    </a:lnTo>
                    <a:lnTo>
                      <a:pt x="2454" y="1826"/>
                    </a:lnTo>
                    <a:lnTo>
                      <a:pt x="2456" y="1822"/>
                    </a:lnTo>
                    <a:lnTo>
                      <a:pt x="2460" y="1822"/>
                    </a:lnTo>
                    <a:lnTo>
                      <a:pt x="2464" y="1830"/>
                    </a:lnTo>
                    <a:lnTo>
                      <a:pt x="2466" y="1840"/>
                    </a:lnTo>
                    <a:lnTo>
                      <a:pt x="2466" y="1842"/>
                    </a:lnTo>
                    <a:lnTo>
                      <a:pt x="2464" y="1842"/>
                    </a:lnTo>
                    <a:lnTo>
                      <a:pt x="2458" y="1838"/>
                    </a:lnTo>
                    <a:lnTo>
                      <a:pt x="2458" y="1842"/>
                    </a:lnTo>
                    <a:lnTo>
                      <a:pt x="2474" y="1878"/>
                    </a:lnTo>
                    <a:lnTo>
                      <a:pt x="2480" y="1892"/>
                    </a:lnTo>
                    <a:lnTo>
                      <a:pt x="2482" y="1902"/>
                    </a:lnTo>
                    <a:lnTo>
                      <a:pt x="2482" y="1910"/>
                    </a:lnTo>
                    <a:lnTo>
                      <a:pt x="2482" y="1916"/>
                    </a:lnTo>
                    <a:lnTo>
                      <a:pt x="2478" y="1928"/>
                    </a:lnTo>
                    <a:lnTo>
                      <a:pt x="2476" y="1936"/>
                    </a:lnTo>
                    <a:lnTo>
                      <a:pt x="2476" y="1946"/>
                    </a:lnTo>
                    <a:lnTo>
                      <a:pt x="2476" y="1954"/>
                    </a:lnTo>
                    <a:lnTo>
                      <a:pt x="2472" y="1962"/>
                    </a:lnTo>
                    <a:lnTo>
                      <a:pt x="2466" y="1968"/>
                    </a:lnTo>
                    <a:lnTo>
                      <a:pt x="2460" y="1972"/>
                    </a:lnTo>
                    <a:lnTo>
                      <a:pt x="2446" y="1980"/>
                    </a:lnTo>
                    <a:lnTo>
                      <a:pt x="2442" y="1984"/>
                    </a:lnTo>
                    <a:lnTo>
                      <a:pt x="2440" y="1988"/>
                    </a:lnTo>
                    <a:lnTo>
                      <a:pt x="2440" y="1994"/>
                    </a:lnTo>
                    <a:lnTo>
                      <a:pt x="2444" y="2000"/>
                    </a:lnTo>
                    <a:lnTo>
                      <a:pt x="2456" y="2010"/>
                    </a:lnTo>
                    <a:lnTo>
                      <a:pt x="2474" y="2020"/>
                    </a:lnTo>
                    <a:lnTo>
                      <a:pt x="2488" y="2028"/>
                    </a:lnTo>
                    <a:lnTo>
                      <a:pt x="2494" y="2032"/>
                    </a:lnTo>
                    <a:lnTo>
                      <a:pt x="2496" y="2040"/>
                    </a:lnTo>
                    <a:lnTo>
                      <a:pt x="2498" y="2048"/>
                    </a:lnTo>
                    <a:lnTo>
                      <a:pt x="2496" y="2058"/>
                    </a:lnTo>
                    <a:lnTo>
                      <a:pt x="2492" y="2076"/>
                    </a:lnTo>
                    <a:lnTo>
                      <a:pt x="2488" y="2082"/>
                    </a:lnTo>
                    <a:lnTo>
                      <a:pt x="2484" y="2088"/>
                    </a:lnTo>
                    <a:lnTo>
                      <a:pt x="2478" y="2092"/>
                    </a:lnTo>
                    <a:lnTo>
                      <a:pt x="2474" y="2098"/>
                    </a:lnTo>
                    <a:lnTo>
                      <a:pt x="2474" y="2100"/>
                    </a:lnTo>
                    <a:lnTo>
                      <a:pt x="2476" y="2100"/>
                    </a:lnTo>
                    <a:lnTo>
                      <a:pt x="2488" y="2106"/>
                    </a:lnTo>
                    <a:lnTo>
                      <a:pt x="2492" y="2108"/>
                    </a:lnTo>
                    <a:lnTo>
                      <a:pt x="2494" y="2110"/>
                    </a:lnTo>
                    <a:lnTo>
                      <a:pt x="2498" y="2116"/>
                    </a:lnTo>
                    <a:lnTo>
                      <a:pt x="2498" y="2120"/>
                    </a:lnTo>
                    <a:lnTo>
                      <a:pt x="2502" y="2120"/>
                    </a:lnTo>
                    <a:lnTo>
                      <a:pt x="2506" y="2118"/>
                    </a:lnTo>
                    <a:lnTo>
                      <a:pt x="2512" y="2114"/>
                    </a:lnTo>
                    <a:lnTo>
                      <a:pt x="2520" y="2108"/>
                    </a:lnTo>
                    <a:lnTo>
                      <a:pt x="2530" y="2094"/>
                    </a:lnTo>
                    <a:lnTo>
                      <a:pt x="2552" y="2062"/>
                    </a:lnTo>
                    <a:lnTo>
                      <a:pt x="2560" y="2044"/>
                    </a:lnTo>
                    <a:lnTo>
                      <a:pt x="2568" y="2028"/>
                    </a:lnTo>
                    <a:lnTo>
                      <a:pt x="2570" y="2016"/>
                    </a:lnTo>
                    <a:lnTo>
                      <a:pt x="2570" y="2010"/>
                    </a:lnTo>
                    <a:lnTo>
                      <a:pt x="2568" y="2006"/>
                    </a:lnTo>
                    <a:lnTo>
                      <a:pt x="2566" y="2002"/>
                    </a:lnTo>
                    <a:lnTo>
                      <a:pt x="2568" y="1998"/>
                    </a:lnTo>
                    <a:lnTo>
                      <a:pt x="2570" y="1992"/>
                    </a:lnTo>
                    <a:lnTo>
                      <a:pt x="2574" y="1986"/>
                    </a:lnTo>
                    <a:lnTo>
                      <a:pt x="2580" y="1982"/>
                    </a:lnTo>
                    <a:lnTo>
                      <a:pt x="2586" y="1980"/>
                    </a:lnTo>
                    <a:lnTo>
                      <a:pt x="2594" y="1982"/>
                    </a:lnTo>
                    <a:lnTo>
                      <a:pt x="2602" y="1986"/>
                    </a:lnTo>
                    <a:lnTo>
                      <a:pt x="2608" y="1990"/>
                    </a:lnTo>
                    <a:lnTo>
                      <a:pt x="2610" y="1990"/>
                    </a:lnTo>
                    <a:lnTo>
                      <a:pt x="2612" y="1988"/>
                    </a:lnTo>
                    <a:lnTo>
                      <a:pt x="2612" y="1984"/>
                    </a:lnTo>
                    <a:lnTo>
                      <a:pt x="2610" y="1978"/>
                    </a:lnTo>
                    <a:lnTo>
                      <a:pt x="2608" y="1970"/>
                    </a:lnTo>
                    <a:lnTo>
                      <a:pt x="2608" y="1964"/>
                    </a:lnTo>
                    <a:lnTo>
                      <a:pt x="2610" y="1958"/>
                    </a:lnTo>
                    <a:lnTo>
                      <a:pt x="2612" y="1956"/>
                    </a:lnTo>
                    <a:lnTo>
                      <a:pt x="2614" y="1954"/>
                    </a:lnTo>
                    <a:lnTo>
                      <a:pt x="2620" y="1952"/>
                    </a:lnTo>
                    <a:lnTo>
                      <a:pt x="2624" y="1948"/>
                    </a:lnTo>
                    <a:lnTo>
                      <a:pt x="2626" y="1942"/>
                    </a:lnTo>
                    <a:lnTo>
                      <a:pt x="2626" y="1934"/>
                    </a:lnTo>
                    <a:lnTo>
                      <a:pt x="2628" y="1920"/>
                    </a:lnTo>
                    <a:lnTo>
                      <a:pt x="2628" y="1912"/>
                    </a:lnTo>
                    <a:lnTo>
                      <a:pt x="2630" y="1908"/>
                    </a:lnTo>
                    <a:lnTo>
                      <a:pt x="2632" y="1904"/>
                    </a:lnTo>
                    <a:lnTo>
                      <a:pt x="2630" y="1900"/>
                    </a:lnTo>
                    <a:lnTo>
                      <a:pt x="2626" y="1896"/>
                    </a:lnTo>
                    <a:lnTo>
                      <a:pt x="2620" y="1894"/>
                    </a:lnTo>
                    <a:lnTo>
                      <a:pt x="2614" y="1894"/>
                    </a:lnTo>
                    <a:lnTo>
                      <a:pt x="2608" y="1896"/>
                    </a:lnTo>
                    <a:lnTo>
                      <a:pt x="2604" y="1900"/>
                    </a:lnTo>
                    <a:lnTo>
                      <a:pt x="2600" y="1904"/>
                    </a:lnTo>
                    <a:close/>
                    <a:moveTo>
                      <a:pt x="2636" y="868"/>
                    </a:moveTo>
                    <a:lnTo>
                      <a:pt x="2636" y="868"/>
                    </a:lnTo>
                    <a:lnTo>
                      <a:pt x="2636" y="864"/>
                    </a:lnTo>
                    <a:lnTo>
                      <a:pt x="2634" y="860"/>
                    </a:lnTo>
                    <a:lnTo>
                      <a:pt x="2630" y="856"/>
                    </a:lnTo>
                    <a:lnTo>
                      <a:pt x="2626" y="854"/>
                    </a:lnTo>
                    <a:lnTo>
                      <a:pt x="2616" y="850"/>
                    </a:lnTo>
                    <a:lnTo>
                      <a:pt x="2606" y="852"/>
                    </a:lnTo>
                    <a:lnTo>
                      <a:pt x="2596" y="858"/>
                    </a:lnTo>
                    <a:lnTo>
                      <a:pt x="2588" y="864"/>
                    </a:lnTo>
                    <a:lnTo>
                      <a:pt x="2582" y="870"/>
                    </a:lnTo>
                    <a:lnTo>
                      <a:pt x="2580" y="876"/>
                    </a:lnTo>
                    <a:lnTo>
                      <a:pt x="2580" y="880"/>
                    </a:lnTo>
                    <a:lnTo>
                      <a:pt x="2580" y="882"/>
                    </a:lnTo>
                    <a:lnTo>
                      <a:pt x="2582" y="886"/>
                    </a:lnTo>
                    <a:lnTo>
                      <a:pt x="2586" y="888"/>
                    </a:lnTo>
                    <a:lnTo>
                      <a:pt x="2600" y="892"/>
                    </a:lnTo>
                    <a:lnTo>
                      <a:pt x="2610" y="896"/>
                    </a:lnTo>
                    <a:lnTo>
                      <a:pt x="2616" y="894"/>
                    </a:lnTo>
                    <a:lnTo>
                      <a:pt x="2620" y="890"/>
                    </a:lnTo>
                    <a:lnTo>
                      <a:pt x="2624" y="888"/>
                    </a:lnTo>
                    <a:lnTo>
                      <a:pt x="2626" y="886"/>
                    </a:lnTo>
                    <a:lnTo>
                      <a:pt x="2630" y="888"/>
                    </a:lnTo>
                    <a:lnTo>
                      <a:pt x="2636" y="890"/>
                    </a:lnTo>
                    <a:lnTo>
                      <a:pt x="2638" y="890"/>
                    </a:lnTo>
                    <a:lnTo>
                      <a:pt x="2640" y="888"/>
                    </a:lnTo>
                    <a:lnTo>
                      <a:pt x="2642" y="886"/>
                    </a:lnTo>
                    <a:lnTo>
                      <a:pt x="2640" y="882"/>
                    </a:lnTo>
                    <a:lnTo>
                      <a:pt x="2636" y="876"/>
                    </a:lnTo>
                    <a:lnTo>
                      <a:pt x="2636" y="872"/>
                    </a:lnTo>
                    <a:lnTo>
                      <a:pt x="2636" y="868"/>
                    </a:lnTo>
                    <a:close/>
                    <a:moveTo>
                      <a:pt x="2260" y="930"/>
                    </a:moveTo>
                    <a:lnTo>
                      <a:pt x="2260" y="930"/>
                    </a:lnTo>
                    <a:lnTo>
                      <a:pt x="2260" y="928"/>
                    </a:lnTo>
                    <a:lnTo>
                      <a:pt x="2262" y="924"/>
                    </a:lnTo>
                    <a:lnTo>
                      <a:pt x="2258" y="918"/>
                    </a:lnTo>
                    <a:lnTo>
                      <a:pt x="2254" y="912"/>
                    </a:lnTo>
                    <a:lnTo>
                      <a:pt x="2252" y="912"/>
                    </a:lnTo>
                    <a:lnTo>
                      <a:pt x="2248" y="914"/>
                    </a:lnTo>
                    <a:lnTo>
                      <a:pt x="2248" y="918"/>
                    </a:lnTo>
                    <a:lnTo>
                      <a:pt x="2248" y="920"/>
                    </a:lnTo>
                    <a:lnTo>
                      <a:pt x="2250" y="926"/>
                    </a:lnTo>
                    <a:lnTo>
                      <a:pt x="2256" y="930"/>
                    </a:lnTo>
                    <a:lnTo>
                      <a:pt x="2258" y="930"/>
                    </a:lnTo>
                    <a:lnTo>
                      <a:pt x="2260" y="930"/>
                    </a:lnTo>
                    <a:close/>
                    <a:moveTo>
                      <a:pt x="2258" y="948"/>
                    </a:moveTo>
                    <a:lnTo>
                      <a:pt x="2258" y="948"/>
                    </a:lnTo>
                    <a:lnTo>
                      <a:pt x="2256" y="950"/>
                    </a:lnTo>
                    <a:lnTo>
                      <a:pt x="2256" y="954"/>
                    </a:lnTo>
                    <a:lnTo>
                      <a:pt x="2258" y="960"/>
                    </a:lnTo>
                    <a:lnTo>
                      <a:pt x="2262" y="964"/>
                    </a:lnTo>
                    <a:lnTo>
                      <a:pt x="2266" y="966"/>
                    </a:lnTo>
                    <a:lnTo>
                      <a:pt x="2268" y="964"/>
                    </a:lnTo>
                    <a:lnTo>
                      <a:pt x="2268" y="962"/>
                    </a:lnTo>
                    <a:lnTo>
                      <a:pt x="2266" y="954"/>
                    </a:lnTo>
                    <a:lnTo>
                      <a:pt x="2262" y="948"/>
                    </a:lnTo>
                    <a:lnTo>
                      <a:pt x="2260" y="948"/>
                    </a:lnTo>
                    <a:lnTo>
                      <a:pt x="2258" y="948"/>
                    </a:lnTo>
                    <a:close/>
                    <a:moveTo>
                      <a:pt x="1490" y="460"/>
                    </a:moveTo>
                    <a:lnTo>
                      <a:pt x="1490" y="460"/>
                    </a:lnTo>
                    <a:lnTo>
                      <a:pt x="1492" y="462"/>
                    </a:lnTo>
                    <a:lnTo>
                      <a:pt x="1494" y="464"/>
                    </a:lnTo>
                    <a:lnTo>
                      <a:pt x="1496" y="462"/>
                    </a:lnTo>
                    <a:lnTo>
                      <a:pt x="1496" y="460"/>
                    </a:lnTo>
                    <a:lnTo>
                      <a:pt x="1496" y="454"/>
                    </a:lnTo>
                    <a:lnTo>
                      <a:pt x="1494" y="448"/>
                    </a:lnTo>
                    <a:lnTo>
                      <a:pt x="1490" y="446"/>
                    </a:lnTo>
                    <a:lnTo>
                      <a:pt x="1486" y="448"/>
                    </a:lnTo>
                    <a:lnTo>
                      <a:pt x="1486" y="452"/>
                    </a:lnTo>
                    <a:lnTo>
                      <a:pt x="1490" y="460"/>
                    </a:lnTo>
                    <a:close/>
                    <a:moveTo>
                      <a:pt x="1532" y="492"/>
                    </a:moveTo>
                    <a:lnTo>
                      <a:pt x="1532" y="492"/>
                    </a:lnTo>
                    <a:lnTo>
                      <a:pt x="1534" y="486"/>
                    </a:lnTo>
                    <a:lnTo>
                      <a:pt x="1534" y="482"/>
                    </a:lnTo>
                    <a:lnTo>
                      <a:pt x="1532" y="482"/>
                    </a:lnTo>
                    <a:lnTo>
                      <a:pt x="1530" y="482"/>
                    </a:lnTo>
                    <a:lnTo>
                      <a:pt x="1528" y="484"/>
                    </a:lnTo>
                    <a:lnTo>
                      <a:pt x="1526" y="484"/>
                    </a:lnTo>
                    <a:lnTo>
                      <a:pt x="1522" y="480"/>
                    </a:lnTo>
                    <a:lnTo>
                      <a:pt x="1518" y="478"/>
                    </a:lnTo>
                    <a:lnTo>
                      <a:pt x="1516" y="478"/>
                    </a:lnTo>
                    <a:lnTo>
                      <a:pt x="1518" y="486"/>
                    </a:lnTo>
                    <a:lnTo>
                      <a:pt x="1522" y="492"/>
                    </a:lnTo>
                    <a:lnTo>
                      <a:pt x="1528" y="496"/>
                    </a:lnTo>
                    <a:lnTo>
                      <a:pt x="1532" y="496"/>
                    </a:lnTo>
                    <a:lnTo>
                      <a:pt x="1532" y="492"/>
                    </a:lnTo>
                    <a:close/>
                    <a:moveTo>
                      <a:pt x="1520" y="466"/>
                    </a:moveTo>
                    <a:lnTo>
                      <a:pt x="1520" y="466"/>
                    </a:lnTo>
                    <a:lnTo>
                      <a:pt x="1516" y="458"/>
                    </a:lnTo>
                    <a:lnTo>
                      <a:pt x="1512" y="454"/>
                    </a:lnTo>
                    <a:lnTo>
                      <a:pt x="1508" y="454"/>
                    </a:lnTo>
                    <a:lnTo>
                      <a:pt x="1506" y="454"/>
                    </a:lnTo>
                    <a:lnTo>
                      <a:pt x="1504" y="456"/>
                    </a:lnTo>
                    <a:lnTo>
                      <a:pt x="1502" y="460"/>
                    </a:lnTo>
                    <a:lnTo>
                      <a:pt x="1500" y="468"/>
                    </a:lnTo>
                    <a:lnTo>
                      <a:pt x="1500" y="470"/>
                    </a:lnTo>
                    <a:lnTo>
                      <a:pt x="1504" y="470"/>
                    </a:lnTo>
                    <a:lnTo>
                      <a:pt x="1514" y="472"/>
                    </a:lnTo>
                    <a:lnTo>
                      <a:pt x="1518" y="470"/>
                    </a:lnTo>
                    <a:lnTo>
                      <a:pt x="1520" y="466"/>
                    </a:lnTo>
                    <a:close/>
                    <a:moveTo>
                      <a:pt x="1400" y="268"/>
                    </a:moveTo>
                    <a:lnTo>
                      <a:pt x="1400" y="268"/>
                    </a:lnTo>
                    <a:lnTo>
                      <a:pt x="1394" y="264"/>
                    </a:lnTo>
                    <a:lnTo>
                      <a:pt x="1392" y="264"/>
                    </a:lnTo>
                    <a:lnTo>
                      <a:pt x="1390" y="266"/>
                    </a:lnTo>
                    <a:lnTo>
                      <a:pt x="1392" y="272"/>
                    </a:lnTo>
                    <a:lnTo>
                      <a:pt x="1396" y="280"/>
                    </a:lnTo>
                    <a:lnTo>
                      <a:pt x="1398" y="282"/>
                    </a:lnTo>
                    <a:lnTo>
                      <a:pt x="1400" y="284"/>
                    </a:lnTo>
                    <a:lnTo>
                      <a:pt x="1402" y="282"/>
                    </a:lnTo>
                    <a:lnTo>
                      <a:pt x="1404" y="280"/>
                    </a:lnTo>
                    <a:lnTo>
                      <a:pt x="1404" y="274"/>
                    </a:lnTo>
                    <a:lnTo>
                      <a:pt x="1402" y="272"/>
                    </a:lnTo>
                    <a:lnTo>
                      <a:pt x="1400" y="268"/>
                    </a:lnTo>
                    <a:close/>
                    <a:moveTo>
                      <a:pt x="1360" y="254"/>
                    </a:moveTo>
                    <a:lnTo>
                      <a:pt x="1360" y="254"/>
                    </a:lnTo>
                    <a:lnTo>
                      <a:pt x="1360" y="256"/>
                    </a:lnTo>
                    <a:lnTo>
                      <a:pt x="1360" y="260"/>
                    </a:lnTo>
                    <a:lnTo>
                      <a:pt x="1362" y="264"/>
                    </a:lnTo>
                    <a:lnTo>
                      <a:pt x="1368" y="266"/>
                    </a:lnTo>
                    <a:lnTo>
                      <a:pt x="1372" y="264"/>
                    </a:lnTo>
                    <a:lnTo>
                      <a:pt x="1372" y="262"/>
                    </a:lnTo>
                    <a:lnTo>
                      <a:pt x="1372" y="260"/>
                    </a:lnTo>
                    <a:lnTo>
                      <a:pt x="1370" y="254"/>
                    </a:lnTo>
                    <a:lnTo>
                      <a:pt x="1366" y="252"/>
                    </a:lnTo>
                    <a:lnTo>
                      <a:pt x="1364" y="252"/>
                    </a:lnTo>
                    <a:lnTo>
                      <a:pt x="1360" y="254"/>
                    </a:lnTo>
                    <a:close/>
                    <a:moveTo>
                      <a:pt x="1320" y="218"/>
                    </a:moveTo>
                    <a:lnTo>
                      <a:pt x="1320" y="218"/>
                    </a:lnTo>
                    <a:lnTo>
                      <a:pt x="1318" y="216"/>
                    </a:lnTo>
                    <a:lnTo>
                      <a:pt x="1316" y="218"/>
                    </a:lnTo>
                    <a:lnTo>
                      <a:pt x="1314" y="220"/>
                    </a:lnTo>
                    <a:lnTo>
                      <a:pt x="1314" y="226"/>
                    </a:lnTo>
                    <a:lnTo>
                      <a:pt x="1316" y="232"/>
                    </a:lnTo>
                    <a:lnTo>
                      <a:pt x="1318" y="232"/>
                    </a:lnTo>
                    <a:lnTo>
                      <a:pt x="1320" y="232"/>
                    </a:lnTo>
                    <a:lnTo>
                      <a:pt x="1324" y="228"/>
                    </a:lnTo>
                    <a:lnTo>
                      <a:pt x="1324" y="224"/>
                    </a:lnTo>
                    <a:lnTo>
                      <a:pt x="1324" y="220"/>
                    </a:lnTo>
                    <a:lnTo>
                      <a:pt x="1320" y="218"/>
                    </a:lnTo>
                    <a:close/>
                    <a:moveTo>
                      <a:pt x="1360" y="106"/>
                    </a:moveTo>
                    <a:lnTo>
                      <a:pt x="1360" y="106"/>
                    </a:lnTo>
                    <a:lnTo>
                      <a:pt x="1370" y="106"/>
                    </a:lnTo>
                    <a:lnTo>
                      <a:pt x="1376" y="102"/>
                    </a:lnTo>
                    <a:lnTo>
                      <a:pt x="1376" y="100"/>
                    </a:lnTo>
                    <a:lnTo>
                      <a:pt x="1376" y="98"/>
                    </a:lnTo>
                    <a:lnTo>
                      <a:pt x="1374" y="98"/>
                    </a:lnTo>
                    <a:lnTo>
                      <a:pt x="1370" y="96"/>
                    </a:lnTo>
                    <a:lnTo>
                      <a:pt x="1362" y="94"/>
                    </a:lnTo>
                    <a:lnTo>
                      <a:pt x="1352" y="94"/>
                    </a:lnTo>
                    <a:lnTo>
                      <a:pt x="1344" y="96"/>
                    </a:lnTo>
                    <a:lnTo>
                      <a:pt x="1342" y="100"/>
                    </a:lnTo>
                    <a:lnTo>
                      <a:pt x="1340" y="102"/>
                    </a:lnTo>
                    <a:lnTo>
                      <a:pt x="1340" y="108"/>
                    </a:lnTo>
                    <a:lnTo>
                      <a:pt x="1344" y="108"/>
                    </a:lnTo>
                    <a:lnTo>
                      <a:pt x="1352" y="108"/>
                    </a:lnTo>
                    <a:lnTo>
                      <a:pt x="1360" y="106"/>
                    </a:lnTo>
                    <a:close/>
                    <a:moveTo>
                      <a:pt x="918" y="88"/>
                    </a:moveTo>
                    <a:lnTo>
                      <a:pt x="918" y="88"/>
                    </a:lnTo>
                    <a:lnTo>
                      <a:pt x="922" y="90"/>
                    </a:lnTo>
                    <a:lnTo>
                      <a:pt x="926" y="92"/>
                    </a:lnTo>
                    <a:lnTo>
                      <a:pt x="948" y="88"/>
                    </a:lnTo>
                    <a:lnTo>
                      <a:pt x="958" y="84"/>
                    </a:lnTo>
                    <a:lnTo>
                      <a:pt x="954" y="82"/>
                    </a:lnTo>
                    <a:lnTo>
                      <a:pt x="920" y="78"/>
                    </a:lnTo>
                    <a:lnTo>
                      <a:pt x="906" y="76"/>
                    </a:lnTo>
                    <a:lnTo>
                      <a:pt x="902" y="78"/>
                    </a:lnTo>
                    <a:lnTo>
                      <a:pt x="908" y="80"/>
                    </a:lnTo>
                    <a:lnTo>
                      <a:pt x="918" y="88"/>
                    </a:lnTo>
                    <a:close/>
                    <a:moveTo>
                      <a:pt x="910" y="44"/>
                    </a:moveTo>
                    <a:lnTo>
                      <a:pt x="910" y="44"/>
                    </a:lnTo>
                    <a:lnTo>
                      <a:pt x="912" y="46"/>
                    </a:lnTo>
                    <a:lnTo>
                      <a:pt x="914" y="48"/>
                    </a:lnTo>
                    <a:lnTo>
                      <a:pt x="914" y="54"/>
                    </a:lnTo>
                    <a:lnTo>
                      <a:pt x="916" y="56"/>
                    </a:lnTo>
                    <a:lnTo>
                      <a:pt x="918" y="56"/>
                    </a:lnTo>
                    <a:lnTo>
                      <a:pt x="922" y="58"/>
                    </a:lnTo>
                    <a:lnTo>
                      <a:pt x="930" y="56"/>
                    </a:lnTo>
                    <a:lnTo>
                      <a:pt x="936" y="54"/>
                    </a:lnTo>
                    <a:lnTo>
                      <a:pt x="938" y="52"/>
                    </a:lnTo>
                    <a:lnTo>
                      <a:pt x="936" y="50"/>
                    </a:lnTo>
                    <a:lnTo>
                      <a:pt x="928" y="46"/>
                    </a:lnTo>
                    <a:lnTo>
                      <a:pt x="924" y="44"/>
                    </a:lnTo>
                    <a:lnTo>
                      <a:pt x="920" y="38"/>
                    </a:lnTo>
                    <a:lnTo>
                      <a:pt x="916" y="34"/>
                    </a:lnTo>
                    <a:lnTo>
                      <a:pt x="906" y="30"/>
                    </a:lnTo>
                    <a:lnTo>
                      <a:pt x="896" y="30"/>
                    </a:lnTo>
                    <a:lnTo>
                      <a:pt x="894" y="30"/>
                    </a:lnTo>
                    <a:lnTo>
                      <a:pt x="896" y="32"/>
                    </a:lnTo>
                    <a:lnTo>
                      <a:pt x="902" y="38"/>
                    </a:lnTo>
                    <a:lnTo>
                      <a:pt x="910" y="44"/>
                    </a:lnTo>
                    <a:close/>
                    <a:moveTo>
                      <a:pt x="868" y="284"/>
                    </a:moveTo>
                    <a:lnTo>
                      <a:pt x="868" y="284"/>
                    </a:lnTo>
                    <a:lnTo>
                      <a:pt x="866" y="272"/>
                    </a:lnTo>
                    <a:lnTo>
                      <a:pt x="862" y="266"/>
                    </a:lnTo>
                    <a:lnTo>
                      <a:pt x="860" y="264"/>
                    </a:lnTo>
                    <a:lnTo>
                      <a:pt x="858" y="264"/>
                    </a:lnTo>
                    <a:lnTo>
                      <a:pt x="856" y="270"/>
                    </a:lnTo>
                    <a:lnTo>
                      <a:pt x="852" y="276"/>
                    </a:lnTo>
                    <a:lnTo>
                      <a:pt x="850" y="276"/>
                    </a:lnTo>
                    <a:lnTo>
                      <a:pt x="848" y="276"/>
                    </a:lnTo>
                    <a:lnTo>
                      <a:pt x="846" y="278"/>
                    </a:lnTo>
                    <a:lnTo>
                      <a:pt x="848" y="280"/>
                    </a:lnTo>
                    <a:lnTo>
                      <a:pt x="848" y="282"/>
                    </a:lnTo>
                    <a:lnTo>
                      <a:pt x="850" y="284"/>
                    </a:lnTo>
                    <a:lnTo>
                      <a:pt x="850" y="288"/>
                    </a:lnTo>
                    <a:lnTo>
                      <a:pt x="850" y="296"/>
                    </a:lnTo>
                    <a:lnTo>
                      <a:pt x="852" y="300"/>
                    </a:lnTo>
                    <a:lnTo>
                      <a:pt x="860" y="308"/>
                    </a:lnTo>
                    <a:lnTo>
                      <a:pt x="864" y="310"/>
                    </a:lnTo>
                    <a:lnTo>
                      <a:pt x="866" y="306"/>
                    </a:lnTo>
                    <a:lnTo>
                      <a:pt x="868" y="298"/>
                    </a:lnTo>
                    <a:lnTo>
                      <a:pt x="868" y="284"/>
                    </a:lnTo>
                    <a:close/>
                    <a:moveTo>
                      <a:pt x="852" y="306"/>
                    </a:moveTo>
                    <a:lnTo>
                      <a:pt x="852" y="306"/>
                    </a:lnTo>
                    <a:lnTo>
                      <a:pt x="848" y="302"/>
                    </a:lnTo>
                    <a:lnTo>
                      <a:pt x="846" y="298"/>
                    </a:lnTo>
                    <a:lnTo>
                      <a:pt x="844" y="296"/>
                    </a:lnTo>
                    <a:lnTo>
                      <a:pt x="844" y="302"/>
                    </a:lnTo>
                    <a:lnTo>
                      <a:pt x="846" y="304"/>
                    </a:lnTo>
                    <a:lnTo>
                      <a:pt x="852" y="310"/>
                    </a:lnTo>
                    <a:lnTo>
                      <a:pt x="858" y="318"/>
                    </a:lnTo>
                    <a:lnTo>
                      <a:pt x="858" y="314"/>
                    </a:lnTo>
                    <a:lnTo>
                      <a:pt x="856" y="310"/>
                    </a:lnTo>
                    <a:lnTo>
                      <a:pt x="852" y="306"/>
                    </a:lnTo>
                    <a:close/>
                    <a:moveTo>
                      <a:pt x="1028" y="396"/>
                    </a:moveTo>
                    <a:lnTo>
                      <a:pt x="1028" y="396"/>
                    </a:lnTo>
                    <a:lnTo>
                      <a:pt x="1032" y="394"/>
                    </a:lnTo>
                    <a:lnTo>
                      <a:pt x="1032" y="392"/>
                    </a:lnTo>
                    <a:lnTo>
                      <a:pt x="1036" y="380"/>
                    </a:lnTo>
                    <a:lnTo>
                      <a:pt x="1040" y="372"/>
                    </a:lnTo>
                    <a:lnTo>
                      <a:pt x="1040" y="370"/>
                    </a:lnTo>
                    <a:lnTo>
                      <a:pt x="1036" y="368"/>
                    </a:lnTo>
                    <a:lnTo>
                      <a:pt x="1034" y="366"/>
                    </a:lnTo>
                    <a:lnTo>
                      <a:pt x="1032" y="364"/>
                    </a:lnTo>
                    <a:lnTo>
                      <a:pt x="1032" y="362"/>
                    </a:lnTo>
                    <a:lnTo>
                      <a:pt x="1028" y="360"/>
                    </a:lnTo>
                    <a:lnTo>
                      <a:pt x="1024" y="358"/>
                    </a:lnTo>
                    <a:lnTo>
                      <a:pt x="1018" y="360"/>
                    </a:lnTo>
                    <a:lnTo>
                      <a:pt x="1008" y="366"/>
                    </a:lnTo>
                    <a:lnTo>
                      <a:pt x="998" y="374"/>
                    </a:lnTo>
                    <a:lnTo>
                      <a:pt x="994" y="378"/>
                    </a:lnTo>
                    <a:lnTo>
                      <a:pt x="994" y="384"/>
                    </a:lnTo>
                    <a:lnTo>
                      <a:pt x="992" y="388"/>
                    </a:lnTo>
                    <a:lnTo>
                      <a:pt x="988" y="396"/>
                    </a:lnTo>
                    <a:lnTo>
                      <a:pt x="984" y="402"/>
                    </a:lnTo>
                    <a:lnTo>
                      <a:pt x="984" y="408"/>
                    </a:lnTo>
                    <a:lnTo>
                      <a:pt x="984" y="410"/>
                    </a:lnTo>
                    <a:lnTo>
                      <a:pt x="984" y="412"/>
                    </a:lnTo>
                    <a:lnTo>
                      <a:pt x="988" y="410"/>
                    </a:lnTo>
                    <a:lnTo>
                      <a:pt x="996" y="408"/>
                    </a:lnTo>
                    <a:lnTo>
                      <a:pt x="1000" y="408"/>
                    </a:lnTo>
                    <a:lnTo>
                      <a:pt x="1006" y="410"/>
                    </a:lnTo>
                    <a:lnTo>
                      <a:pt x="1012" y="410"/>
                    </a:lnTo>
                    <a:lnTo>
                      <a:pt x="1016" y="410"/>
                    </a:lnTo>
                    <a:lnTo>
                      <a:pt x="1020" y="406"/>
                    </a:lnTo>
                    <a:lnTo>
                      <a:pt x="1024" y="400"/>
                    </a:lnTo>
                    <a:lnTo>
                      <a:pt x="1028" y="396"/>
                    </a:lnTo>
                    <a:close/>
                    <a:moveTo>
                      <a:pt x="1032" y="410"/>
                    </a:moveTo>
                    <a:lnTo>
                      <a:pt x="1032" y="410"/>
                    </a:lnTo>
                    <a:lnTo>
                      <a:pt x="1036" y="410"/>
                    </a:lnTo>
                    <a:lnTo>
                      <a:pt x="1036" y="406"/>
                    </a:lnTo>
                    <a:lnTo>
                      <a:pt x="1034" y="402"/>
                    </a:lnTo>
                    <a:lnTo>
                      <a:pt x="1032" y="400"/>
                    </a:lnTo>
                    <a:lnTo>
                      <a:pt x="1032" y="398"/>
                    </a:lnTo>
                    <a:lnTo>
                      <a:pt x="1030" y="398"/>
                    </a:lnTo>
                    <a:lnTo>
                      <a:pt x="1026" y="400"/>
                    </a:lnTo>
                    <a:lnTo>
                      <a:pt x="1024" y="404"/>
                    </a:lnTo>
                    <a:lnTo>
                      <a:pt x="1024" y="408"/>
                    </a:lnTo>
                    <a:lnTo>
                      <a:pt x="1024" y="410"/>
                    </a:lnTo>
                    <a:lnTo>
                      <a:pt x="1032" y="410"/>
                    </a:lnTo>
                    <a:close/>
                    <a:moveTo>
                      <a:pt x="1044" y="820"/>
                    </a:moveTo>
                    <a:lnTo>
                      <a:pt x="1044" y="820"/>
                    </a:lnTo>
                    <a:lnTo>
                      <a:pt x="1046" y="820"/>
                    </a:lnTo>
                    <a:lnTo>
                      <a:pt x="1050" y="820"/>
                    </a:lnTo>
                    <a:lnTo>
                      <a:pt x="1054" y="816"/>
                    </a:lnTo>
                    <a:lnTo>
                      <a:pt x="1056" y="812"/>
                    </a:lnTo>
                    <a:lnTo>
                      <a:pt x="1060" y="812"/>
                    </a:lnTo>
                    <a:lnTo>
                      <a:pt x="1064" y="810"/>
                    </a:lnTo>
                    <a:lnTo>
                      <a:pt x="1068" y="808"/>
                    </a:lnTo>
                    <a:lnTo>
                      <a:pt x="1068" y="806"/>
                    </a:lnTo>
                    <a:lnTo>
                      <a:pt x="1066" y="804"/>
                    </a:lnTo>
                    <a:lnTo>
                      <a:pt x="1064" y="802"/>
                    </a:lnTo>
                    <a:lnTo>
                      <a:pt x="1060" y="804"/>
                    </a:lnTo>
                    <a:lnTo>
                      <a:pt x="1052" y="808"/>
                    </a:lnTo>
                    <a:lnTo>
                      <a:pt x="1046" y="814"/>
                    </a:lnTo>
                    <a:lnTo>
                      <a:pt x="1044" y="818"/>
                    </a:lnTo>
                    <a:lnTo>
                      <a:pt x="1044" y="820"/>
                    </a:lnTo>
                    <a:close/>
                    <a:moveTo>
                      <a:pt x="844" y="336"/>
                    </a:moveTo>
                    <a:lnTo>
                      <a:pt x="844" y="336"/>
                    </a:lnTo>
                    <a:lnTo>
                      <a:pt x="852" y="332"/>
                    </a:lnTo>
                    <a:lnTo>
                      <a:pt x="856" y="326"/>
                    </a:lnTo>
                    <a:lnTo>
                      <a:pt x="854" y="320"/>
                    </a:lnTo>
                    <a:lnTo>
                      <a:pt x="850" y="312"/>
                    </a:lnTo>
                    <a:lnTo>
                      <a:pt x="846" y="306"/>
                    </a:lnTo>
                    <a:lnTo>
                      <a:pt x="842" y="306"/>
                    </a:lnTo>
                    <a:lnTo>
                      <a:pt x="840" y="310"/>
                    </a:lnTo>
                    <a:lnTo>
                      <a:pt x="840" y="316"/>
                    </a:lnTo>
                    <a:lnTo>
                      <a:pt x="840" y="330"/>
                    </a:lnTo>
                    <a:lnTo>
                      <a:pt x="842" y="336"/>
                    </a:lnTo>
                    <a:lnTo>
                      <a:pt x="844" y="336"/>
                    </a:lnTo>
                    <a:close/>
                    <a:moveTo>
                      <a:pt x="794" y="292"/>
                    </a:moveTo>
                    <a:lnTo>
                      <a:pt x="794" y="292"/>
                    </a:lnTo>
                    <a:lnTo>
                      <a:pt x="800" y="276"/>
                    </a:lnTo>
                    <a:lnTo>
                      <a:pt x="804" y="264"/>
                    </a:lnTo>
                    <a:lnTo>
                      <a:pt x="806" y="256"/>
                    </a:lnTo>
                    <a:lnTo>
                      <a:pt x="804" y="256"/>
                    </a:lnTo>
                    <a:lnTo>
                      <a:pt x="798" y="264"/>
                    </a:lnTo>
                    <a:lnTo>
                      <a:pt x="794" y="278"/>
                    </a:lnTo>
                    <a:lnTo>
                      <a:pt x="794" y="292"/>
                    </a:lnTo>
                    <a:close/>
                    <a:moveTo>
                      <a:pt x="1118" y="446"/>
                    </a:moveTo>
                    <a:lnTo>
                      <a:pt x="1118" y="446"/>
                    </a:lnTo>
                    <a:lnTo>
                      <a:pt x="1122" y="448"/>
                    </a:lnTo>
                    <a:lnTo>
                      <a:pt x="1128" y="450"/>
                    </a:lnTo>
                    <a:lnTo>
                      <a:pt x="1142" y="448"/>
                    </a:lnTo>
                    <a:lnTo>
                      <a:pt x="1158" y="448"/>
                    </a:lnTo>
                    <a:lnTo>
                      <a:pt x="1166" y="450"/>
                    </a:lnTo>
                    <a:lnTo>
                      <a:pt x="1172" y="452"/>
                    </a:lnTo>
                    <a:lnTo>
                      <a:pt x="1180" y="454"/>
                    </a:lnTo>
                    <a:lnTo>
                      <a:pt x="1186" y="454"/>
                    </a:lnTo>
                    <a:lnTo>
                      <a:pt x="1190" y="452"/>
                    </a:lnTo>
                    <a:lnTo>
                      <a:pt x="1194" y="450"/>
                    </a:lnTo>
                    <a:lnTo>
                      <a:pt x="1204" y="442"/>
                    </a:lnTo>
                    <a:lnTo>
                      <a:pt x="1208" y="440"/>
                    </a:lnTo>
                    <a:lnTo>
                      <a:pt x="1212" y="440"/>
                    </a:lnTo>
                    <a:lnTo>
                      <a:pt x="1216" y="440"/>
                    </a:lnTo>
                    <a:lnTo>
                      <a:pt x="1218" y="438"/>
                    </a:lnTo>
                    <a:lnTo>
                      <a:pt x="1218" y="434"/>
                    </a:lnTo>
                    <a:lnTo>
                      <a:pt x="1218" y="430"/>
                    </a:lnTo>
                    <a:lnTo>
                      <a:pt x="1214" y="420"/>
                    </a:lnTo>
                    <a:lnTo>
                      <a:pt x="1206" y="414"/>
                    </a:lnTo>
                    <a:lnTo>
                      <a:pt x="1200" y="410"/>
                    </a:lnTo>
                    <a:lnTo>
                      <a:pt x="1198" y="406"/>
                    </a:lnTo>
                    <a:lnTo>
                      <a:pt x="1200" y="406"/>
                    </a:lnTo>
                    <a:lnTo>
                      <a:pt x="1206" y="404"/>
                    </a:lnTo>
                    <a:lnTo>
                      <a:pt x="1218" y="402"/>
                    </a:lnTo>
                    <a:lnTo>
                      <a:pt x="1222" y="398"/>
                    </a:lnTo>
                    <a:lnTo>
                      <a:pt x="1222" y="394"/>
                    </a:lnTo>
                    <a:lnTo>
                      <a:pt x="1222" y="392"/>
                    </a:lnTo>
                    <a:lnTo>
                      <a:pt x="1224" y="390"/>
                    </a:lnTo>
                    <a:lnTo>
                      <a:pt x="1230" y="388"/>
                    </a:lnTo>
                    <a:lnTo>
                      <a:pt x="1232" y="388"/>
                    </a:lnTo>
                    <a:lnTo>
                      <a:pt x="1232" y="384"/>
                    </a:lnTo>
                    <a:lnTo>
                      <a:pt x="1232" y="376"/>
                    </a:lnTo>
                    <a:lnTo>
                      <a:pt x="1228" y="364"/>
                    </a:lnTo>
                    <a:lnTo>
                      <a:pt x="1234" y="372"/>
                    </a:lnTo>
                    <a:lnTo>
                      <a:pt x="1240" y="376"/>
                    </a:lnTo>
                    <a:lnTo>
                      <a:pt x="1246" y="378"/>
                    </a:lnTo>
                    <a:lnTo>
                      <a:pt x="1256" y="376"/>
                    </a:lnTo>
                    <a:lnTo>
                      <a:pt x="1268" y="372"/>
                    </a:lnTo>
                    <a:lnTo>
                      <a:pt x="1272" y="374"/>
                    </a:lnTo>
                    <a:lnTo>
                      <a:pt x="1272" y="376"/>
                    </a:lnTo>
                    <a:lnTo>
                      <a:pt x="1274" y="378"/>
                    </a:lnTo>
                    <a:lnTo>
                      <a:pt x="1278" y="382"/>
                    </a:lnTo>
                    <a:lnTo>
                      <a:pt x="1284" y="384"/>
                    </a:lnTo>
                    <a:lnTo>
                      <a:pt x="1296" y="386"/>
                    </a:lnTo>
                    <a:lnTo>
                      <a:pt x="1308" y="388"/>
                    </a:lnTo>
                    <a:lnTo>
                      <a:pt x="1316" y="392"/>
                    </a:lnTo>
                    <a:lnTo>
                      <a:pt x="1324" y="398"/>
                    </a:lnTo>
                    <a:lnTo>
                      <a:pt x="1330" y="406"/>
                    </a:lnTo>
                    <a:lnTo>
                      <a:pt x="1340" y="426"/>
                    </a:lnTo>
                    <a:lnTo>
                      <a:pt x="1348" y="438"/>
                    </a:lnTo>
                    <a:lnTo>
                      <a:pt x="1358" y="450"/>
                    </a:lnTo>
                    <a:lnTo>
                      <a:pt x="1374" y="472"/>
                    </a:lnTo>
                    <a:lnTo>
                      <a:pt x="1380" y="480"/>
                    </a:lnTo>
                    <a:lnTo>
                      <a:pt x="1384" y="486"/>
                    </a:lnTo>
                    <a:lnTo>
                      <a:pt x="1392" y="488"/>
                    </a:lnTo>
                    <a:lnTo>
                      <a:pt x="1400" y="492"/>
                    </a:lnTo>
                    <a:lnTo>
                      <a:pt x="1432" y="498"/>
                    </a:lnTo>
                    <a:lnTo>
                      <a:pt x="1450" y="502"/>
                    </a:lnTo>
                    <a:lnTo>
                      <a:pt x="1462" y="506"/>
                    </a:lnTo>
                    <a:lnTo>
                      <a:pt x="1470" y="510"/>
                    </a:lnTo>
                    <a:lnTo>
                      <a:pt x="1476" y="512"/>
                    </a:lnTo>
                    <a:lnTo>
                      <a:pt x="1482" y="518"/>
                    </a:lnTo>
                    <a:lnTo>
                      <a:pt x="1488" y="520"/>
                    </a:lnTo>
                    <a:lnTo>
                      <a:pt x="1492" y="520"/>
                    </a:lnTo>
                    <a:lnTo>
                      <a:pt x="1500" y="520"/>
                    </a:lnTo>
                    <a:lnTo>
                      <a:pt x="1506" y="518"/>
                    </a:lnTo>
                    <a:lnTo>
                      <a:pt x="1512" y="514"/>
                    </a:lnTo>
                    <a:lnTo>
                      <a:pt x="1514" y="510"/>
                    </a:lnTo>
                    <a:lnTo>
                      <a:pt x="1514" y="506"/>
                    </a:lnTo>
                    <a:lnTo>
                      <a:pt x="1512" y="502"/>
                    </a:lnTo>
                    <a:lnTo>
                      <a:pt x="1508" y="498"/>
                    </a:lnTo>
                    <a:lnTo>
                      <a:pt x="1498" y="494"/>
                    </a:lnTo>
                    <a:lnTo>
                      <a:pt x="1482" y="490"/>
                    </a:lnTo>
                    <a:lnTo>
                      <a:pt x="1474" y="484"/>
                    </a:lnTo>
                    <a:lnTo>
                      <a:pt x="1472" y="482"/>
                    </a:lnTo>
                    <a:lnTo>
                      <a:pt x="1472" y="480"/>
                    </a:lnTo>
                    <a:lnTo>
                      <a:pt x="1474" y="476"/>
                    </a:lnTo>
                    <a:lnTo>
                      <a:pt x="1478" y="472"/>
                    </a:lnTo>
                    <a:lnTo>
                      <a:pt x="1478" y="470"/>
                    </a:lnTo>
                    <a:lnTo>
                      <a:pt x="1476" y="468"/>
                    </a:lnTo>
                    <a:lnTo>
                      <a:pt x="1464" y="466"/>
                    </a:lnTo>
                    <a:lnTo>
                      <a:pt x="1454" y="464"/>
                    </a:lnTo>
                    <a:lnTo>
                      <a:pt x="1450" y="462"/>
                    </a:lnTo>
                    <a:lnTo>
                      <a:pt x="1448" y="458"/>
                    </a:lnTo>
                    <a:lnTo>
                      <a:pt x="1448" y="454"/>
                    </a:lnTo>
                    <a:lnTo>
                      <a:pt x="1450" y="448"/>
                    </a:lnTo>
                    <a:lnTo>
                      <a:pt x="1454" y="442"/>
                    </a:lnTo>
                    <a:lnTo>
                      <a:pt x="1454" y="438"/>
                    </a:lnTo>
                    <a:lnTo>
                      <a:pt x="1448" y="438"/>
                    </a:lnTo>
                    <a:lnTo>
                      <a:pt x="1436" y="440"/>
                    </a:lnTo>
                    <a:lnTo>
                      <a:pt x="1432" y="440"/>
                    </a:lnTo>
                    <a:lnTo>
                      <a:pt x="1428" y="440"/>
                    </a:lnTo>
                    <a:lnTo>
                      <a:pt x="1422" y="436"/>
                    </a:lnTo>
                    <a:lnTo>
                      <a:pt x="1416" y="428"/>
                    </a:lnTo>
                    <a:lnTo>
                      <a:pt x="1412" y="420"/>
                    </a:lnTo>
                    <a:lnTo>
                      <a:pt x="1408" y="400"/>
                    </a:lnTo>
                    <a:lnTo>
                      <a:pt x="1404" y="394"/>
                    </a:lnTo>
                    <a:lnTo>
                      <a:pt x="1400" y="390"/>
                    </a:lnTo>
                    <a:lnTo>
                      <a:pt x="1394" y="386"/>
                    </a:lnTo>
                    <a:lnTo>
                      <a:pt x="1386" y="378"/>
                    </a:lnTo>
                    <a:lnTo>
                      <a:pt x="1370" y="360"/>
                    </a:lnTo>
                    <a:lnTo>
                      <a:pt x="1364" y="350"/>
                    </a:lnTo>
                    <a:lnTo>
                      <a:pt x="1358" y="340"/>
                    </a:lnTo>
                    <a:lnTo>
                      <a:pt x="1356" y="334"/>
                    </a:lnTo>
                    <a:lnTo>
                      <a:pt x="1356" y="332"/>
                    </a:lnTo>
                    <a:lnTo>
                      <a:pt x="1358" y="330"/>
                    </a:lnTo>
                    <a:lnTo>
                      <a:pt x="1362" y="328"/>
                    </a:lnTo>
                    <a:lnTo>
                      <a:pt x="1366" y="326"/>
                    </a:lnTo>
                    <a:lnTo>
                      <a:pt x="1376" y="328"/>
                    </a:lnTo>
                    <a:lnTo>
                      <a:pt x="1388" y="328"/>
                    </a:lnTo>
                    <a:lnTo>
                      <a:pt x="1392" y="326"/>
                    </a:lnTo>
                    <a:lnTo>
                      <a:pt x="1394" y="324"/>
                    </a:lnTo>
                    <a:lnTo>
                      <a:pt x="1396" y="320"/>
                    </a:lnTo>
                    <a:lnTo>
                      <a:pt x="1396" y="314"/>
                    </a:lnTo>
                    <a:lnTo>
                      <a:pt x="1390" y="302"/>
                    </a:lnTo>
                    <a:lnTo>
                      <a:pt x="1386" y="296"/>
                    </a:lnTo>
                    <a:lnTo>
                      <a:pt x="1380" y="292"/>
                    </a:lnTo>
                    <a:lnTo>
                      <a:pt x="1374" y="290"/>
                    </a:lnTo>
                    <a:lnTo>
                      <a:pt x="1370" y="290"/>
                    </a:lnTo>
                    <a:lnTo>
                      <a:pt x="1364" y="290"/>
                    </a:lnTo>
                    <a:lnTo>
                      <a:pt x="1360" y="290"/>
                    </a:lnTo>
                    <a:lnTo>
                      <a:pt x="1354" y="284"/>
                    </a:lnTo>
                    <a:lnTo>
                      <a:pt x="1344" y="276"/>
                    </a:lnTo>
                    <a:lnTo>
                      <a:pt x="1338" y="272"/>
                    </a:lnTo>
                    <a:lnTo>
                      <a:pt x="1328" y="270"/>
                    </a:lnTo>
                    <a:lnTo>
                      <a:pt x="1312" y="264"/>
                    </a:lnTo>
                    <a:lnTo>
                      <a:pt x="1310" y="262"/>
                    </a:lnTo>
                    <a:lnTo>
                      <a:pt x="1308" y="260"/>
                    </a:lnTo>
                    <a:lnTo>
                      <a:pt x="1310" y="256"/>
                    </a:lnTo>
                    <a:lnTo>
                      <a:pt x="1312" y="246"/>
                    </a:lnTo>
                    <a:lnTo>
                      <a:pt x="1312" y="238"/>
                    </a:lnTo>
                    <a:lnTo>
                      <a:pt x="1306" y="230"/>
                    </a:lnTo>
                    <a:lnTo>
                      <a:pt x="1298" y="220"/>
                    </a:lnTo>
                    <a:lnTo>
                      <a:pt x="1288" y="210"/>
                    </a:lnTo>
                    <a:lnTo>
                      <a:pt x="1278" y="200"/>
                    </a:lnTo>
                    <a:lnTo>
                      <a:pt x="1266" y="192"/>
                    </a:lnTo>
                    <a:lnTo>
                      <a:pt x="1256" y="188"/>
                    </a:lnTo>
                    <a:lnTo>
                      <a:pt x="1248" y="186"/>
                    </a:lnTo>
                    <a:lnTo>
                      <a:pt x="1242" y="186"/>
                    </a:lnTo>
                    <a:lnTo>
                      <a:pt x="1238" y="184"/>
                    </a:lnTo>
                    <a:lnTo>
                      <a:pt x="1230" y="178"/>
                    </a:lnTo>
                    <a:lnTo>
                      <a:pt x="1220" y="170"/>
                    </a:lnTo>
                    <a:lnTo>
                      <a:pt x="1214" y="166"/>
                    </a:lnTo>
                    <a:lnTo>
                      <a:pt x="1202" y="162"/>
                    </a:lnTo>
                    <a:lnTo>
                      <a:pt x="1190" y="158"/>
                    </a:lnTo>
                    <a:lnTo>
                      <a:pt x="1174" y="152"/>
                    </a:lnTo>
                    <a:lnTo>
                      <a:pt x="1140" y="134"/>
                    </a:lnTo>
                    <a:lnTo>
                      <a:pt x="1106" y="120"/>
                    </a:lnTo>
                    <a:lnTo>
                      <a:pt x="1092" y="116"/>
                    </a:lnTo>
                    <a:lnTo>
                      <a:pt x="1078" y="116"/>
                    </a:lnTo>
                    <a:lnTo>
                      <a:pt x="1080" y="404"/>
                    </a:lnTo>
                    <a:lnTo>
                      <a:pt x="1094" y="414"/>
                    </a:lnTo>
                    <a:lnTo>
                      <a:pt x="1104" y="426"/>
                    </a:lnTo>
                    <a:lnTo>
                      <a:pt x="1118" y="446"/>
                    </a:lnTo>
                    <a:close/>
                    <a:moveTo>
                      <a:pt x="784" y="288"/>
                    </a:moveTo>
                    <a:lnTo>
                      <a:pt x="784" y="288"/>
                    </a:lnTo>
                    <a:lnTo>
                      <a:pt x="786" y="290"/>
                    </a:lnTo>
                    <a:lnTo>
                      <a:pt x="788" y="288"/>
                    </a:lnTo>
                    <a:lnTo>
                      <a:pt x="790" y="286"/>
                    </a:lnTo>
                    <a:lnTo>
                      <a:pt x="790" y="282"/>
                    </a:lnTo>
                    <a:lnTo>
                      <a:pt x="788" y="278"/>
                    </a:lnTo>
                    <a:lnTo>
                      <a:pt x="784" y="274"/>
                    </a:lnTo>
                    <a:lnTo>
                      <a:pt x="782" y="276"/>
                    </a:lnTo>
                    <a:lnTo>
                      <a:pt x="784" y="288"/>
                    </a:lnTo>
                    <a:close/>
                    <a:moveTo>
                      <a:pt x="1474" y="80"/>
                    </a:moveTo>
                    <a:lnTo>
                      <a:pt x="1474" y="80"/>
                    </a:lnTo>
                    <a:lnTo>
                      <a:pt x="1476" y="80"/>
                    </a:lnTo>
                    <a:lnTo>
                      <a:pt x="1476" y="78"/>
                    </a:lnTo>
                    <a:lnTo>
                      <a:pt x="1474" y="72"/>
                    </a:lnTo>
                    <a:lnTo>
                      <a:pt x="1468" y="68"/>
                    </a:lnTo>
                    <a:lnTo>
                      <a:pt x="1466" y="68"/>
                    </a:lnTo>
                    <a:lnTo>
                      <a:pt x="1464" y="68"/>
                    </a:lnTo>
                    <a:lnTo>
                      <a:pt x="1464" y="72"/>
                    </a:lnTo>
                    <a:lnTo>
                      <a:pt x="1464" y="76"/>
                    </a:lnTo>
                    <a:lnTo>
                      <a:pt x="1468" y="78"/>
                    </a:lnTo>
                    <a:lnTo>
                      <a:pt x="1474" y="80"/>
                    </a:lnTo>
                    <a:close/>
                    <a:moveTo>
                      <a:pt x="1436" y="292"/>
                    </a:moveTo>
                    <a:lnTo>
                      <a:pt x="1436" y="292"/>
                    </a:lnTo>
                    <a:lnTo>
                      <a:pt x="1442" y="296"/>
                    </a:lnTo>
                    <a:lnTo>
                      <a:pt x="1446" y="298"/>
                    </a:lnTo>
                    <a:lnTo>
                      <a:pt x="1448" y="298"/>
                    </a:lnTo>
                    <a:lnTo>
                      <a:pt x="1450" y="298"/>
                    </a:lnTo>
                    <a:lnTo>
                      <a:pt x="1452" y="296"/>
                    </a:lnTo>
                    <a:lnTo>
                      <a:pt x="1454" y="296"/>
                    </a:lnTo>
                    <a:lnTo>
                      <a:pt x="1458" y="298"/>
                    </a:lnTo>
                    <a:lnTo>
                      <a:pt x="1462" y="302"/>
                    </a:lnTo>
                    <a:lnTo>
                      <a:pt x="1468" y="306"/>
                    </a:lnTo>
                    <a:lnTo>
                      <a:pt x="1478" y="308"/>
                    </a:lnTo>
                    <a:lnTo>
                      <a:pt x="1490" y="306"/>
                    </a:lnTo>
                    <a:lnTo>
                      <a:pt x="1502" y="302"/>
                    </a:lnTo>
                    <a:lnTo>
                      <a:pt x="1514" y="298"/>
                    </a:lnTo>
                    <a:lnTo>
                      <a:pt x="1524" y="292"/>
                    </a:lnTo>
                    <a:lnTo>
                      <a:pt x="1534" y="284"/>
                    </a:lnTo>
                    <a:lnTo>
                      <a:pt x="1538" y="278"/>
                    </a:lnTo>
                    <a:lnTo>
                      <a:pt x="1542" y="272"/>
                    </a:lnTo>
                    <a:lnTo>
                      <a:pt x="1544" y="270"/>
                    </a:lnTo>
                    <a:lnTo>
                      <a:pt x="1548" y="270"/>
                    </a:lnTo>
                    <a:lnTo>
                      <a:pt x="1550" y="270"/>
                    </a:lnTo>
                    <a:lnTo>
                      <a:pt x="1556" y="272"/>
                    </a:lnTo>
                    <a:lnTo>
                      <a:pt x="1560" y="270"/>
                    </a:lnTo>
                    <a:lnTo>
                      <a:pt x="1566" y="268"/>
                    </a:lnTo>
                    <a:lnTo>
                      <a:pt x="1568" y="264"/>
                    </a:lnTo>
                    <a:lnTo>
                      <a:pt x="1570" y="260"/>
                    </a:lnTo>
                    <a:lnTo>
                      <a:pt x="1566" y="252"/>
                    </a:lnTo>
                    <a:lnTo>
                      <a:pt x="1564" y="246"/>
                    </a:lnTo>
                    <a:lnTo>
                      <a:pt x="1564" y="244"/>
                    </a:lnTo>
                    <a:lnTo>
                      <a:pt x="1566" y="242"/>
                    </a:lnTo>
                    <a:lnTo>
                      <a:pt x="1572" y="240"/>
                    </a:lnTo>
                    <a:lnTo>
                      <a:pt x="1574" y="238"/>
                    </a:lnTo>
                    <a:lnTo>
                      <a:pt x="1580" y="228"/>
                    </a:lnTo>
                    <a:lnTo>
                      <a:pt x="1580" y="216"/>
                    </a:lnTo>
                    <a:lnTo>
                      <a:pt x="1578" y="212"/>
                    </a:lnTo>
                    <a:lnTo>
                      <a:pt x="1576" y="208"/>
                    </a:lnTo>
                    <a:lnTo>
                      <a:pt x="1572" y="202"/>
                    </a:lnTo>
                    <a:lnTo>
                      <a:pt x="1566" y="202"/>
                    </a:lnTo>
                    <a:lnTo>
                      <a:pt x="1548" y="202"/>
                    </a:lnTo>
                    <a:lnTo>
                      <a:pt x="1546" y="204"/>
                    </a:lnTo>
                    <a:lnTo>
                      <a:pt x="1544" y="206"/>
                    </a:lnTo>
                    <a:lnTo>
                      <a:pt x="1542" y="210"/>
                    </a:lnTo>
                    <a:lnTo>
                      <a:pt x="1546" y="224"/>
                    </a:lnTo>
                    <a:lnTo>
                      <a:pt x="1550" y="236"/>
                    </a:lnTo>
                    <a:lnTo>
                      <a:pt x="1548" y="240"/>
                    </a:lnTo>
                    <a:lnTo>
                      <a:pt x="1542" y="240"/>
                    </a:lnTo>
                    <a:lnTo>
                      <a:pt x="1536" y="238"/>
                    </a:lnTo>
                    <a:lnTo>
                      <a:pt x="1530" y="242"/>
                    </a:lnTo>
                    <a:lnTo>
                      <a:pt x="1526" y="248"/>
                    </a:lnTo>
                    <a:lnTo>
                      <a:pt x="1522" y="254"/>
                    </a:lnTo>
                    <a:lnTo>
                      <a:pt x="1518" y="262"/>
                    </a:lnTo>
                    <a:lnTo>
                      <a:pt x="1514" y="266"/>
                    </a:lnTo>
                    <a:lnTo>
                      <a:pt x="1510" y="268"/>
                    </a:lnTo>
                    <a:lnTo>
                      <a:pt x="1504" y="266"/>
                    </a:lnTo>
                    <a:lnTo>
                      <a:pt x="1500" y="264"/>
                    </a:lnTo>
                    <a:lnTo>
                      <a:pt x="1498" y="264"/>
                    </a:lnTo>
                    <a:lnTo>
                      <a:pt x="1494" y="268"/>
                    </a:lnTo>
                    <a:lnTo>
                      <a:pt x="1490" y="270"/>
                    </a:lnTo>
                    <a:lnTo>
                      <a:pt x="1488" y="264"/>
                    </a:lnTo>
                    <a:lnTo>
                      <a:pt x="1486" y="256"/>
                    </a:lnTo>
                    <a:lnTo>
                      <a:pt x="1488" y="250"/>
                    </a:lnTo>
                    <a:lnTo>
                      <a:pt x="1490" y="248"/>
                    </a:lnTo>
                    <a:lnTo>
                      <a:pt x="1490" y="244"/>
                    </a:lnTo>
                    <a:lnTo>
                      <a:pt x="1488" y="242"/>
                    </a:lnTo>
                    <a:lnTo>
                      <a:pt x="1484" y="244"/>
                    </a:lnTo>
                    <a:lnTo>
                      <a:pt x="1480" y="250"/>
                    </a:lnTo>
                    <a:lnTo>
                      <a:pt x="1480" y="262"/>
                    </a:lnTo>
                    <a:lnTo>
                      <a:pt x="1478" y="266"/>
                    </a:lnTo>
                    <a:lnTo>
                      <a:pt x="1476" y="268"/>
                    </a:lnTo>
                    <a:lnTo>
                      <a:pt x="1470" y="270"/>
                    </a:lnTo>
                    <a:lnTo>
                      <a:pt x="1460" y="268"/>
                    </a:lnTo>
                    <a:lnTo>
                      <a:pt x="1448" y="266"/>
                    </a:lnTo>
                    <a:lnTo>
                      <a:pt x="1434" y="266"/>
                    </a:lnTo>
                    <a:lnTo>
                      <a:pt x="1424" y="264"/>
                    </a:lnTo>
                    <a:lnTo>
                      <a:pt x="1416" y="266"/>
                    </a:lnTo>
                    <a:lnTo>
                      <a:pt x="1414" y="268"/>
                    </a:lnTo>
                    <a:lnTo>
                      <a:pt x="1414" y="270"/>
                    </a:lnTo>
                    <a:lnTo>
                      <a:pt x="1416" y="278"/>
                    </a:lnTo>
                    <a:lnTo>
                      <a:pt x="1420" y="280"/>
                    </a:lnTo>
                    <a:lnTo>
                      <a:pt x="1428" y="284"/>
                    </a:lnTo>
                    <a:lnTo>
                      <a:pt x="1436" y="292"/>
                    </a:lnTo>
                    <a:close/>
                    <a:moveTo>
                      <a:pt x="1546" y="156"/>
                    </a:moveTo>
                    <a:lnTo>
                      <a:pt x="1546" y="156"/>
                    </a:lnTo>
                    <a:lnTo>
                      <a:pt x="1552" y="162"/>
                    </a:lnTo>
                    <a:lnTo>
                      <a:pt x="1562" y="170"/>
                    </a:lnTo>
                    <a:lnTo>
                      <a:pt x="1572" y="178"/>
                    </a:lnTo>
                    <a:lnTo>
                      <a:pt x="1582" y="190"/>
                    </a:lnTo>
                    <a:lnTo>
                      <a:pt x="1586" y="196"/>
                    </a:lnTo>
                    <a:lnTo>
                      <a:pt x="1588" y="202"/>
                    </a:lnTo>
                    <a:lnTo>
                      <a:pt x="1590" y="210"/>
                    </a:lnTo>
                    <a:lnTo>
                      <a:pt x="1590" y="220"/>
                    </a:lnTo>
                    <a:lnTo>
                      <a:pt x="1592" y="224"/>
                    </a:lnTo>
                    <a:lnTo>
                      <a:pt x="1594" y="232"/>
                    </a:lnTo>
                    <a:lnTo>
                      <a:pt x="1598" y="236"/>
                    </a:lnTo>
                    <a:lnTo>
                      <a:pt x="1602" y="234"/>
                    </a:lnTo>
                    <a:lnTo>
                      <a:pt x="1604" y="230"/>
                    </a:lnTo>
                    <a:lnTo>
                      <a:pt x="1608" y="222"/>
                    </a:lnTo>
                    <a:lnTo>
                      <a:pt x="1608" y="214"/>
                    </a:lnTo>
                    <a:lnTo>
                      <a:pt x="1608" y="206"/>
                    </a:lnTo>
                    <a:lnTo>
                      <a:pt x="1604" y="196"/>
                    </a:lnTo>
                    <a:lnTo>
                      <a:pt x="1596" y="190"/>
                    </a:lnTo>
                    <a:lnTo>
                      <a:pt x="1582" y="178"/>
                    </a:lnTo>
                    <a:lnTo>
                      <a:pt x="1574" y="168"/>
                    </a:lnTo>
                    <a:lnTo>
                      <a:pt x="1566" y="160"/>
                    </a:lnTo>
                    <a:lnTo>
                      <a:pt x="1556" y="154"/>
                    </a:lnTo>
                    <a:lnTo>
                      <a:pt x="1538" y="142"/>
                    </a:lnTo>
                    <a:lnTo>
                      <a:pt x="1526" y="132"/>
                    </a:lnTo>
                    <a:lnTo>
                      <a:pt x="1518" y="126"/>
                    </a:lnTo>
                    <a:lnTo>
                      <a:pt x="1516" y="126"/>
                    </a:lnTo>
                    <a:lnTo>
                      <a:pt x="1514" y="128"/>
                    </a:lnTo>
                    <a:lnTo>
                      <a:pt x="1510" y="132"/>
                    </a:lnTo>
                    <a:lnTo>
                      <a:pt x="1508" y="134"/>
                    </a:lnTo>
                    <a:lnTo>
                      <a:pt x="1510" y="136"/>
                    </a:lnTo>
                    <a:lnTo>
                      <a:pt x="1516" y="138"/>
                    </a:lnTo>
                    <a:lnTo>
                      <a:pt x="1530" y="144"/>
                    </a:lnTo>
                    <a:lnTo>
                      <a:pt x="1538" y="150"/>
                    </a:lnTo>
                    <a:lnTo>
                      <a:pt x="1546" y="156"/>
                    </a:lnTo>
                    <a:close/>
                    <a:moveTo>
                      <a:pt x="1500" y="128"/>
                    </a:moveTo>
                    <a:lnTo>
                      <a:pt x="1500" y="128"/>
                    </a:lnTo>
                    <a:lnTo>
                      <a:pt x="1502" y="126"/>
                    </a:lnTo>
                    <a:lnTo>
                      <a:pt x="1502" y="122"/>
                    </a:lnTo>
                    <a:lnTo>
                      <a:pt x="1496" y="116"/>
                    </a:lnTo>
                    <a:lnTo>
                      <a:pt x="1492" y="114"/>
                    </a:lnTo>
                    <a:lnTo>
                      <a:pt x="1490" y="114"/>
                    </a:lnTo>
                    <a:lnTo>
                      <a:pt x="1486" y="114"/>
                    </a:lnTo>
                    <a:lnTo>
                      <a:pt x="1484" y="118"/>
                    </a:lnTo>
                    <a:lnTo>
                      <a:pt x="1484" y="120"/>
                    </a:lnTo>
                    <a:lnTo>
                      <a:pt x="1484" y="124"/>
                    </a:lnTo>
                    <a:lnTo>
                      <a:pt x="1488" y="128"/>
                    </a:lnTo>
                    <a:lnTo>
                      <a:pt x="1494" y="130"/>
                    </a:lnTo>
                    <a:lnTo>
                      <a:pt x="1498" y="130"/>
                    </a:lnTo>
                    <a:lnTo>
                      <a:pt x="1500" y="128"/>
                    </a:lnTo>
                    <a:close/>
                    <a:moveTo>
                      <a:pt x="726" y="46"/>
                    </a:moveTo>
                    <a:lnTo>
                      <a:pt x="726" y="46"/>
                    </a:lnTo>
                    <a:lnTo>
                      <a:pt x="726" y="50"/>
                    </a:lnTo>
                    <a:lnTo>
                      <a:pt x="724" y="54"/>
                    </a:lnTo>
                    <a:lnTo>
                      <a:pt x="716" y="62"/>
                    </a:lnTo>
                    <a:lnTo>
                      <a:pt x="714" y="66"/>
                    </a:lnTo>
                    <a:lnTo>
                      <a:pt x="716" y="70"/>
                    </a:lnTo>
                    <a:lnTo>
                      <a:pt x="718" y="72"/>
                    </a:lnTo>
                    <a:lnTo>
                      <a:pt x="726" y="72"/>
                    </a:lnTo>
                    <a:lnTo>
                      <a:pt x="738" y="72"/>
                    </a:lnTo>
                    <a:lnTo>
                      <a:pt x="742" y="74"/>
                    </a:lnTo>
                    <a:lnTo>
                      <a:pt x="746" y="78"/>
                    </a:lnTo>
                    <a:lnTo>
                      <a:pt x="752" y="88"/>
                    </a:lnTo>
                    <a:lnTo>
                      <a:pt x="758" y="104"/>
                    </a:lnTo>
                    <a:lnTo>
                      <a:pt x="762" y="106"/>
                    </a:lnTo>
                    <a:lnTo>
                      <a:pt x="764" y="108"/>
                    </a:lnTo>
                    <a:lnTo>
                      <a:pt x="774" y="110"/>
                    </a:lnTo>
                    <a:lnTo>
                      <a:pt x="786" y="110"/>
                    </a:lnTo>
                    <a:lnTo>
                      <a:pt x="798" y="110"/>
                    </a:lnTo>
                    <a:lnTo>
                      <a:pt x="810" y="108"/>
                    </a:lnTo>
                    <a:lnTo>
                      <a:pt x="820" y="108"/>
                    </a:lnTo>
                    <a:lnTo>
                      <a:pt x="828" y="110"/>
                    </a:lnTo>
                    <a:lnTo>
                      <a:pt x="830" y="112"/>
                    </a:lnTo>
                    <a:lnTo>
                      <a:pt x="830" y="114"/>
                    </a:lnTo>
                    <a:lnTo>
                      <a:pt x="830" y="120"/>
                    </a:lnTo>
                    <a:lnTo>
                      <a:pt x="826" y="122"/>
                    </a:lnTo>
                    <a:lnTo>
                      <a:pt x="822" y="122"/>
                    </a:lnTo>
                    <a:lnTo>
                      <a:pt x="816" y="120"/>
                    </a:lnTo>
                    <a:lnTo>
                      <a:pt x="808" y="120"/>
                    </a:lnTo>
                    <a:lnTo>
                      <a:pt x="802" y="118"/>
                    </a:lnTo>
                    <a:lnTo>
                      <a:pt x="798" y="120"/>
                    </a:lnTo>
                    <a:lnTo>
                      <a:pt x="794" y="124"/>
                    </a:lnTo>
                    <a:lnTo>
                      <a:pt x="790" y="130"/>
                    </a:lnTo>
                    <a:lnTo>
                      <a:pt x="784" y="134"/>
                    </a:lnTo>
                    <a:lnTo>
                      <a:pt x="778" y="134"/>
                    </a:lnTo>
                    <a:lnTo>
                      <a:pt x="772" y="132"/>
                    </a:lnTo>
                    <a:lnTo>
                      <a:pt x="766" y="130"/>
                    </a:lnTo>
                    <a:lnTo>
                      <a:pt x="760" y="130"/>
                    </a:lnTo>
                    <a:lnTo>
                      <a:pt x="756" y="132"/>
                    </a:lnTo>
                    <a:lnTo>
                      <a:pt x="756" y="138"/>
                    </a:lnTo>
                    <a:lnTo>
                      <a:pt x="756" y="142"/>
                    </a:lnTo>
                    <a:lnTo>
                      <a:pt x="760" y="144"/>
                    </a:lnTo>
                    <a:lnTo>
                      <a:pt x="768" y="146"/>
                    </a:lnTo>
                    <a:lnTo>
                      <a:pt x="780" y="156"/>
                    </a:lnTo>
                    <a:lnTo>
                      <a:pt x="786" y="164"/>
                    </a:lnTo>
                    <a:lnTo>
                      <a:pt x="790" y="170"/>
                    </a:lnTo>
                    <a:lnTo>
                      <a:pt x="790" y="174"/>
                    </a:lnTo>
                    <a:lnTo>
                      <a:pt x="788" y="176"/>
                    </a:lnTo>
                    <a:lnTo>
                      <a:pt x="784" y="180"/>
                    </a:lnTo>
                    <a:lnTo>
                      <a:pt x="784" y="184"/>
                    </a:lnTo>
                    <a:lnTo>
                      <a:pt x="784" y="188"/>
                    </a:lnTo>
                    <a:lnTo>
                      <a:pt x="788" y="194"/>
                    </a:lnTo>
                    <a:lnTo>
                      <a:pt x="792" y="196"/>
                    </a:lnTo>
                    <a:lnTo>
                      <a:pt x="796" y="198"/>
                    </a:lnTo>
                    <a:lnTo>
                      <a:pt x="802" y="198"/>
                    </a:lnTo>
                    <a:lnTo>
                      <a:pt x="806" y="196"/>
                    </a:lnTo>
                    <a:lnTo>
                      <a:pt x="810" y="192"/>
                    </a:lnTo>
                    <a:lnTo>
                      <a:pt x="814" y="186"/>
                    </a:lnTo>
                    <a:lnTo>
                      <a:pt x="816" y="178"/>
                    </a:lnTo>
                    <a:lnTo>
                      <a:pt x="822" y="158"/>
                    </a:lnTo>
                    <a:lnTo>
                      <a:pt x="826" y="150"/>
                    </a:lnTo>
                    <a:lnTo>
                      <a:pt x="828" y="150"/>
                    </a:lnTo>
                    <a:lnTo>
                      <a:pt x="828" y="154"/>
                    </a:lnTo>
                    <a:lnTo>
                      <a:pt x="824" y="168"/>
                    </a:lnTo>
                    <a:lnTo>
                      <a:pt x="824" y="174"/>
                    </a:lnTo>
                    <a:lnTo>
                      <a:pt x="824" y="178"/>
                    </a:lnTo>
                    <a:lnTo>
                      <a:pt x="828" y="180"/>
                    </a:lnTo>
                    <a:lnTo>
                      <a:pt x="832" y="184"/>
                    </a:lnTo>
                    <a:lnTo>
                      <a:pt x="844" y="188"/>
                    </a:lnTo>
                    <a:lnTo>
                      <a:pt x="852" y="192"/>
                    </a:lnTo>
                    <a:lnTo>
                      <a:pt x="860" y="198"/>
                    </a:lnTo>
                    <a:lnTo>
                      <a:pt x="870" y="206"/>
                    </a:lnTo>
                    <a:lnTo>
                      <a:pt x="878" y="212"/>
                    </a:lnTo>
                    <a:lnTo>
                      <a:pt x="886" y="214"/>
                    </a:lnTo>
                    <a:lnTo>
                      <a:pt x="892" y="216"/>
                    </a:lnTo>
                    <a:lnTo>
                      <a:pt x="906" y="218"/>
                    </a:lnTo>
                    <a:lnTo>
                      <a:pt x="916" y="220"/>
                    </a:lnTo>
                    <a:lnTo>
                      <a:pt x="926" y="226"/>
                    </a:lnTo>
                    <a:lnTo>
                      <a:pt x="940" y="232"/>
                    </a:lnTo>
                    <a:lnTo>
                      <a:pt x="954" y="238"/>
                    </a:lnTo>
                    <a:lnTo>
                      <a:pt x="966" y="242"/>
                    </a:lnTo>
                    <a:lnTo>
                      <a:pt x="980" y="252"/>
                    </a:lnTo>
                    <a:lnTo>
                      <a:pt x="988" y="258"/>
                    </a:lnTo>
                    <a:lnTo>
                      <a:pt x="994" y="266"/>
                    </a:lnTo>
                    <a:lnTo>
                      <a:pt x="1004" y="284"/>
                    </a:lnTo>
                    <a:lnTo>
                      <a:pt x="1014" y="302"/>
                    </a:lnTo>
                    <a:lnTo>
                      <a:pt x="1024" y="318"/>
                    </a:lnTo>
                    <a:lnTo>
                      <a:pt x="1028" y="324"/>
                    </a:lnTo>
                    <a:lnTo>
                      <a:pt x="1030" y="328"/>
                    </a:lnTo>
                    <a:lnTo>
                      <a:pt x="1028" y="330"/>
                    </a:lnTo>
                    <a:lnTo>
                      <a:pt x="1026" y="332"/>
                    </a:lnTo>
                    <a:lnTo>
                      <a:pt x="1022" y="336"/>
                    </a:lnTo>
                    <a:lnTo>
                      <a:pt x="1020" y="338"/>
                    </a:lnTo>
                    <a:lnTo>
                      <a:pt x="1020" y="344"/>
                    </a:lnTo>
                    <a:lnTo>
                      <a:pt x="1024" y="350"/>
                    </a:lnTo>
                    <a:lnTo>
                      <a:pt x="1028" y="354"/>
                    </a:lnTo>
                    <a:lnTo>
                      <a:pt x="1036" y="360"/>
                    </a:lnTo>
                    <a:lnTo>
                      <a:pt x="1040" y="364"/>
                    </a:lnTo>
                    <a:lnTo>
                      <a:pt x="1044" y="368"/>
                    </a:lnTo>
                    <a:lnTo>
                      <a:pt x="1044" y="372"/>
                    </a:lnTo>
                    <a:lnTo>
                      <a:pt x="1040" y="380"/>
                    </a:lnTo>
                    <a:lnTo>
                      <a:pt x="1036" y="394"/>
                    </a:lnTo>
                    <a:lnTo>
                      <a:pt x="1036" y="396"/>
                    </a:lnTo>
                    <a:lnTo>
                      <a:pt x="1038" y="398"/>
                    </a:lnTo>
                    <a:lnTo>
                      <a:pt x="1044" y="396"/>
                    </a:lnTo>
                    <a:lnTo>
                      <a:pt x="1046" y="396"/>
                    </a:lnTo>
                    <a:lnTo>
                      <a:pt x="1050" y="396"/>
                    </a:lnTo>
                    <a:lnTo>
                      <a:pt x="1052" y="398"/>
                    </a:lnTo>
                    <a:lnTo>
                      <a:pt x="1054" y="398"/>
                    </a:lnTo>
                    <a:lnTo>
                      <a:pt x="1060" y="398"/>
                    </a:lnTo>
                    <a:lnTo>
                      <a:pt x="1068" y="398"/>
                    </a:lnTo>
                    <a:lnTo>
                      <a:pt x="1074" y="400"/>
                    </a:lnTo>
                    <a:lnTo>
                      <a:pt x="1080" y="404"/>
                    </a:lnTo>
                    <a:lnTo>
                      <a:pt x="1078" y="116"/>
                    </a:lnTo>
                    <a:lnTo>
                      <a:pt x="1070" y="114"/>
                    </a:lnTo>
                    <a:lnTo>
                      <a:pt x="1060" y="110"/>
                    </a:lnTo>
                    <a:lnTo>
                      <a:pt x="1038" y="100"/>
                    </a:lnTo>
                    <a:lnTo>
                      <a:pt x="1002" y="76"/>
                    </a:lnTo>
                    <a:lnTo>
                      <a:pt x="996" y="72"/>
                    </a:lnTo>
                    <a:lnTo>
                      <a:pt x="988" y="72"/>
                    </a:lnTo>
                    <a:lnTo>
                      <a:pt x="982" y="74"/>
                    </a:lnTo>
                    <a:lnTo>
                      <a:pt x="976" y="76"/>
                    </a:lnTo>
                    <a:lnTo>
                      <a:pt x="970" y="80"/>
                    </a:lnTo>
                    <a:lnTo>
                      <a:pt x="966" y="84"/>
                    </a:lnTo>
                    <a:lnTo>
                      <a:pt x="964" y="88"/>
                    </a:lnTo>
                    <a:lnTo>
                      <a:pt x="964" y="92"/>
                    </a:lnTo>
                    <a:lnTo>
                      <a:pt x="966" y="96"/>
                    </a:lnTo>
                    <a:lnTo>
                      <a:pt x="964" y="100"/>
                    </a:lnTo>
                    <a:lnTo>
                      <a:pt x="956" y="106"/>
                    </a:lnTo>
                    <a:lnTo>
                      <a:pt x="946" y="110"/>
                    </a:lnTo>
                    <a:lnTo>
                      <a:pt x="942" y="110"/>
                    </a:lnTo>
                    <a:lnTo>
                      <a:pt x="938" y="108"/>
                    </a:lnTo>
                    <a:lnTo>
                      <a:pt x="936" y="108"/>
                    </a:lnTo>
                    <a:lnTo>
                      <a:pt x="934" y="110"/>
                    </a:lnTo>
                    <a:lnTo>
                      <a:pt x="928" y="116"/>
                    </a:lnTo>
                    <a:lnTo>
                      <a:pt x="914" y="138"/>
                    </a:lnTo>
                    <a:lnTo>
                      <a:pt x="906" y="148"/>
                    </a:lnTo>
                    <a:lnTo>
                      <a:pt x="898" y="158"/>
                    </a:lnTo>
                    <a:lnTo>
                      <a:pt x="890" y="164"/>
                    </a:lnTo>
                    <a:lnTo>
                      <a:pt x="886" y="164"/>
                    </a:lnTo>
                    <a:lnTo>
                      <a:pt x="882" y="164"/>
                    </a:lnTo>
                    <a:lnTo>
                      <a:pt x="876" y="160"/>
                    </a:lnTo>
                    <a:lnTo>
                      <a:pt x="872" y="156"/>
                    </a:lnTo>
                    <a:lnTo>
                      <a:pt x="870" y="150"/>
                    </a:lnTo>
                    <a:lnTo>
                      <a:pt x="868" y="144"/>
                    </a:lnTo>
                    <a:lnTo>
                      <a:pt x="864" y="132"/>
                    </a:lnTo>
                    <a:lnTo>
                      <a:pt x="862" y="126"/>
                    </a:lnTo>
                    <a:lnTo>
                      <a:pt x="860" y="120"/>
                    </a:lnTo>
                    <a:lnTo>
                      <a:pt x="856" y="118"/>
                    </a:lnTo>
                    <a:lnTo>
                      <a:pt x="854" y="118"/>
                    </a:lnTo>
                    <a:lnTo>
                      <a:pt x="852" y="124"/>
                    </a:lnTo>
                    <a:lnTo>
                      <a:pt x="852" y="126"/>
                    </a:lnTo>
                    <a:lnTo>
                      <a:pt x="846" y="114"/>
                    </a:lnTo>
                    <a:lnTo>
                      <a:pt x="842" y="102"/>
                    </a:lnTo>
                    <a:lnTo>
                      <a:pt x="842" y="94"/>
                    </a:lnTo>
                    <a:lnTo>
                      <a:pt x="842" y="86"/>
                    </a:lnTo>
                    <a:lnTo>
                      <a:pt x="844" y="80"/>
                    </a:lnTo>
                    <a:lnTo>
                      <a:pt x="846" y="66"/>
                    </a:lnTo>
                    <a:lnTo>
                      <a:pt x="846" y="58"/>
                    </a:lnTo>
                    <a:lnTo>
                      <a:pt x="844" y="48"/>
                    </a:lnTo>
                    <a:lnTo>
                      <a:pt x="840" y="40"/>
                    </a:lnTo>
                    <a:lnTo>
                      <a:pt x="838" y="36"/>
                    </a:lnTo>
                    <a:lnTo>
                      <a:pt x="834" y="36"/>
                    </a:lnTo>
                    <a:lnTo>
                      <a:pt x="830" y="36"/>
                    </a:lnTo>
                    <a:lnTo>
                      <a:pt x="826" y="36"/>
                    </a:lnTo>
                    <a:lnTo>
                      <a:pt x="818" y="36"/>
                    </a:lnTo>
                    <a:lnTo>
                      <a:pt x="810" y="32"/>
                    </a:lnTo>
                    <a:lnTo>
                      <a:pt x="798" y="26"/>
                    </a:lnTo>
                    <a:lnTo>
                      <a:pt x="786" y="18"/>
                    </a:lnTo>
                    <a:lnTo>
                      <a:pt x="776" y="16"/>
                    </a:lnTo>
                    <a:lnTo>
                      <a:pt x="770" y="16"/>
                    </a:lnTo>
                    <a:lnTo>
                      <a:pt x="764" y="20"/>
                    </a:lnTo>
                    <a:lnTo>
                      <a:pt x="756" y="28"/>
                    </a:lnTo>
                    <a:lnTo>
                      <a:pt x="752" y="32"/>
                    </a:lnTo>
                    <a:lnTo>
                      <a:pt x="748" y="34"/>
                    </a:lnTo>
                    <a:lnTo>
                      <a:pt x="740" y="36"/>
                    </a:lnTo>
                    <a:lnTo>
                      <a:pt x="732" y="38"/>
                    </a:lnTo>
                    <a:lnTo>
                      <a:pt x="728" y="40"/>
                    </a:lnTo>
                    <a:lnTo>
                      <a:pt x="726" y="42"/>
                    </a:lnTo>
                    <a:lnTo>
                      <a:pt x="726" y="46"/>
                    </a:lnTo>
                    <a:close/>
                    <a:moveTo>
                      <a:pt x="1600" y="438"/>
                    </a:moveTo>
                    <a:lnTo>
                      <a:pt x="1600" y="438"/>
                    </a:lnTo>
                    <a:lnTo>
                      <a:pt x="1594" y="436"/>
                    </a:lnTo>
                    <a:lnTo>
                      <a:pt x="1588" y="434"/>
                    </a:lnTo>
                    <a:lnTo>
                      <a:pt x="1586" y="436"/>
                    </a:lnTo>
                    <a:lnTo>
                      <a:pt x="1588" y="438"/>
                    </a:lnTo>
                    <a:lnTo>
                      <a:pt x="1590" y="442"/>
                    </a:lnTo>
                    <a:lnTo>
                      <a:pt x="1590" y="444"/>
                    </a:lnTo>
                    <a:lnTo>
                      <a:pt x="1592" y="446"/>
                    </a:lnTo>
                    <a:lnTo>
                      <a:pt x="1596" y="448"/>
                    </a:lnTo>
                    <a:lnTo>
                      <a:pt x="1600" y="448"/>
                    </a:lnTo>
                    <a:lnTo>
                      <a:pt x="1604" y="446"/>
                    </a:lnTo>
                    <a:lnTo>
                      <a:pt x="1604" y="444"/>
                    </a:lnTo>
                    <a:lnTo>
                      <a:pt x="1600" y="438"/>
                    </a:lnTo>
                    <a:close/>
                    <a:moveTo>
                      <a:pt x="1606" y="1248"/>
                    </a:moveTo>
                    <a:lnTo>
                      <a:pt x="1606" y="1248"/>
                    </a:lnTo>
                    <a:lnTo>
                      <a:pt x="1606" y="1252"/>
                    </a:lnTo>
                    <a:lnTo>
                      <a:pt x="1604" y="1260"/>
                    </a:lnTo>
                    <a:lnTo>
                      <a:pt x="1604" y="1268"/>
                    </a:lnTo>
                    <a:lnTo>
                      <a:pt x="1604" y="1272"/>
                    </a:lnTo>
                    <a:lnTo>
                      <a:pt x="1606" y="1274"/>
                    </a:lnTo>
                    <a:lnTo>
                      <a:pt x="1608" y="1274"/>
                    </a:lnTo>
                    <a:lnTo>
                      <a:pt x="1610" y="1270"/>
                    </a:lnTo>
                    <a:lnTo>
                      <a:pt x="1610" y="1260"/>
                    </a:lnTo>
                    <a:lnTo>
                      <a:pt x="1614" y="1250"/>
                    </a:lnTo>
                    <a:lnTo>
                      <a:pt x="1620" y="1240"/>
                    </a:lnTo>
                    <a:lnTo>
                      <a:pt x="1620" y="1236"/>
                    </a:lnTo>
                    <a:lnTo>
                      <a:pt x="1618" y="1232"/>
                    </a:lnTo>
                    <a:lnTo>
                      <a:pt x="1618" y="1228"/>
                    </a:lnTo>
                    <a:lnTo>
                      <a:pt x="1616" y="1224"/>
                    </a:lnTo>
                    <a:lnTo>
                      <a:pt x="1616" y="1220"/>
                    </a:lnTo>
                    <a:lnTo>
                      <a:pt x="1614" y="1220"/>
                    </a:lnTo>
                    <a:lnTo>
                      <a:pt x="1612" y="1224"/>
                    </a:lnTo>
                    <a:lnTo>
                      <a:pt x="1612" y="1230"/>
                    </a:lnTo>
                    <a:lnTo>
                      <a:pt x="1612" y="1234"/>
                    </a:lnTo>
                    <a:lnTo>
                      <a:pt x="1612" y="1236"/>
                    </a:lnTo>
                    <a:lnTo>
                      <a:pt x="1608" y="1240"/>
                    </a:lnTo>
                    <a:lnTo>
                      <a:pt x="1606" y="1244"/>
                    </a:lnTo>
                    <a:lnTo>
                      <a:pt x="1604" y="1246"/>
                    </a:lnTo>
                    <a:lnTo>
                      <a:pt x="1606" y="1248"/>
                    </a:lnTo>
                    <a:close/>
                  </a:path>
                </a:pathLst>
              </a:custGeom>
              <a:grpFill/>
              <a:ln w="6350">
                <a:solidFill>
                  <a:srgbClr val="121628"/>
                </a:solidFill>
                <a:round/>
                <a:headEnd/>
                <a:tailEnd/>
              </a:ln>
            </p:spPr>
            <p:txBody>
              <a:bodyPr/>
              <a:lstStyle/>
              <a:p>
                <a:endParaRPr lang="en-US" b="1" dirty="0"/>
              </a:p>
            </p:txBody>
          </p:sp>
          <p:sp>
            <p:nvSpPr>
              <p:cNvPr id="110" name="Freeform 6153">
                <a:extLst>
                  <a:ext uri="{FF2B5EF4-FFF2-40B4-BE49-F238E27FC236}">
                    <a16:creationId xmlns:a16="http://schemas.microsoft.com/office/drawing/2014/main" id="{27338AB2-2A01-44D5-AF34-6879B8F738A2}"/>
                  </a:ext>
                </a:extLst>
              </p:cNvPr>
              <p:cNvSpPr>
                <a:spLocks noEditPoints="1"/>
              </p:cNvSpPr>
              <p:nvPr/>
            </p:nvSpPr>
            <p:spPr bwMode="auto">
              <a:xfrm>
                <a:off x="3491075" y="2755632"/>
                <a:ext cx="1762208" cy="2303241"/>
              </a:xfrm>
              <a:custGeom>
                <a:avLst/>
                <a:gdLst>
                  <a:gd name="T0" fmla="*/ 1666909 w 2776"/>
                  <a:gd name="T1" fmla="*/ 1643154 h 3628"/>
                  <a:gd name="T2" fmla="*/ 1572963 w 2776"/>
                  <a:gd name="T3" fmla="*/ 1734581 h 3628"/>
                  <a:gd name="T4" fmla="*/ 1567885 w 2776"/>
                  <a:gd name="T5" fmla="*/ 1859024 h 3628"/>
                  <a:gd name="T6" fmla="*/ 1595815 w 2776"/>
                  <a:gd name="T7" fmla="*/ 1991086 h 3628"/>
                  <a:gd name="T8" fmla="*/ 1712613 w 2776"/>
                  <a:gd name="T9" fmla="*/ 1728232 h 3628"/>
                  <a:gd name="T10" fmla="*/ 1736734 w 2776"/>
                  <a:gd name="T11" fmla="*/ 1666011 h 3628"/>
                  <a:gd name="T12" fmla="*/ 1698648 w 2776"/>
                  <a:gd name="T13" fmla="*/ 844434 h 3628"/>
                  <a:gd name="T14" fmla="*/ 1576772 w 2776"/>
                  <a:gd name="T15" fmla="*/ 868560 h 3628"/>
                  <a:gd name="T16" fmla="*/ 1533607 w 2776"/>
                  <a:gd name="T17" fmla="*/ 784752 h 3628"/>
                  <a:gd name="T18" fmla="*/ 1484095 w 2776"/>
                  <a:gd name="T19" fmla="*/ 730150 h 3628"/>
                  <a:gd name="T20" fmla="*/ 1434583 w 2776"/>
                  <a:gd name="T21" fmla="*/ 633643 h 3628"/>
                  <a:gd name="T22" fmla="*/ 1401575 w 2776"/>
                  <a:gd name="T23" fmla="*/ 539676 h 3628"/>
                  <a:gd name="T24" fmla="*/ 1353332 w 2776"/>
                  <a:gd name="T25" fmla="*/ 454597 h 3628"/>
                  <a:gd name="T26" fmla="*/ 1301281 w 2776"/>
                  <a:gd name="T27" fmla="*/ 313647 h 3628"/>
                  <a:gd name="T28" fmla="*/ 1263195 w 2776"/>
                  <a:gd name="T29" fmla="*/ 199363 h 3628"/>
                  <a:gd name="T30" fmla="*/ 1197179 w 2776"/>
                  <a:gd name="T31" fmla="*/ 219680 h 3628"/>
                  <a:gd name="T32" fmla="*/ 1090537 w 2776"/>
                  <a:gd name="T33" fmla="*/ 195553 h 3628"/>
                  <a:gd name="T34" fmla="*/ 983895 w 2776"/>
                  <a:gd name="T35" fmla="*/ 156189 h 3628"/>
                  <a:gd name="T36" fmla="*/ 873445 w 2776"/>
                  <a:gd name="T37" fmla="*/ 208251 h 3628"/>
                  <a:gd name="T38" fmla="*/ 743952 w 2776"/>
                  <a:gd name="T39" fmla="*/ 142220 h 3628"/>
                  <a:gd name="T40" fmla="*/ 731256 w 2776"/>
                  <a:gd name="T41" fmla="*/ 69840 h 3628"/>
                  <a:gd name="T42" fmla="*/ 712213 w 2776"/>
                  <a:gd name="T43" fmla="*/ 20317 h 3628"/>
                  <a:gd name="T44" fmla="*/ 633502 w 2776"/>
                  <a:gd name="T45" fmla="*/ 8889 h 3628"/>
                  <a:gd name="T46" fmla="*/ 534477 w 2776"/>
                  <a:gd name="T47" fmla="*/ 17778 h 3628"/>
                  <a:gd name="T48" fmla="*/ 424027 w 2776"/>
                  <a:gd name="T49" fmla="*/ 54602 h 3628"/>
                  <a:gd name="T50" fmla="*/ 344046 w 2776"/>
                  <a:gd name="T51" fmla="*/ 72380 h 3628"/>
                  <a:gd name="T52" fmla="*/ 210744 w 2776"/>
                  <a:gd name="T53" fmla="*/ 162538 h 3628"/>
                  <a:gd name="T54" fmla="*/ 124415 w 2776"/>
                  <a:gd name="T55" fmla="*/ 312377 h 3628"/>
                  <a:gd name="T56" fmla="*/ 38086 w 2776"/>
                  <a:gd name="T57" fmla="*/ 453328 h 3628"/>
                  <a:gd name="T58" fmla="*/ 15235 w 2776"/>
                  <a:gd name="T59" fmla="*/ 537136 h 3628"/>
                  <a:gd name="T60" fmla="*/ 38086 w 2776"/>
                  <a:gd name="T61" fmla="*/ 626024 h 3628"/>
                  <a:gd name="T62" fmla="*/ 25391 w 2776"/>
                  <a:gd name="T63" fmla="*/ 775863 h 3628"/>
                  <a:gd name="T64" fmla="*/ 34278 w 2776"/>
                  <a:gd name="T65" fmla="*/ 802530 h 3628"/>
                  <a:gd name="T66" fmla="*/ 34278 w 2776"/>
                  <a:gd name="T67" fmla="*/ 825386 h 3628"/>
                  <a:gd name="T68" fmla="*/ 54590 w 2776"/>
                  <a:gd name="T69" fmla="*/ 848243 h 3628"/>
                  <a:gd name="T70" fmla="*/ 71094 w 2776"/>
                  <a:gd name="T71" fmla="*/ 863481 h 3628"/>
                  <a:gd name="T72" fmla="*/ 106642 w 2776"/>
                  <a:gd name="T73" fmla="*/ 909195 h 3628"/>
                  <a:gd name="T74" fmla="*/ 115528 w 2776"/>
                  <a:gd name="T75" fmla="*/ 940941 h 3628"/>
                  <a:gd name="T76" fmla="*/ 171388 w 2776"/>
                  <a:gd name="T77" fmla="*/ 996813 h 3628"/>
                  <a:gd name="T78" fmla="*/ 319925 w 2776"/>
                  <a:gd name="T79" fmla="*/ 1036177 h 3628"/>
                  <a:gd name="T80" fmla="*/ 411332 w 2776"/>
                  <a:gd name="T81" fmla="*/ 1038717 h 3628"/>
                  <a:gd name="T82" fmla="*/ 535747 w 2776"/>
                  <a:gd name="T83" fmla="*/ 993003 h 3628"/>
                  <a:gd name="T84" fmla="*/ 632232 w 2776"/>
                  <a:gd name="T85" fmla="*/ 1052685 h 3628"/>
                  <a:gd name="T86" fmla="*/ 690631 w 2776"/>
                  <a:gd name="T87" fmla="*/ 1069193 h 3628"/>
                  <a:gd name="T88" fmla="*/ 686822 w 2776"/>
                  <a:gd name="T89" fmla="*/ 1158081 h 3628"/>
                  <a:gd name="T90" fmla="*/ 700787 w 2776"/>
                  <a:gd name="T91" fmla="*/ 1193636 h 3628"/>
                  <a:gd name="T92" fmla="*/ 690631 w 2776"/>
                  <a:gd name="T93" fmla="*/ 1262206 h 3628"/>
                  <a:gd name="T94" fmla="*/ 766804 w 2776"/>
                  <a:gd name="T95" fmla="*/ 1376491 h 3628"/>
                  <a:gd name="T96" fmla="*/ 797273 w 2776"/>
                  <a:gd name="T97" fmla="*/ 1521251 h 3628"/>
                  <a:gd name="T98" fmla="*/ 746491 w 2776"/>
                  <a:gd name="T99" fmla="*/ 1737121 h 3628"/>
                  <a:gd name="T100" fmla="*/ 846785 w 2776"/>
                  <a:gd name="T101" fmla="*/ 2073625 h 3628"/>
                  <a:gd name="T102" fmla="*/ 903914 w 2776"/>
                  <a:gd name="T103" fmla="*/ 2242511 h 3628"/>
                  <a:gd name="T104" fmla="*/ 934383 w 2776"/>
                  <a:gd name="T105" fmla="*/ 2289495 h 3628"/>
                  <a:gd name="T106" fmla="*/ 1009286 w 2776"/>
                  <a:gd name="T107" fmla="*/ 2284416 h 3628"/>
                  <a:gd name="T108" fmla="*/ 1104502 w 2776"/>
                  <a:gd name="T109" fmla="*/ 2269178 h 3628"/>
                  <a:gd name="T110" fmla="*/ 1280968 w 2776"/>
                  <a:gd name="T111" fmla="*/ 2079974 h 3628"/>
                  <a:gd name="T112" fmla="*/ 1354602 w 2776"/>
                  <a:gd name="T113" fmla="*/ 1940293 h 3628"/>
                  <a:gd name="T114" fmla="*/ 1338098 w 2776"/>
                  <a:gd name="T115" fmla="*/ 1812041 h 3628"/>
                  <a:gd name="T116" fmla="*/ 1482826 w 2776"/>
                  <a:gd name="T117" fmla="*/ 1673630 h 3628"/>
                  <a:gd name="T118" fmla="*/ 1475208 w 2776"/>
                  <a:gd name="T119" fmla="*/ 1513632 h 3628"/>
                  <a:gd name="T120" fmla="*/ 1448548 w 2776"/>
                  <a:gd name="T121" fmla="*/ 1400617 h 3628"/>
                  <a:gd name="T122" fmla="*/ 1491712 w 2776"/>
                  <a:gd name="T123" fmla="*/ 1268555 h 3628"/>
                  <a:gd name="T124" fmla="*/ 1679605 w 2776"/>
                  <a:gd name="T125" fmla="*/ 1045066 h 36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776"/>
                  <a:gd name="T190" fmla="*/ 0 h 3628"/>
                  <a:gd name="T191" fmla="*/ 2776 w 2776"/>
                  <a:gd name="T192" fmla="*/ 3628 h 36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776" h="3628">
                    <a:moveTo>
                      <a:pt x="2710" y="2504"/>
                    </a:moveTo>
                    <a:lnTo>
                      <a:pt x="2710" y="2504"/>
                    </a:lnTo>
                    <a:lnTo>
                      <a:pt x="2706" y="2498"/>
                    </a:lnTo>
                    <a:lnTo>
                      <a:pt x="2702" y="2492"/>
                    </a:lnTo>
                    <a:lnTo>
                      <a:pt x="2698" y="2476"/>
                    </a:lnTo>
                    <a:lnTo>
                      <a:pt x="2696" y="2470"/>
                    </a:lnTo>
                    <a:lnTo>
                      <a:pt x="2692" y="2466"/>
                    </a:lnTo>
                    <a:lnTo>
                      <a:pt x="2690" y="2468"/>
                    </a:lnTo>
                    <a:lnTo>
                      <a:pt x="2684" y="2472"/>
                    </a:lnTo>
                    <a:lnTo>
                      <a:pt x="2680" y="2480"/>
                    </a:lnTo>
                    <a:lnTo>
                      <a:pt x="2678" y="2486"/>
                    </a:lnTo>
                    <a:lnTo>
                      <a:pt x="2676" y="2508"/>
                    </a:lnTo>
                    <a:lnTo>
                      <a:pt x="2674" y="2518"/>
                    </a:lnTo>
                    <a:lnTo>
                      <a:pt x="2672" y="2526"/>
                    </a:lnTo>
                    <a:lnTo>
                      <a:pt x="2668" y="2532"/>
                    </a:lnTo>
                    <a:lnTo>
                      <a:pt x="2664" y="2536"/>
                    </a:lnTo>
                    <a:lnTo>
                      <a:pt x="2656" y="2542"/>
                    </a:lnTo>
                    <a:lnTo>
                      <a:pt x="2648" y="2544"/>
                    </a:lnTo>
                    <a:lnTo>
                      <a:pt x="2634" y="2546"/>
                    </a:lnTo>
                    <a:lnTo>
                      <a:pt x="2632" y="2548"/>
                    </a:lnTo>
                    <a:lnTo>
                      <a:pt x="2632" y="2554"/>
                    </a:lnTo>
                    <a:lnTo>
                      <a:pt x="2638" y="2566"/>
                    </a:lnTo>
                    <a:lnTo>
                      <a:pt x="2636" y="2572"/>
                    </a:lnTo>
                    <a:lnTo>
                      <a:pt x="2636" y="2576"/>
                    </a:lnTo>
                    <a:lnTo>
                      <a:pt x="2626" y="2588"/>
                    </a:lnTo>
                    <a:lnTo>
                      <a:pt x="2606" y="2608"/>
                    </a:lnTo>
                    <a:lnTo>
                      <a:pt x="2596" y="2618"/>
                    </a:lnTo>
                    <a:lnTo>
                      <a:pt x="2588" y="2628"/>
                    </a:lnTo>
                    <a:lnTo>
                      <a:pt x="2578" y="2640"/>
                    </a:lnTo>
                    <a:lnTo>
                      <a:pt x="2572" y="2646"/>
                    </a:lnTo>
                    <a:lnTo>
                      <a:pt x="2564" y="2650"/>
                    </a:lnTo>
                    <a:lnTo>
                      <a:pt x="2554" y="2652"/>
                    </a:lnTo>
                    <a:lnTo>
                      <a:pt x="2538" y="2656"/>
                    </a:lnTo>
                    <a:lnTo>
                      <a:pt x="2530" y="2658"/>
                    </a:lnTo>
                    <a:lnTo>
                      <a:pt x="2526" y="2660"/>
                    </a:lnTo>
                    <a:lnTo>
                      <a:pt x="2522" y="2664"/>
                    </a:lnTo>
                    <a:lnTo>
                      <a:pt x="2520" y="2668"/>
                    </a:lnTo>
                    <a:lnTo>
                      <a:pt x="2516" y="2670"/>
                    </a:lnTo>
                    <a:lnTo>
                      <a:pt x="2512" y="2670"/>
                    </a:lnTo>
                    <a:lnTo>
                      <a:pt x="2506" y="2670"/>
                    </a:lnTo>
                    <a:lnTo>
                      <a:pt x="2500" y="2670"/>
                    </a:lnTo>
                    <a:lnTo>
                      <a:pt x="2496" y="2670"/>
                    </a:lnTo>
                    <a:lnTo>
                      <a:pt x="2496" y="2672"/>
                    </a:lnTo>
                    <a:lnTo>
                      <a:pt x="2496" y="2676"/>
                    </a:lnTo>
                    <a:lnTo>
                      <a:pt x="2494" y="2690"/>
                    </a:lnTo>
                    <a:lnTo>
                      <a:pt x="2492" y="2700"/>
                    </a:lnTo>
                    <a:lnTo>
                      <a:pt x="2486" y="2712"/>
                    </a:lnTo>
                    <a:lnTo>
                      <a:pt x="2480" y="2724"/>
                    </a:lnTo>
                    <a:lnTo>
                      <a:pt x="2478" y="2732"/>
                    </a:lnTo>
                    <a:lnTo>
                      <a:pt x="2478" y="2738"/>
                    </a:lnTo>
                    <a:lnTo>
                      <a:pt x="2478" y="2742"/>
                    </a:lnTo>
                    <a:lnTo>
                      <a:pt x="2482" y="2750"/>
                    </a:lnTo>
                    <a:lnTo>
                      <a:pt x="2482" y="2754"/>
                    </a:lnTo>
                    <a:lnTo>
                      <a:pt x="2482" y="2762"/>
                    </a:lnTo>
                    <a:lnTo>
                      <a:pt x="2480" y="2772"/>
                    </a:lnTo>
                    <a:lnTo>
                      <a:pt x="2480" y="2778"/>
                    </a:lnTo>
                    <a:lnTo>
                      <a:pt x="2484" y="2790"/>
                    </a:lnTo>
                    <a:lnTo>
                      <a:pt x="2488" y="2798"/>
                    </a:lnTo>
                    <a:lnTo>
                      <a:pt x="2488" y="2802"/>
                    </a:lnTo>
                    <a:lnTo>
                      <a:pt x="2488" y="2806"/>
                    </a:lnTo>
                    <a:lnTo>
                      <a:pt x="2488" y="2814"/>
                    </a:lnTo>
                    <a:lnTo>
                      <a:pt x="2490" y="2820"/>
                    </a:lnTo>
                    <a:lnTo>
                      <a:pt x="2494" y="2832"/>
                    </a:lnTo>
                    <a:lnTo>
                      <a:pt x="2498" y="2848"/>
                    </a:lnTo>
                    <a:lnTo>
                      <a:pt x="2498" y="2860"/>
                    </a:lnTo>
                    <a:lnTo>
                      <a:pt x="2496" y="2868"/>
                    </a:lnTo>
                    <a:lnTo>
                      <a:pt x="2492" y="2876"/>
                    </a:lnTo>
                    <a:lnTo>
                      <a:pt x="2488" y="2884"/>
                    </a:lnTo>
                    <a:lnTo>
                      <a:pt x="2480" y="2900"/>
                    </a:lnTo>
                    <a:lnTo>
                      <a:pt x="2476" y="2908"/>
                    </a:lnTo>
                    <a:lnTo>
                      <a:pt x="2474" y="2916"/>
                    </a:lnTo>
                    <a:lnTo>
                      <a:pt x="2472" y="2924"/>
                    </a:lnTo>
                    <a:lnTo>
                      <a:pt x="2470" y="2928"/>
                    </a:lnTo>
                    <a:lnTo>
                      <a:pt x="2466" y="2928"/>
                    </a:lnTo>
                    <a:lnTo>
                      <a:pt x="2464" y="2928"/>
                    </a:lnTo>
                    <a:lnTo>
                      <a:pt x="2462" y="2930"/>
                    </a:lnTo>
                    <a:lnTo>
                      <a:pt x="2458" y="2934"/>
                    </a:lnTo>
                    <a:lnTo>
                      <a:pt x="2454" y="2942"/>
                    </a:lnTo>
                    <a:lnTo>
                      <a:pt x="2450" y="2954"/>
                    </a:lnTo>
                    <a:lnTo>
                      <a:pt x="2448" y="2968"/>
                    </a:lnTo>
                    <a:lnTo>
                      <a:pt x="2446" y="2980"/>
                    </a:lnTo>
                    <a:lnTo>
                      <a:pt x="2448" y="2990"/>
                    </a:lnTo>
                    <a:lnTo>
                      <a:pt x="2448" y="2998"/>
                    </a:lnTo>
                    <a:lnTo>
                      <a:pt x="2456" y="3012"/>
                    </a:lnTo>
                    <a:lnTo>
                      <a:pt x="2464" y="3026"/>
                    </a:lnTo>
                    <a:lnTo>
                      <a:pt x="2466" y="3034"/>
                    </a:lnTo>
                    <a:lnTo>
                      <a:pt x="2466" y="3040"/>
                    </a:lnTo>
                    <a:lnTo>
                      <a:pt x="2466" y="3054"/>
                    </a:lnTo>
                    <a:lnTo>
                      <a:pt x="2464" y="3062"/>
                    </a:lnTo>
                    <a:lnTo>
                      <a:pt x="2466" y="3072"/>
                    </a:lnTo>
                    <a:lnTo>
                      <a:pt x="2468" y="3084"/>
                    </a:lnTo>
                    <a:lnTo>
                      <a:pt x="2474" y="3100"/>
                    </a:lnTo>
                    <a:lnTo>
                      <a:pt x="2480" y="3114"/>
                    </a:lnTo>
                    <a:lnTo>
                      <a:pt x="2486" y="3122"/>
                    </a:lnTo>
                    <a:lnTo>
                      <a:pt x="2492" y="3126"/>
                    </a:lnTo>
                    <a:lnTo>
                      <a:pt x="2498" y="3130"/>
                    </a:lnTo>
                    <a:lnTo>
                      <a:pt x="2510" y="3134"/>
                    </a:lnTo>
                    <a:lnTo>
                      <a:pt x="2514" y="3136"/>
                    </a:lnTo>
                    <a:lnTo>
                      <a:pt x="2520" y="3142"/>
                    </a:lnTo>
                    <a:lnTo>
                      <a:pt x="2522" y="3144"/>
                    </a:lnTo>
                    <a:lnTo>
                      <a:pt x="2526" y="3146"/>
                    </a:lnTo>
                    <a:lnTo>
                      <a:pt x="2534" y="3146"/>
                    </a:lnTo>
                    <a:lnTo>
                      <a:pt x="2544" y="3144"/>
                    </a:lnTo>
                    <a:lnTo>
                      <a:pt x="2554" y="3140"/>
                    </a:lnTo>
                    <a:lnTo>
                      <a:pt x="2574" y="3128"/>
                    </a:lnTo>
                    <a:lnTo>
                      <a:pt x="2584" y="3124"/>
                    </a:lnTo>
                    <a:lnTo>
                      <a:pt x="2594" y="3122"/>
                    </a:lnTo>
                    <a:lnTo>
                      <a:pt x="2598" y="3120"/>
                    </a:lnTo>
                    <a:lnTo>
                      <a:pt x="2602" y="3116"/>
                    </a:lnTo>
                    <a:lnTo>
                      <a:pt x="2610" y="3096"/>
                    </a:lnTo>
                    <a:lnTo>
                      <a:pt x="2620" y="3068"/>
                    </a:lnTo>
                    <a:lnTo>
                      <a:pt x="2628" y="3034"/>
                    </a:lnTo>
                    <a:lnTo>
                      <a:pt x="2648" y="2952"/>
                    </a:lnTo>
                    <a:lnTo>
                      <a:pt x="2668" y="2870"/>
                    </a:lnTo>
                    <a:lnTo>
                      <a:pt x="2682" y="2822"/>
                    </a:lnTo>
                    <a:lnTo>
                      <a:pt x="2694" y="2792"/>
                    </a:lnTo>
                    <a:lnTo>
                      <a:pt x="2696" y="2780"/>
                    </a:lnTo>
                    <a:lnTo>
                      <a:pt x="2700" y="2768"/>
                    </a:lnTo>
                    <a:lnTo>
                      <a:pt x="2700" y="2756"/>
                    </a:lnTo>
                    <a:lnTo>
                      <a:pt x="2698" y="2742"/>
                    </a:lnTo>
                    <a:lnTo>
                      <a:pt x="2698" y="2730"/>
                    </a:lnTo>
                    <a:lnTo>
                      <a:pt x="2698" y="2722"/>
                    </a:lnTo>
                    <a:lnTo>
                      <a:pt x="2700" y="2718"/>
                    </a:lnTo>
                    <a:lnTo>
                      <a:pt x="2704" y="2714"/>
                    </a:lnTo>
                    <a:lnTo>
                      <a:pt x="2710" y="2710"/>
                    </a:lnTo>
                    <a:lnTo>
                      <a:pt x="2712" y="2706"/>
                    </a:lnTo>
                    <a:lnTo>
                      <a:pt x="2710" y="2700"/>
                    </a:lnTo>
                    <a:lnTo>
                      <a:pt x="2710" y="2690"/>
                    </a:lnTo>
                    <a:lnTo>
                      <a:pt x="2712" y="2684"/>
                    </a:lnTo>
                    <a:lnTo>
                      <a:pt x="2712" y="2674"/>
                    </a:lnTo>
                    <a:lnTo>
                      <a:pt x="2712" y="2670"/>
                    </a:lnTo>
                    <a:lnTo>
                      <a:pt x="2710" y="2662"/>
                    </a:lnTo>
                    <a:lnTo>
                      <a:pt x="2706" y="2654"/>
                    </a:lnTo>
                    <a:lnTo>
                      <a:pt x="2706" y="2648"/>
                    </a:lnTo>
                    <a:lnTo>
                      <a:pt x="2706" y="2642"/>
                    </a:lnTo>
                    <a:lnTo>
                      <a:pt x="2708" y="2638"/>
                    </a:lnTo>
                    <a:lnTo>
                      <a:pt x="2710" y="2636"/>
                    </a:lnTo>
                    <a:lnTo>
                      <a:pt x="2714" y="2640"/>
                    </a:lnTo>
                    <a:lnTo>
                      <a:pt x="2718" y="2646"/>
                    </a:lnTo>
                    <a:lnTo>
                      <a:pt x="2722" y="2658"/>
                    </a:lnTo>
                    <a:lnTo>
                      <a:pt x="2724" y="2662"/>
                    </a:lnTo>
                    <a:lnTo>
                      <a:pt x="2728" y="2662"/>
                    </a:lnTo>
                    <a:lnTo>
                      <a:pt x="2732" y="2658"/>
                    </a:lnTo>
                    <a:lnTo>
                      <a:pt x="2734" y="2652"/>
                    </a:lnTo>
                    <a:lnTo>
                      <a:pt x="2736" y="2644"/>
                    </a:lnTo>
                    <a:lnTo>
                      <a:pt x="2738" y="2634"/>
                    </a:lnTo>
                    <a:lnTo>
                      <a:pt x="2736" y="2624"/>
                    </a:lnTo>
                    <a:lnTo>
                      <a:pt x="2734" y="2614"/>
                    </a:lnTo>
                    <a:lnTo>
                      <a:pt x="2732" y="2604"/>
                    </a:lnTo>
                    <a:lnTo>
                      <a:pt x="2730" y="2590"/>
                    </a:lnTo>
                    <a:lnTo>
                      <a:pt x="2724" y="2556"/>
                    </a:lnTo>
                    <a:lnTo>
                      <a:pt x="2720" y="2522"/>
                    </a:lnTo>
                    <a:lnTo>
                      <a:pt x="2716" y="2510"/>
                    </a:lnTo>
                    <a:lnTo>
                      <a:pt x="2710" y="2504"/>
                    </a:lnTo>
                    <a:close/>
                    <a:moveTo>
                      <a:pt x="2770" y="1364"/>
                    </a:moveTo>
                    <a:lnTo>
                      <a:pt x="2770" y="1364"/>
                    </a:lnTo>
                    <a:lnTo>
                      <a:pt x="2764" y="1352"/>
                    </a:lnTo>
                    <a:lnTo>
                      <a:pt x="2762" y="1342"/>
                    </a:lnTo>
                    <a:lnTo>
                      <a:pt x="2764" y="1332"/>
                    </a:lnTo>
                    <a:lnTo>
                      <a:pt x="2766" y="1322"/>
                    </a:lnTo>
                    <a:lnTo>
                      <a:pt x="2770" y="1316"/>
                    </a:lnTo>
                    <a:lnTo>
                      <a:pt x="2770" y="1308"/>
                    </a:lnTo>
                    <a:lnTo>
                      <a:pt x="2768" y="1304"/>
                    </a:lnTo>
                    <a:lnTo>
                      <a:pt x="2762" y="1300"/>
                    </a:lnTo>
                    <a:lnTo>
                      <a:pt x="2752" y="1300"/>
                    </a:lnTo>
                    <a:lnTo>
                      <a:pt x="2746" y="1302"/>
                    </a:lnTo>
                    <a:lnTo>
                      <a:pt x="2730" y="1314"/>
                    </a:lnTo>
                    <a:lnTo>
                      <a:pt x="2720" y="1320"/>
                    </a:lnTo>
                    <a:lnTo>
                      <a:pt x="2708" y="1326"/>
                    </a:lnTo>
                    <a:lnTo>
                      <a:pt x="2694" y="1330"/>
                    </a:lnTo>
                    <a:lnTo>
                      <a:pt x="2676" y="1330"/>
                    </a:lnTo>
                    <a:lnTo>
                      <a:pt x="2660" y="1332"/>
                    </a:lnTo>
                    <a:lnTo>
                      <a:pt x="2650" y="1332"/>
                    </a:lnTo>
                    <a:lnTo>
                      <a:pt x="2646" y="1334"/>
                    </a:lnTo>
                    <a:lnTo>
                      <a:pt x="2646" y="1336"/>
                    </a:lnTo>
                    <a:lnTo>
                      <a:pt x="2646" y="1338"/>
                    </a:lnTo>
                    <a:lnTo>
                      <a:pt x="2644" y="1340"/>
                    </a:lnTo>
                    <a:lnTo>
                      <a:pt x="2640" y="1340"/>
                    </a:lnTo>
                    <a:lnTo>
                      <a:pt x="2630" y="1340"/>
                    </a:lnTo>
                    <a:lnTo>
                      <a:pt x="2618" y="1340"/>
                    </a:lnTo>
                    <a:lnTo>
                      <a:pt x="2608" y="1342"/>
                    </a:lnTo>
                    <a:lnTo>
                      <a:pt x="2602" y="1346"/>
                    </a:lnTo>
                    <a:lnTo>
                      <a:pt x="2596" y="1352"/>
                    </a:lnTo>
                    <a:lnTo>
                      <a:pt x="2590" y="1356"/>
                    </a:lnTo>
                    <a:lnTo>
                      <a:pt x="2584" y="1360"/>
                    </a:lnTo>
                    <a:lnTo>
                      <a:pt x="2574" y="1360"/>
                    </a:lnTo>
                    <a:lnTo>
                      <a:pt x="2564" y="1358"/>
                    </a:lnTo>
                    <a:lnTo>
                      <a:pt x="2552" y="1356"/>
                    </a:lnTo>
                    <a:lnTo>
                      <a:pt x="2542" y="1356"/>
                    </a:lnTo>
                    <a:lnTo>
                      <a:pt x="2534" y="1360"/>
                    </a:lnTo>
                    <a:lnTo>
                      <a:pt x="2528" y="1366"/>
                    </a:lnTo>
                    <a:lnTo>
                      <a:pt x="2520" y="1370"/>
                    </a:lnTo>
                    <a:lnTo>
                      <a:pt x="2512" y="1374"/>
                    </a:lnTo>
                    <a:lnTo>
                      <a:pt x="2504" y="1376"/>
                    </a:lnTo>
                    <a:lnTo>
                      <a:pt x="2494" y="1374"/>
                    </a:lnTo>
                    <a:lnTo>
                      <a:pt x="2484" y="1368"/>
                    </a:lnTo>
                    <a:lnTo>
                      <a:pt x="2476" y="1362"/>
                    </a:lnTo>
                    <a:lnTo>
                      <a:pt x="2470" y="1356"/>
                    </a:lnTo>
                    <a:lnTo>
                      <a:pt x="2466" y="1350"/>
                    </a:lnTo>
                    <a:lnTo>
                      <a:pt x="2458" y="1334"/>
                    </a:lnTo>
                    <a:lnTo>
                      <a:pt x="2454" y="1328"/>
                    </a:lnTo>
                    <a:lnTo>
                      <a:pt x="2448" y="1320"/>
                    </a:lnTo>
                    <a:lnTo>
                      <a:pt x="2444" y="1318"/>
                    </a:lnTo>
                    <a:lnTo>
                      <a:pt x="2438" y="1316"/>
                    </a:lnTo>
                    <a:lnTo>
                      <a:pt x="2428" y="1316"/>
                    </a:lnTo>
                    <a:lnTo>
                      <a:pt x="2426" y="1316"/>
                    </a:lnTo>
                    <a:lnTo>
                      <a:pt x="2428" y="1314"/>
                    </a:lnTo>
                    <a:lnTo>
                      <a:pt x="2444" y="1302"/>
                    </a:lnTo>
                    <a:lnTo>
                      <a:pt x="2450" y="1298"/>
                    </a:lnTo>
                    <a:lnTo>
                      <a:pt x="2452" y="1294"/>
                    </a:lnTo>
                    <a:lnTo>
                      <a:pt x="2452" y="1288"/>
                    </a:lnTo>
                    <a:lnTo>
                      <a:pt x="2452" y="1284"/>
                    </a:lnTo>
                    <a:lnTo>
                      <a:pt x="2448" y="1272"/>
                    </a:lnTo>
                    <a:lnTo>
                      <a:pt x="2440" y="1260"/>
                    </a:lnTo>
                    <a:lnTo>
                      <a:pt x="2436" y="1256"/>
                    </a:lnTo>
                    <a:lnTo>
                      <a:pt x="2432" y="1254"/>
                    </a:lnTo>
                    <a:lnTo>
                      <a:pt x="2426" y="1252"/>
                    </a:lnTo>
                    <a:lnTo>
                      <a:pt x="2422" y="1244"/>
                    </a:lnTo>
                    <a:lnTo>
                      <a:pt x="2418" y="1238"/>
                    </a:lnTo>
                    <a:lnTo>
                      <a:pt x="2416" y="1236"/>
                    </a:lnTo>
                    <a:lnTo>
                      <a:pt x="2414" y="1232"/>
                    </a:lnTo>
                    <a:lnTo>
                      <a:pt x="2410" y="1224"/>
                    </a:lnTo>
                    <a:lnTo>
                      <a:pt x="2404" y="1214"/>
                    </a:lnTo>
                    <a:lnTo>
                      <a:pt x="2402" y="1214"/>
                    </a:lnTo>
                    <a:lnTo>
                      <a:pt x="2402" y="1216"/>
                    </a:lnTo>
                    <a:lnTo>
                      <a:pt x="2396" y="1208"/>
                    </a:lnTo>
                    <a:lnTo>
                      <a:pt x="2394" y="1204"/>
                    </a:lnTo>
                    <a:lnTo>
                      <a:pt x="2392" y="1202"/>
                    </a:lnTo>
                    <a:lnTo>
                      <a:pt x="2388" y="1202"/>
                    </a:lnTo>
                    <a:lnTo>
                      <a:pt x="2384" y="1202"/>
                    </a:lnTo>
                    <a:lnTo>
                      <a:pt x="2382" y="1198"/>
                    </a:lnTo>
                    <a:lnTo>
                      <a:pt x="2378" y="1192"/>
                    </a:lnTo>
                    <a:lnTo>
                      <a:pt x="2372" y="1182"/>
                    </a:lnTo>
                    <a:lnTo>
                      <a:pt x="2366" y="1172"/>
                    </a:lnTo>
                    <a:lnTo>
                      <a:pt x="2362" y="1166"/>
                    </a:lnTo>
                    <a:lnTo>
                      <a:pt x="2358" y="1164"/>
                    </a:lnTo>
                    <a:lnTo>
                      <a:pt x="2356" y="1164"/>
                    </a:lnTo>
                    <a:lnTo>
                      <a:pt x="2354" y="1166"/>
                    </a:lnTo>
                    <a:lnTo>
                      <a:pt x="2352" y="1166"/>
                    </a:lnTo>
                    <a:lnTo>
                      <a:pt x="2348" y="1162"/>
                    </a:lnTo>
                    <a:lnTo>
                      <a:pt x="2344" y="1156"/>
                    </a:lnTo>
                    <a:lnTo>
                      <a:pt x="2340" y="1150"/>
                    </a:lnTo>
                    <a:lnTo>
                      <a:pt x="2338" y="1150"/>
                    </a:lnTo>
                    <a:lnTo>
                      <a:pt x="2334" y="1150"/>
                    </a:lnTo>
                    <a:lnTo>
                      <a:pt x="2332" y="1152"/>
                    </a:lnTo>
                    <a:lnTo>
                      <a:pt x="2330" y="1152"/>
                    </a:lnTo>
                    <a:lnTo>
                      <a:pt x="2326" y="1150"/>
                    </a:lnTo>
                    <a:lnTo>
                      <a:pt x="2322" y="1144"/>
                    </a:lnTo>
                    <a:lnTo>
                      <a:pt x="2316" y="1132"/>
                    </a:lnTo>
                    <a:lnTo>
                      <a:pt x="2312" y="1124"/>
                    </a:lnTo>
                    <a:lnTo>
                      <a:pt x="2310" y="1122"/>
                    </a:lnTo>
                    <a:lnTo>
                      <a:pt x="2308" y="1124"/>
                    </a:lnTo>
                    <a:lnTo>
                      <a:pt x="2308" y="1128"/>
                    </a:lnTo>
                    <a:lnTo>
                      <a:pt x="2308" y="1140"/>
                    </a:lnTo>
                    <a:lnTo>
                      <a:pt x="2308" y="1144"/>
                    </a:lnTo>
                    <a:lnTo>
                      <a:pt x="2306" y="1146"/>
                    </a:lnTo>
                    <a:lnTo>
                      <a:pt x="2304" y="1142"/>
                    </a:lnTo>
                    <a:lnTo>
                      <a:pt x="2300" y="1136"/>
                    </a:lnTo>
                    <a:lnTo>
                      <a:pt x="2298" y="1126"/>
                    </a:lnTo>
                    <a:lnTo>
                      <a:pt x="2290" y="1110"/>
                    </a:lnTo>
                    <a:lnTo>
                      <a:pt x="2286" y="1100"/>
                    </a:lnTo>
                    <a:lnTo>
                      <a:pt x="2284" y="1086"/>
                    </a:lnTo>
                    <a:lnTo>
                      <a:pt x="2280" y="1058"/>
                    </a:lnTo>
                    <a:lnTo>
                      <a:pt x="2276" y="1042"/>
                    </a:lnTo>
                    <a:lnTo>
                      <a:pt x="2272" y="1026"/>
                    </a:lnTo>
                    <a:lnTo>
                      <a:pt x="2268" y="1012"/>
                    </a:lnTo>
                    <a:lnTo>
                      <a:pt x="2260" y="998"/>
                    </a:lnTo>
                    <a:lnTo>
                      <a:pt x="2252" y="988"/>
                    </a:lnTo>
                    <a:lnTo>
                      <a:pt x="2248" y="984"/>
                    </a:lnTo>
                    <a:lnTo>
                      <a:pt x="2244" y="986"/>
                    </a:lnTo>
                    <a:lnTo>
                      <a:pt x="2242" y="986"/>
                    </a:lnTo>
                    <a:lnTo>
                      <a:pt x="2240" y="984"/>
                    </a:lnTo>
                    <a:lnTo>
                      <a:pt x="2236" y="976"/>
                    </a:lnTo>
                    <a:lnTo>
                      <a:pt x="2230" y="968"/>
                    </a:lnTo>
                    <a:lnTo>
                      <a:pt x="2226" y="966"/>
                    </a:lnTo>
                    <a:lnTo>
                      <a:pt x="2222" y="966"/>
                    </a:lnTo>
                    <a:lnTo>
                      <a:pt x="2220" y="966"/>
                    </a:lnTo>
                    <a:lnTo>
                      <a:pt x="2218" y="964"/>
                    </a:lnTo>
                    <a:lnTo>
                      <a:pt x="2212" y="956"/>
                    </a:lnTo>
                    <a:lnTo>
                      <a:pt x="2208" y="944"/>
                    </a:lnTo>
                    <a:lnTo>
                      <a:pt x="2206" y="928"/>
                    </a:lnTo>
                    <a:lnTo>
                      <a:pt x="2202" y="900"/>
                    </a:lnTo>
                    <a:lnTo>
                      <a:pt x="2200" y="890"/>
                    </a:lnTo>
                    <a:lnTo>
                      <a:pt x="2202" y="884"/>
                    </a:lnTo>
                    <a:lnTo>
                      <a:pt x="2204" y="876"/>
                    </a:lnTo>
                    <a:lnTo>
                      <a:pt x="2204" y="870"/>
                    </a:lnTo>
                    <a:lnTo>
                      <a:pt x="2200" y="858"/>
                    </a:lnTo>
                    <a:lnTo>
                      <a:pt x="2198" y="850"/>
                    </a:lnTo>
                    <a:lnTo>
                      <a:pt x="2200" y="848"/>
                    </a:lnTo>
                    <a:lnTo>
                      <a:pt x="2204" y="850"/>
                    </a:lnTo>
                    <a:lnTo>
                      <a:pt x="2208" y="850"/>
                    </a:lnTo>
                    <a:lnTo>
                      <a:pt x="2210" y="848"/>
                    </a:lnTo>
                    <a:lnTo>
                      <a:pt x="2204" y="842"/>
                    </a:lnTo>
                    <a:lnTo>
                      <a:pt x="2198" y="826"/>
                    </a:lnTo>
                    <a:lnTo>
                      <a:pt x="2194" y="816"/>
                    </a:lnTo>
                    <a:lnTo>
                      <a:pt x="2192" y="802"/>
                    </a:lnTo>
                    <a:lnTo>
                      <a:pt x="2190" y="794"/>
                    </a:lnTo>
                    <a:lnTo>
                      <a:pt x="2188" y="790"/>
                    </a:lnTo>
                    <a:lnTo>
                      <a:pt x="2184" y="786"/>
                    </a:lnTo>
                    <a:lnTo>
                      <a:pt x="2176" y="784"/>
                    </a:lnTo>
                    <a:lnTo>
                      <a:pt x="2174" y="782"/>
                    </a:lnTo>
                    <a:lnTo>
                      <a:pt x="2170" y="780"/>
                    </a:lnTo>
                    <a:lnTo>
                      <a:pt x="2166" y="772"/>
                    </a:lnTo>
                    <a:lnTo>
                      <a:pt x="2162" y="766"/>
                    </a:lnTo>
                    <a:lnTo>
                      <a:pt x="2160" y="764"/>
                    </a:lnTo>
                    <a:lnTo>
                      <a:pt x="2154" y="764"/>
                    </a:lnTo>
                    <a:lnTo>
                      <a:pt x="2150" y="762"/>
                    </a:lnTo>
                    <a:lnTo>
                      <a:pt x="2146" y="758"/>
                    </a:lnTo>
                    <a:lnTo>
                      <a:pt x="2138" y="746"/>
                    </a:lnTo>
                    <a:lnTo>
                      <a:pt x="2134" y="752"/>
                    </a:lnTo>
                    <a:lnTo>
                      <a:pt x="2138" y="746"/>
                    </a:lnTo>
                    <a:lnTo>
                      <a:pt x="2134" y="732"/>
                    </a:lnTo>
                    <a:lnTo>
                      <a:pt x="2132" y="716"/>
                    </a:lnTo>
                    <a:lnTo>
                      <a:pt x="2132" y="710"/>
                    </a:lnTo>
                    <a:lnTo>
                      <a:pt x="2134" y="706"/>
                    </a:lnTo>
                    <a:lnTo>
                      <a:pt x="2136" y="702"/>
                    </a:lnTo>
                    <a:lnTo>
                      <a:pt x="2142" y="702"/>
                    </a:lnTo>
                    <a:lnTo>
                      <a:pt x="2144" y="702"/>
                    </a:lnTo>
                    <a:lnTo>
                      <a:pt x="2138" y="698"/>
                    </a:lnTo>
                    <a:lnTo>
                      <a:pt x="2134" y="692"/>
                    </a:lnTo>
                    <a:lnTo>
                      <a:pt x="2128" y="684"/>
                    </a:lnTo>
                    <a:lnTo>
                      <a:pt x="2120" y="674"/>
                    </a:lnTo>
                    <a:lnTo>
                      <a:pt x="2116" y="662"/>
                    </a:lnTo>
                    <a:lnTo>
                      <a:pt x="2108" y="642"/>
                    </a:lnTo>
                    <a:lnTo>
                      <a:pt x="2098" y="624"/>
                    </a:lnTo>
                    <a:lnTo>
                      <a:pt x="2082" y="594"/>
                    </a:lnTo>
                    <a:lnTo>
                      <a:pt x="2072" y="572"/>
                    </a:lnTo>
                    <a:lnTo>
                      <a:pt x="2070" y="564"/>
                    </a:lnTo>
                    <a:lnTo>
                      <a:pt x="2070" y="556"/>
                    </a:lnTo>
                    <a:lnTo>
                      <a:pt x="2070" y="550"/>
                    </a:lnTo>
                    <a:lnTo>
                      <a:pt x="2070" y="544"/>
                    </a:lnTo>
                    <a:lnTo>
                      <a:pt x="2064" y="534"/>
                    </a:lnTo>
                    <a:lnTo>
                      <a:pt x="2058" y="526"/>
                    </a:lnTo>
                    <a:lnTo>
                      <a:pt x="2056" y="520"/>
                    </a:lnTo>
                    <a:lnTo>
                      <a:pt x="2056" y="512"/>
                    </a:lnTo>
                    <a:lnTo>
                      <a:pt x="2054" y="504"/>
                    </a:lnTo>
                    <a:lnTo>
                      <a:pt x="2050" y="494"/>
                    </a:lnTo>
                    <a:lnTo>
                      <a:pt x="2036" y="474"/>
                    </a:lnTo>
                    <a:lnTo>
                      <a:pt x="2022" y="452"/>
                    </a:lnTo>
                    <a:lnTo>
                      <a:pt x="2018" y="442"/>
                    </a:lnTo>
                    <a:lnTo>
                      <a:pt x="2016" y="434"/>
                    </a:lnTo>
                    <a:lnTo>
                      <a:pt x="2016" y="426"/>
                    </a:lnTo>
                    <a:lnTo>
                      <a:pt x="2014" y="422"/>
                    </a:lnTo>
                    <a:lnTo>
                      <a:pt x="2010" y="416"/>
                    </a:lnTo>
                    <a:lnTo>
                      <a:pt x="2008" y="412"/>
                    </a:lnTo>
                    <a:lnTo>
                      <a:pt x="2008" y="408"/>
                    </a:lnTo>
                    <a:lnTo>
                      <a:pt x="2010" y="402"/>
                    </a:lnTo>
                    <a:lnTo>
                      <a:pt x="2014" y="394"/>
                    </a:lnTo>
                    <a:lnTo>
                      <a:pt x="2000" y="332"/>
                    </a:lnTo>
                    <a:lnTo>
                      <a:pt x="1998" y="332"/>
                    </a:lnTo>
                    <a:lnTo>
                      <a:pt x="1996" y="328"/>
                    </a:lnTo>
                    <a:lnTo>
                      <a:pt x="1992" y="326"/>
                    </a:lnTo>
                    <a:lnTo>
                      <a:pt x="1990" y="326"/>
                    </a:lnTo>
                    <a:lnTo>
                      <a:pt x="1986" y="326"/>
                    </a:lnTo>
                    <a:lnTo>
                      <a:pt x="1984" y="324"/>
                    </a:lnTo>
                    <a:lnTo>
                      <a:pt x="1984" y="322"/>
                    </a:lnTo>
                    <a:lnTo>
                      <a:pt x="1984" y="320"/>
                    </a:lnTo>
                    <a:lnTo>
                      <a:pt x="1986" y="318"/>
                    </a:lnTo>
                    <a:lnTo>
                      <a:pt x="1988" y="316"/>
                    </a:lnTo>
                    <a:lnTo>
                      <a:pt x="1990" y="314"/>
                    </a:lnTo>
                    <a:lnTo>
                      <a:pt x="1992" y="316"/>
                    </a:lnTo>
                    <a:lnTo>
                      <a:pt x="1998" y="320"/>
                    </a:lnTo>
                    <a:lnTo>
                      <a:pt x="1996" y="316"/>
                    </a:lnTo>
                    <a:lnTo>
                      <a:pt x="1990" y="310"/>
                    </a:lnTo>
                    <a:lnTo>
                      <a:pt x="1988" y="308"/>
                    </a:lnTo>
                    <a:lnTo>
                      <a:pt x="1986" y="308"/>
                    </a:lnTo>
                    <a:lnTo>
                      <a:pt x="1980" y="312"/>
                    </a:lnTo>
                    <a:lnTo>
                      <a:pt x="1976" y="314"/>
                    </a:lnTo>
                    <a:lnTo>
                      <a:pt x="1974" y="314"/>
                    </a:lnTo>
                    <a:lnTo>
                      <a:pt x="1966" y="310"/>
                    </a:lnTo>
                    <a:lnTo>
                      <a:pt x="1958" y="306"/>
                    </a:lnTo>
                    <a:lnTo>
                      <a:pt x="1954" y="306"/>
                    </a:lnTo>
                    <a:lnTo>
                      <a:pt x="1948" y="308"/>
                    </a:lnTo>
                    <a:lnTo>
                      <a:pt x="1938" y="312"/>
                    </a:lnTo>
                    <a:lnTo>
                      <a:pt x="1932" y="312"/>
                    </a:lnTo>
                    <a:lnTo>
                      <a:pt x="1928" y="312"/>
                    </a:lnTo>
                    <a:lnTo>
                      <a:pt x="1922" y="318"/>
                    </a:lnTo>
                    <a:lnTo>
                      <a:pt x="1920" y="320"/>
                    </a:lnTo>
                    <a:lnTo>
                      <a:pt x="1916" y="322"/>
                    </a:lnTo>
                    <a:lnTo>
                      <a:pt x="1908" y="326"/>
                    </a:lnTo>
                    <a:lnTo>
                      <a:pt x="1892" y="340"/>
                    </a:lnTo>
                    <a:lnTo>
                      <a:pt x="1886" y="346"/>
                    </a:lnTo>
                    <a:lnTo>
                      <a:pt x="1880" y="346"/>
                    </a:lnTo>
                    <a:lnTo>
                      <a:pt x="1874" y="346"/>
                    </a:lnTo>
                    <a:lnTo>
                      <a:pt x="1866" y="344"/>
                    </a:lnTo>
                    <a:lnTo>
                      <a:pt x="1854" y="336"/>
                    </a:lnTo>
                    <a:lnTo>
                      <a:pt x="1848" y="334"/>
                    </a:lnTo>
                    <a:lnTo>
                      <a:pt x="1844" y="334"/>
                    </a:lnTo>
                    <a:lnTo>
                      <a:pt x="1836" y="332"/>
                    </a:lnTo>
                    <a:lnTo>
                      <a:pt x="1830" y="330"/>
                    </a:lnTo>
                    <a:lnTo>
                      <a:pt x="1826" y="326"/>
                    </a:lnTo>
                    <a:lnTo>
                      <a:pt x="1822" y="326"/>
                    </a:lnTo>
                    <a:lnTo>
                      <a:pt x="1818" y="326"/>
                    </a:lnTo>
                    <a:lnTo>
                      <a:pt x="1812" y="326"/>
                    </a:lnTo>
                    <a:lnTo>
                      <a:pt x="1812" y="324"/>
                    </a:lnTo>
                    <a:lnTo>
                      <a:pt x="1808" y="322"/>
                    </a:lnTo>
                    <a:lnTo>
                      <a:pt x="1804" y="318"/>
                    </a:lnTo>
                    <a:lnTo>
                      <a:pt x="1794" y="314"/>
                    </a:lnTo>
                    <a:lnTo>
                      <a:pt x="1778" y="310"/>
                    </a:lnTo>
                    <a:lnTo>
                      <a:pt x="1762" y="308"/>
                    </a:lnTo>
                    <a:lnTo>
                      <a:pt x="1750" y="306"/>
                    </a:lnTo>
                    <a:lnTo>
                      <a:pt x="1734" y="308"/>
                    </a:lnTo>
                    <a:lnTo>
                      <a:pt x="1724" y="310"/>
                    </a:lnTo>
                    <a:lnTo>
                      <a:pt x="1718" y="310"/>
                    </a:lnTo>
                    <a:lnTo>
                      <a:pt x="1718" y="308"/>
                    </a:lnTo>
                    <a:lnTo>
                      <a:pt x="1716" y="302"/>
                    </a:lnTo>
                    <a:lnTo>
                      <a:pt x="1714" y="292"/>
                    </a:lnTo>
                    <a:lnTo>
                      <a:pt x="1710" y="288"/>
                    </a:lnTo>
                    <a:lnTo>
                      <a:pt x="1706" y="286"/>
                    </a:lnTo>
                    <a:lnTo>
                      <a:pt x="1700" y="284"/>
                    </a:lnTo>
                    <a:lnTo>
                      <a:pt x="1692" y="284"/>
                    </a:lnTo>
                    <a:lnTo>
                      <a:pt x="1678" y="284"/>
                    </a:lnTo>
                    <a:lnTo>
                      <a:pt x="1672" y="282"/>
                    </a:lnTo>
                    <a:lnTo>
                      <a:pt x="1666" y="280"/>
                    </a:lnTo>
                    <a:lnTo>
                      <a:pt x="1654" y="278"/>
                    </a:lnTo>
                    <a:lnTo>
                      <a:pt x="1648" y="276"/>
                    </a:lnTo>
                    <a:lnTo>
                      <a:pt x="1644" y="274"/>
                    </a:lnTo>
                    <a:lnTo>
                      <a:pt x="1640" y="266"/>
                    </a:lnTo>
                    <a:lnTo>
                      <a:pt x="1638" y="262"/>
                    </a:lnTo>
                    <a:lnTo>
                      <a:pt x="1632" y="256"/>
                    </a:lnTo>
                    <a:lnTo>
                      <a:pt x="1624" y="250"/>
                    </a:lnTo>
                    <a:lnTo>
                      <a:pt x="1612" y="242"/>
                    </a:lnTo>
                    <a:lnTo>
                      <a:pt x="1596" y="236"/>
                    </a:lnTo>
                    <a:lnTo>
                      <a:pt x="1584" y="236"/>
                    </a:lnTo>
                    <a:lnTo>
                      <a:pt x="1574" y="238"/>
                    </a:lnTo>
                    <a:lnTo>
                      <a:pt x="1568" y="242"/>
                    </a:lnTo>
                    <a:lnTo>
                      <a:pt x="1564" y="244"/>
                    </a:lnTo>
                    <a:lnTo>
                      <a:pt x="1560" y="246"/>
                    </a:lnTo>
                    <a:lnTo>
                      <a:pt x="1550" y="246"/>
                    </a:lnTo>
                    <a:lnTo>
                      <a:pt x="1544" y="248"/>
                    </a:lnTo>
                    <a:lnTo>
                      <a:pt x="1536" y="252"/>
                    </a:lnTo>
                    <a:lnTo>
                      <a:pt x="1528" y="260"/>
                    </a:lnTo>
                    <a:lnTo>
                      <a:pt x="1516" y="274"/>
                    </a:lnTo>
                    <a:lnTo>
                      <a:pt x="1510" y="284"/>
                    </a:lnTo>
                    <a:lnTo>
                      <a:pt x="1508" y="292"/>
                    </a:lnTo>
                    <a:lnTo>
                      <a:pt x="1508" y="302"/>
                    </a:lnTo>
                    <a:lnTo>
                      <a:pt x="1510" y="314"/>
                    </a:lnTo>
                    <a:lnTo>
                      <a:pt x="1512" y="324"/>
                    </a:lnTo>
                    <a:lnTo>
                      <a:pt x="1514" y="334"/>
                    </a:lnTo>
                    <a:lnTo>
                      <a:pt x="1512" y="344"/>
                    </a:lnTo>
                    <a:lnTo>
                      <a:pt x="1506" y="354"/>
                    </a:lnTo>
                    <a:lnTo>
                      <a:pt x="1498" y="362"/>
                    </a:lnTo>
                    <a:lnTo>
                      <a:pt x="1492" y="368"/>
                    </a:lnTo>
                    <a:lnTo>
                      <a:pt x="1484" y="374"/>
                    </a:lnTo>
                    <a:lnTo>
                      <a:pt x="1478" y="376"/>
                    </a:lnTo>
                    <a:lnTo>
                      <a:pt x="1470" y="376"/>
                    </a:lnTo>
                    <a:lnTo>
                      <a:pt x="1464" y="374"/>
                    </a:lnTo>
                    <a:lnTo>
                      <a:pt x="1458" y="368"/>
                    </a:lnTo>
                    <a:lnTo>
                      <a:pt x="1452" y="362"/>
                    </a:lnTo>
                    <a:lnTo>
                      <a:pt x="1446" y="356"/>
                    </a:lnTo>
                    <a:lnTo>
                      <a:pt x="1438" y="350"/>
                    </a:lnTo>
                    <a:lnTo>
                      <a:pt x="1418" y="338"/>
                    </a:lnTo>
                    <a:lnTo>
                      <a:pt x="1398" y="330"/>
                    </a:lnTo>
                    <a:lnTo>
                      <a:pt x="1376" y="328"/>
                    </a:lnTo>
                    <a:lnTo>
                      <a:pt x="1358" y="326"/>
                    </a:lnTo>
                    <a:lnTo>
                      <a:pt x="1350" y="324"/>
                    </a:lnTo>
                    <a:lnTo>
                      <a:pt x="1344" y="320"/>
                    </a:lnTo>
                    <a:lnTo>
                      <a:pt x="1338" y="316"/>
                    </a:lnTo>
                    <a:lnTo>
                      <a:pt x="1334" y="310"/>
                    </a:lnTo>
                    <a:lnTo>
                      <a:pt x="1330" y="300"/>
                    </a:lnTo>
                    <a:lnTo>
                      <a:pt x="1326" y="288"/>
                    </a:lnTo>
                    <a:lnTo>
                      <a:pt x="1324" y="276"/>
                    </a:lnTo>
                    <a:lnTo>
                      <a:pt x="1320" y="268"/>
                    </a:lnTo>
                    <a:lnTo>
                      <a:pt x="1314" y="262"/>
                    </a:lnTo>
                    <a:lnTo>
                      <a:pt x="1306" y="260"/>
                    </a:lnTo>
                    <a:lnTo>
                      <a:pt x="1294" y="258"/>
                    </a:lnTo>
                    <a:lnTo>
                      <a:pt x="1288" y="256"/>
                    </a:lnTo>
                    <a:lnTo>
                      <a:pt x="1284" y="254"/>
                    </a:lnTo>
                    <a:lnTo>
                      <a:pt x="1272" y="248"/>
                    </a:lnTo>
                    <a:lnTo>
                      <a:pt x="1256" y="242"/>
                    </a:lnTo>
                    <a:lnTo>
                      <a:pt x="1238" y="240"/>
                    </a:lnTo>
                    <a:lnTo>
                      <a:pt x="1230" y="240"/>
                    </a:lnTo>
                    <a:lnTo>
                      <a:pt x="1224" y="240"/>
                    </a:lnTo>
                    <a:lnTo>
                      <a:pt x="1216" y="242"/>
                    </a:lnTo>
                    <a:lnTo>
                      <a:pt x="1210" y="242"/>
                    </a:lnTo>
                    <a:lnTo>
                      <a:pt x="1196" y="236"/>
                    </a:lnTo>
                    <a:lnTo>
                      <a:pt x="1182" y="230"/>
                    </a:lnTo>
                    <a:lnTo>
                      <a:pt x="1172" y="224"/>
                    </a:lnTo>
                    <a:lnTo>
                      <a:pt x="1160" y="218"/>
                    </a:lnTo>
                    <a:lnTo>
                      <a:pt x="1156" y="214"/>
                    </a:lnTo>
                    <a:lnTo>
                      <a:pt x="1154" y="206"/>
                    </a:lnTo>
                    <a:lnTo>
                      <a:pt x="1152" y="198"/>
                    </a:lnTo>
                    <a:lnTo>
                      <a:pt x="1150" y="198"/>
                    </a:lnTo>
                    <a:lnTo>
                      <a:pt x="1148" y="198"/>
                    </a:lnTo>
                    <a:lnTo>
                      <a:pt x="1144" y="200"/>
                    </a:lnTo>
                    <a:lnTo>
                      <a:pt x="1142" y="200"/>
                    </a:lnTo>
                    <a:lnTo>
                      <a:pt x="1140" y="198"/>
                    </a:lnTo>
                    <a:lnTo>
                      <a:pt x="1132" y="196"/>
                    </a:lnTo>
                    <a:lnTo>
                      <a:pt x="1124" y="194"/>
                    </a:lnTo>
                    <a:lnTo>
                      <a:pt x="1118" y="194"/>
                    </a:lnTo>
                    <a:lnTo>
                      <a:pt x="1114" y="190"/>
                    </a:lnTo>
                    <a:lnTo>
                      <a:pt x="1110" y="184"/>
                    </a:lnTo>
                    <a:lnTo>
                      <a:pt x="1108" y="176"/>
                    </a:lnTo>
                    <a:lnTo>
                      <a:pt x="1110" y="170"/>
                    </a:lnTo>
                    <a:lnTo>
                      <a:pt x="1116" y="162"/>
                    </a:lnTo>
                    <a:lnTo>
                      <a:pt x="1134" y="144"/>
                    </a:lnTo>
                    <a:lnTo>
                      <a:pt x="1142" y="134"/>
                    </a:lnTo>
                    <a:lnTo>
                      <a:pt x="1150" y="124"/>
                    </a:lnTo>
                    <a:lnTo>
                      <a:pt x="1154" y="116"/>
                    </a:lnTo>
                    <a:lnTo>
                      <a:pt x="1154" y="114"/>
                    </a:lnTo>
                    <a:lnTo>
                      <a:pt x="1152" y="110"/>
                    </a:lnTo>
                    <a:lnTo>
                      <a:pt x="1150" y="106"/>
                    </a:lnTo>
                    <a:lnTo>
                      <a:pt x="1148" y="102"/>
                    </a:lnTo>
                    <a:lnTo>
                      <a:pt x="1148" y="96"/>
                    </a:lnTo>
                    <a:lnTo>
                      <a:pt x="1148" y="92"/>
                    </a:lnTo>
                    <a:lnTo>
                      <a:pt x="1146" y="90"/>
                    </a:lnTo>
                    <a:lnTo>
                      <a:pt x="1142" y="86"/>
                    </a:lnTo>
                    <a:lnTo>
                      <a:pt x="1136" y="82"/>
                    </a:lnTo>
                    <a:lnTo>
                      <a:pt x="1132" y="78"/>
                    </a:lnTo>
                    <a:lnTo>
                      <a:pt x="1128" y="74"/>
                    </a:lnTo>
                    <a:lnTo>
                      <a:pt x="1124" y="64"/>
                    </a:lnTo>
                    <a:lnTo>
                      <a:pt x="1124" y="60"/>
                    </a:lnTo>
                    <a:lnTo>
                      <a:pt x="1124" y="56"/>
                    </a:lnTo>
                    <a:lnTo>
                      <a:pt x="1126" y="52"/>
                    </a:lnTo>
                    <a:lnTo>
                      <a:pt x="1130" y="50"/>
                    </a:lnTo>
                    <a:lnTo>
                      <a:pt x="1140" y="42"/>
                    </a:lnTo>
                    <a:lnTo>
                      <a:pt x="1148" y="34"/>
                    </a:lnTo>
                    <a:lnTo>
                      <a:pt x="1152" y="26"/>
                    </a:lnTo>
                    <a:lnTo>
                      <a:pt x="1152" y="20"/>
                    </a:lnTo>
                    <a:lnTo>
                      <a:pt x="1152" y="16"/>
                    </a:lnTo>
                    <a:lnTo>
                      <a:pt x="1148" y="14"/>
                    </a:lnTo>
                    <a:lnTo>
                      <a:pt x="1146" y="16"/>
                    </a:lnTo>
                    <a:lnTo>
                      <a:pt x="1136" y="22"/>
                    </a:lnTo>
                    <a:lnTo>
                      <a:pt x="1128" y="30"/>
                    </a:lnTo>
                    <a:lnTo>
                      <a:pt x="1124" y="32"/>
                    </a:lnTo>
                    <a:lnTo>
                      <a:pt x="1122" y="32"/>
                    </a:lnTo>
                    <a:lnTo>
                      <a:pt x="1120" y="30"/>
                    </a:lnTo>
                    <a:lnTo>
                      <a:pt x="1118" y="26"/>
                    </a:lnTo>
                    <a:lnTo>
                      <a:pt x="1118" y="18"/>
                    </a:lnTo>
                    <a:lnTo>
                      <a:pt x="1116" y="10"/>
                    </a:lnTo>
                    <a:lnTo>
                      <a:pt x="1112" y="6"/>
                    </a:lnTo>
                    <a:lnTo>
                      <a:pt x="1108" y="4"/>
                    </a:lnTo>
                    <a:lnTo>
                      <a:pt x="1096" y="0"/>
                    </a:lnTo>
                    <a:lnTo>
                      <a:pt x="1088" y="2"/>
                    </a:lnTo>
                    <a:lnTo>
                      <a:pt x="1080" y="4"/>
                    </a:lnTo>
                    <a:lnTo>
                      <a:pt x="1074" y="6"/>
                    </a:lnTo>
                    <a:lnTo>
                      <a:pt x="1064" y="16"/>
                    </a:lnTo>
                    <a:lnTo>
                      <a:pt x="1058" y="22"/>
                    </a:lnTo>
                    <a:lnTo>
                      <a:pt x="1052" y="22"/>
                    </a:lnTo>
                    <a:lnTo>
                      <a:pt x="1040" y="22"/>
                    </a:lnTo>
                    <a:lnTo>
                      <a:pt x="1034" y="22"/>
                    </a:lnTo>
                    <a:lnTo>
                      <a:pt x="1026" y="24"/>
                    </a:lnTo>
                    <a:lnTo>
                      <a:pt x="1022" y="28"/>
                    </a:lnTo>
                    <a:lnTo>
                      <a:pt x="1018" y="24"/>
                    </a:lnTo>
                    <a:lnTo>
                      <a:pt x="1014" y="20"/>
                    </a:lnTo>
                    <a:lnTo>
                      <a:pt x="1006" y="14"/>
                    </a:lnTo>
                    <a:lnTo>
                      <a:pt x="1002" y="12"/>
                    </a:lnTo>
                    <a:lnTo>
                      <a:pt x="998" y="14"/>
                    </a:lnTo>
                    <a:lnTo>
                      <a:pt x="994" y="18"/>
                    </a:lnTo>
                    <a:lnTo>
                      <a:pt x="992" y="20"/>
                    </a:lnTo>
                    <a:lnTo>
                      <a:pt x="988" y="22"/>
                    </a:lnTo>
                    <a:lnTo>
                      <a:pt x="984" y="22"/>
                    </a:lnTo>
                    <a:lnTo>
                      <a:pt x="978" y="20"/>
                    </a:lnTo>
                    <a:lnTo>
                      <a:pt x="966" y="16"/>
                    </a:lnTo>
                    <a:lnTo>
                      <a:pt x="962" y="16"/>
                    </a:lnTo>
                    <a:lnTo>
                      <a:pt x="960" y="18"/>
                    </a:lnTo>
                    <a:lnTo>
                      <a:pt x="954" y="22"/>
                    </a:lnTo>
                    <a:lnTo>
                      <a:pt x="942" y="26"/>
                    </a:lnTo>
                    <a:lnTo>
                      <a:pt x="936" y="28"/>
                    </a:lnTo>
                    <a:lnTo>
                      <a:pt x="930" y="30"/>
                    </a:lnTo>
                    <a:lnTo>
                      <a:pt x="924" y="36"/>
                    </a:lnTo>
                    <a:lnTo>
                      <a:pt x="920" y="38"/>
                    </a:lnTo>
                    <a:lnTo>
                      <a:pt x="918" y="38"/>
                    </a:lnTo>
                    <a:lnTo>
                      <a:pt x="914" y="36"/>
                    </a:lnTo>
                    <a:lnTo>
                      <a:pt x="910" y="32"/>
                    </a:lnTo>
                    <a:lnTo>
                      <a:pt x="906" y="28"/>
                    </a:lnTo>
                    <a:lnTo>
                      <a:pt x="900" y="26"/>
                    </a:lnTo>
                    <a:lnTo>
                      <a:pt x="886" y="22"/>
                    </a:lnTo>
                    <a:lnTo>
                      <a:pt x="870" y="24"/>
                    </a:lnTo>
                    <a:lnTo>
                      <a:pt x="854" y="26"/>
                    </a:lnTo>
                    <a:lnTo>
                      <a:pt x="848" y="28"/>
                    </a:lnTo>
                    <a:lnTo>
                      <a:pt x="842" y="28"/>
                    </a:lnTo>
                    <a:lnTo>
                      <a:pt x="832" y="28"/>
                    </a:lnTo>
                    <a:lnTo>
                      <a:pt x="822" y="28"/>
                    </a:lnTo>
                    <a:lnTo>
                      <a:pt x="820" y="30"/>
                    </a:lnTo>
                    <a:lnTo>
                      <a:pt x="816" y="32"/>
                    </a:lnTo>
                    <a:lnTo>
                      <a:pt x="812" y="38"/>
                    </a:lnTo>
                    <a:lnTo>
                      <a:pt x="804" y="40"/>
                    </a:lnTo>
                    <a:lnTo>
                      <a:pt x="776" y="42"/>
                    </a:lnTo>
                    <a:lnTo>
                      <a:pt x="754" y="46"/>
                    </a:lnTo>
                    <a:lnTo>
                      <a:pt x="732" y="52"/>
                    </a:lnTo>
                    <a:lnTo>
                      <a:pt x="724" y="58"/>
                    </a:lnTo>
                    <a:lnTo>
                      <a:pt x="716" y="64"/>
                    </a:lnTo>
                    <a:lnTo>
                      <a:pt x="710" y="70"/>
                    </a:lnTo>
                    <a:lnTo>
                      <a:pt x="706" y="76"/>
                    </a:lnTo>
                    <a:lnTo>
                      <a:pt x="704" y="82"/>
                    </a:lnTo>
                    <a:lnTo>
                      <a:pt x="700" y="86"/>
                    </a:lnTo>
                    <a:lnTo>
                      <a:pt x="698" y="86"/>
                    </a:lnTo>
                    <a:lnTo>
                      <a:pt x="696" y="84"/>
                    </a:lnTo>
                    <a:lnTo>
                      <a:pt x="690" y="80"/>
                    </a:lnTo>
                    <a:lnTo>
                      <a:pt x="686" y="82"/>
                    </a:lnTo>
                    <a:lnTo>
                      <a:pt x="682" y="84"/>
                    </a:lnTo>
                    <a:lnTo>
                      <a:pt x="680" y="86"/>
                    </a:lnTo>
                    <a:lnTo>
                      <a:pt x="676" y="88"/>
                    </a:lnTo>
                    <a:lnTo>
                      <a:pt x="670" y="86"/>
                    </a:lnTo>
                    <a:lnTo>
                      <a:pt x="668" y="86"/>
                    </a:lnTo>
                    <a:lnTo>
                      <a:pt x="664" y="88"/>
                    </a:lnTo>
                    <a:lnTo>
                      <a:pt x="662" y="90"/>
                    </a:lnTo>
                    <a:lnTo>
                      <a:pt x="656" y="96"/>
                    </a:lnTo>
                    <a:lnTo>
                      <a:pt x="650" y="104"/>
                    </a:lnTo>
                    <a:lnTo>
                      <a:pt x="640" y="114"/>
                    </a:lnTo>
                    <a:lnTo>
                      <a:pt x="634" y="118"/>
                    </a:lnTo>
                    <a:lnTo>
                      <a:pt x="628" y="120"/>
                    </a:lnTo>
                    <a:lnTo>
                      <a:pt x="622" y="120"/>
                    </a:lnTo>
                    <a:lnTo>
                      <a:pt x="616" y="120"/>
                    </a:lnTo>
                    <a:lnTo>
                      <a:pt x="600" y="120"/>
                    </a:lnTo>
                    <a:lnTo>
                      <a:pt x="596" y="118"/>
                    </a:lnTo>
                    <a:lnTo>
                      <a:pt x="592" y="116"/>
                    </a:lnTo>
                    <a:lnTo>
                      <a:pt x="588" y="112"/>
                    </a:lnTo>
                    <a:lnTo>
                      <a:pt x="586" y="108"/>
                    </a:lnTo>
                    <a:lnTo>
                      <a:pt x="586" y="104"/>
                    </a:lnTo>
                    <a:lnTo>
                      <a:pt x="584" y="104"/>
                    </a:lnTo>
                    <a:lnTo>
                      <a:pt x="580" y="108"/>
                    </a:lnTo>
                    <a:lnTo>
                      <a:pt x="578" y="110"/>
                    </a:lnTo>
                    <a:lnTo>
                      <a:pt x="574" y="112"/>
                    </a:lnTo>
                    <a:lnTo>
                      <a:pt x="570" y="114"/>
                    </a:lnTo>
                    <a:lnTo>
                      <a:pt x="562" y="112"/>
                    </a:lnTo>
                    <a:lnTo>
                      <a:pt x="558" y="110"/>
                    </a:lnTo>
                    <a:lnTo>
                      <a:pt x="552" y="110"/>
                    </a:lnTo>
                    <a:lnTo>
                      <a:pt x="542" y="114"/>
                    </a:lnTo>
                    <a:lnTo>
                      <a:pt x="536" y="116"/>
                    </a:lnTo>
                    <a:lnTo>
                      <a:pt x="530" y="118"/>
                    </a:lnTo>
                    <a:lnTo>
                      <a:pt x="520" y="116"/>
                    </a:lnTo>
                    <a:lnTo>
                      <a:pt x="510" y="112"/>
                    </a:lnTo>
                    <a:lnTo>
                      <a:pt x="502" y="108"/>
                    </a:lnTo>
                    <a:lnTo>
                      <a:pt x="498" y="102"/>
                    </a:lnTo>
                    <a:lnTo>
                      <a:pt x="494" y="98"/>
                    </a:lnTo>
                    <a:lnTo>
                      <a:pt x="492" y="94"/>
                    </a:lnTo>
                    <a:lnTo>
                      <a:pt x="464" y="96"/>
                    </a:lnTo>
                    <a:lnTo>
                      <a:pt x="454" y="122"/>
                    </a:lnTo>
                    <a:lnTo>
                      <a:pt x="444" y="152"/>
                    </a:lnTo>
                    <a:lnTo>
                      <a:pt x="436" y="166"/>
                    </a:lnTo>
                    <a:lnTo>
                      <a:pt x="426" y="180"/>
                    </a:lnTo>
                    <a:lnTo>
                      <a:pt x="414" y="190"/>
                    </a:lnTo>
                    <a:lnTo>
                      <a:pt x="400" y="200"/>
                    </a:lnTo>
                    <a:lnTo>
                      <a:pt x="380" y="206"/>
                    </a:lnTo>
                    <a:lnTo>
                      <a:pt x="368" y="212"/>
                    </a:lnTo>
                    <a:lnTo>
                      <a:pt x="360" y="218"/>
                    </a:lnTo>
                    <a:lnTo>
                      <a:pt x="356" y="222"/>
                    </a:lnTo>
                    <a:lnTo>
                      <a:pt x="352" y="232"/>
                    </a:lnTo>
                    <a:lnTo>
                      <a:pt x="348" y="238"/>
                    </a:lnTo>
                    <a:lnTo>
                      <a:pt x="342" y="244"/>
                    </a:lnTo>
                    <a:lnTo>
                      <a:pt x="334" y="252"/>
                    </a:lnTo>
                    <a:lnTo>
                      <a:pt x="332" y="256"/>
                    </a:lnTo>
                    <a:lnTo>
                      <a:pt x="330" y="260"/>
                    </a:lnTo>
                    <a:lnTo>
                      <a:pt x="330" y="264"/>
                    </a:lnTo>
                    <a:lnTo>
                      <a:pt x="330" y="270"/>
                    </a:lnTo>
                    <a:lnTo>
                      <a:pt x="330" y="274"/>
                    </a:lnTo>
                    <a:lnTo>
                      <a:pt x="326" y="282"/>
                    </a:lnTo>
                    <a:lnTo>
                      <a:pt x="320" y="292"/>
                    </a:lnTo>
                    <a:lnTo>
                      <a:pt x="312" y="306"/>
                    </a:lnTo>
                    <a:lnTo>
                      <a:pt x="308" y="320"/>
                    </a:lnTo>
                    <a:lnTo>
                      <a:pt x="308" y="336"/>
                    </a:lnTo>
                    <a:lnTo>
                      <a:pt x="310" y="350"/>
                    </a:lnTo>
                    <a:lnTo>
                      <a:pt x="314" y="376"/>
                    </a:lnTo>
                    <a:lnTo>
                      <a:pt x="314" y="388"/>
                    </a:lnTo>
                    <a:lnTo>
                      <a:pt x="310" y="398"/>
                    </a:lnTo>
                    <a:lnTo>
                      <a:pt x="298" y="420"/>
                    </a:lnTo>
                    <a:lnTo>
                      <a:pt x="288" y="434"/>
                    </a:lnTo>
                    <a:lnTo>
                      <a:pt x="282" y="442"/>
                    </a:lnTo>
                    <a:lnTo>
                      <a:pt x="276" y="446"/>
                    </a:lnTo>
                    <a:lnTo>
                      <a:pt x="264" y="452"/>
                    </a:lnTo>
                    <a:lnTo>
                      <a:pt x="258" y="456"/>
                    </a:lnTo>
                    <a:lnTo>
                      <a:pt x="250" y="466"/>
                    </a:lnTo>
                    <a:lnTo>
                      <a:pt x="240" y="478"/>
                    </a:lnTo>
                    <a:lnTo>
                      <a:pt x="228" y="484"/>
                    </a:lnTo>
                    <a:lnTo>
                      <a:pt x="218" y="488"/>
                    </a:lnTo>
                    <a:lnTo>
                      <a:pt x="206" y="490"/>
                    </a:lnTo>
                    <a:lnTo>
                      <a:pt x="196" y="492"/>
                    </a:lnTo>
                    <a:lnTo>
                      <a:pt x="188" y="496"/>
                    </a:lnTo>
                    <a:lnTo>
                      <a:pt x="180" y="500"/>
                    </a:lnTo>
                    <a:lnTo>
                      <a:pt x="174" y="510"/>
                    </a:lnTo>
                    <a:lnTo>
                      <a:pt x="164" y="538"/>
                    </a:lnTo>
                    <a:lnTo>
                      <a:pt x="156" y="556"/>
                    </a:lnTo>
                    <a:lnTo>
                      <a:pt x="148" y="566"/>
                    </a:lnTo>
                    <a:lnTo>
                      <a:pt x="140" y="572"/>
                    </a:lnTo>
                    <a:lnTo>
                      <a:pt x="134" y="574"/>
                    </a:lnTo>
                    <a:lnTo>
                      <a:pt x="128" y="578"/>
                    </a:lnTo>
                    <a:lnTo>
                      <a:pt x="124" y="584"/>
                    </a:lnTo>
                    <a:lnTo>
                      <a:pt x="120" y="596"/>
                    </a:lnTo>
                    <a:lnTo>
                      <a:pt x="116" y="610"/>
                    </a:lnTo>
                    <a:lnTo>
                      <a:pt x="114" y="614"/>
                    </a:lnTo>
                    <a:lnTo>
                      <a:pt x="110" y="620"/>
                    </a:lnTo>
                    <a:lnTo>
                      <a:pt x="108" y="640"/>
                    </a:lnTo>
                    <a:lnTo>
                      <a:pt x="104" y="660"/>
                    </a:lnTo>
                    <a:lnTo>
                      <a:pt x="102" y="666"/>
                    </a:lnTo>
                    <a:lnTo>
                      <a:pt x="98" y="670"/>
                    </a:lnTo>
                    <a:lnTo>
                      <a:pt x="90" y="678"/>
                    </a:lnTo>
                    <a:lnTo>
                      <a:pt x="78" y="692"/>
                    </a:lnTo>
                    <a:lnTo>
                      <a:pt x="64" y="706"/>
                    </a:lnTo>
                    <a:lnTo>
                      <a:pt x="58" y="712"/>
                    </a:lnTo>
                    <a:lnTo>
                      <a:pt x="58" y="714"/>
                    </a:lnTo>
                    <a:lnTo>
                      <a:pt x="60" y="714"/>
                    </a:lnTo>
                    <a:lnTo>
                      <a:pt x="64" y="714"/>
                    </a:lnTo>
                    <a:lnTo>
                      <a:pt x="66" y="714"/>
                    </a:lnTo>
                    <a:lnTo>
                      <a:pt x="66" y="716"/>
                    </a:lnTo>
                    <a:lnTo>
                      <a:pt x="60" y="726"/>
                    </a:lnTo>
                    <a:lnTo>
                      <a:pt x="54" y="740"/>
                    </a:lnTo>
                    <a:lnTo>
                      <a:pt x="52" y="750"/>
                    </a:lnTo>
                    <a:lnTo>
                      <a:pt x="50" y="762"/>
                    </a:lnTo>
                    <a:lnTo>
                      <a:pt x="48" y="772"/>
                    </a:lnTo>
                    <a:lnTo>
                      <a:pt x="46" y="778"/>
                    </a:lnTo>
                    <a:lnTo>
                      <a:pt x="42" y="782"/>
                    </a:lnTo>
                    <a:lnTo>
                      <a:pt x="36" y="786"/>
                    </a:lnTo>
                    <a:lnTo>
                      <a:pt x="32" y="788"/>
                    </a:lnTo>
                    <a:lnTo>
                      <a:pt x="28" y="794"/>
                    </a:lnTo>
                    <a:lnTo>
                      <a:pt x="24" y="800"/>
                    </a:lnTo>
                    <a:lnTo>
                      <a:pt x="20" y="812"/>
                    </a:lnTo>
                    <a:lnTo>
                      <a:pt x="16" y="834"/>
                    </a:lnTo>
                    <a:lnTo>
                      <a:pt x="14" y="850"/>
                    </a:lnTo>
                    <a:lnTo>
                      <a:pt x="16" y="858"/>
                    </a:lnTo>
                    <a:lnTo>
                      <a:pt x="16" y="860"/>
                    </a:lnTo>
                    <a:lnTo>
                      <a:pt x="18" y="860"/>
                    </a:lnTo>
                    <a:lnTo>
                      <a:pt x="20" y="860"/>
                    </a:lnTo>
                    <a:lnTo>
                      <a:pt x="22" y="858"/>
                    </a:lnTo>
                    <a:lnTo>
                      <a:pt x="22" y="852"/>
                    </a:lnTo>
                    <a:lnTo>
                      <a:pt x="24" y="846"/>
                    </a:lnTo>
                    <a:lnTo>
                      <a:pt x="24" y="844"/>
                    </a:lnTo>
                    <a:lnTo>
                      <a:pt x="26" y="844"/>
                    </a:lnTo>
                    <a:lnTo>
                      <a:pt x="30" y="846"/>
                    </a:lnTo>
                    <a:lnTo>
                      <a:pt x="30" y="850"/>
                    </a:lnTo>
                    <a:lnTo>
                      <a:pt x="32" y="860"/>
                    </a:lnTo>
                    <a:lnTo>
                      <a:pt x="34" y="868"/>
                    </a:lnTo>
                    <a:lnTo>
                      <a:pt x="36" y="868"/>
                    </a:lnTo>
                    <a:lnTo>
                      <a:pt x="38" y="868"/>
                    </a:lnTo>
                    <a:lnTo>
                      <a:pt x="42" y="868"/>
                    </a:lnTo>
                    <a:lnTo>
                      <a:pt x="44" y="868"/>
                    </a:lnTo>
                    <a:lnTo>
                      <a:pt x="48" y="878"/>
                    </a:lnTo>
                    <a:lnTo>
                      <a:pt x="50" y="890"/>
                    </a:lnTo>
                    <a:lnTo>
                      <a:pt x="50" y="902"/>
                    </a:lnTo>
                    <a:lnTo>
                      <a:pt x="50" y="910"/>
                    </a:lnTo>
                    <a:lnTo>
                      <a:pt x="46" y="918"/>
                    </a:lnTo>
                    <a:lnTo>
                      <a:pt x="42" y="926"/>
                    </a:lnTo>
                    <a:lnTo>
                      <a:pt x="38" y="930"/>
                    </a:lnTo>
                    <a:lnTo>
                      <a:pt x="40" y="932"/>
                    </a:lnTo>
                    <a:lnTo>
                      <a:pt x="42" y="936"/>
                    </a:lnTo>
                    <a:lnTo>
                      <a:pt x="46" y="940"/>
                    </a:lnTo>
                    <a:lnTo>
                      <a:pt x="50" y="948"/>
                    </a:lnTo>
                    <a:lnTo>
                      <a:pt x="54" y="958"/>
                    </a:lnTo>
                    <a:lnTo>
                      <a:pt x="58" y="972"/>
                    </a:lnTo>
                    <a:lnTo>
                      <a:pt x="60" y="986"/>
                    </a:lnTo>
                    <a:lnTo>
                      <a:pt x="60" y="1002"/>
                    </a:lnTo>
                    <a:lnTo>
                      <a:pt x="58" y="1016"/>
                    </a:lnTo>
                    <a:lnTo>
                      <a:pt x="54" y="1030"/>
                    </a:lnTo>
                    <a:lnTo>
                      <a:pt x="42" y="1066"/>
                    </a:lnTo>
                    <a:lnTo>
                      <a:pt x="40" y="1076"/>
                    </a:lnTo>
                    <a:lnTo>
                      <a:pt x="40" y="1086"/>
                    </a:lnTo>
                    <a:lnTo>
                      <a:pt x="40" y="1102"/>
                    </a:lnTo>
                    <a:lnTo>
                      <a:pt x="34" y="1122"/>
                    </a:lnTo>
                    <a:lnTo>
                      <a:pt x="28" y="1132"/>
                    </a:lnTo>
                    <a:lnTo>
                      <a:pt x="22" y="1142"/>
                    </a:lnTo>
                    <a:lnTo>
                      <a:pt x="16" y="1150"/>
                    </a:lnTo>
                    <a:lnTo>
                      <a:pt x="6" y="1156"/>
                    </a:lnTo>
                    <a:lnTo>
                      <a:pt x="2" y="1160"/>
                    </a:lnTo>
                    <a:lnTo>
                      <a:pt x="0" y="1162"/>
                    </a:lnTo>
                    <a:lnTo>
                      <a:pt x="2" y="1164"/>
                    </a:lnTo>
                    <a:lnTo>
                      <a:pt x="10" y="1164"/>
                    </a:lnTo>
                    <a:lnTo>
                      <a:pt x="14" y="1164"/>
                    </a:lnTo>
                    <a:lnTo>
                      <a:pt x="16" y="1168"/>
                    </a:lnTo>
                    <a:lnTo>
                      <a:pt x="22" y="1184"/>
                    </a:lnTo>
                    <a:lnTo>
                      <a:pt x="30" y="1202"/>
                    </a:lnTo>
                    <a:lnTo>
                      <a:pt x="34" y="1210"/>
                    </a:lnTo>
                    <a:lnTo>
                      <a:pt x="38" y="1218"/>
                    </a:lnTo>
                    <a:lnTo>
                      <a:pt x="40" y="1222"/>
                    </a:lnTo>
                    <a:lnTo>
                      <a:pt x="44" y="1224"/>
                    </a:lnTo>
                    <a:lnTo>
                      <a:pt x="46" y="1226"/>
                    </a:lnTo>
                    <a:lnTo>
                      <a:pt x="52" y="1226"/>
                    </a:lnTo>
                    <a:lnTo>
                      <a:pt x="64" y="1224"/>
                    </a:lnTo>
                    <a:lnTo>
                      <a:pt x="80" y="1224"/>
                    </a:lnTo>
                    <a:lnTo>
                      <a:pt x="62" y="1228"/>
                    </a:lnTo>
                    <a:lnTo>
                      <a:pt x="50" y="1232"/>
                    </a:lnTo>
                    <a:lnTo>
                      <a:pt x="40" y="1232"/>
                    </a:lnTo>
                    <a:lnTo>
                      <a:pt x="38" y="1232"/>
                    </a:lnTo>
                    <a:lnTo>
                      <a:pt x="36" y="1228"/>
                    </a:lnTo>
                    <a:lnTo>
                      <a:pt x="34" y="1226"/>
                    </a:lnTo>
                    <a:lnTo>
                      <a:pt x="32" y="1224"/>
                    </a:lnTo>
                    <a:lnTo>
                      <a:pt x="28" y="1228"/>
                    </a:lnTo>
                    <a:lnTo>
                      <a:pt x="26" y="1234"/>
                    </a:lnTo>
                    <a:lnTo>
                      <a:pt x="28" y="1242"/>
                    </a:lnTo>
                    <a:lnTo>
                      <a:pt x="30" y="1252"/>
                    </a:lnTo>
                    <a:lnTo>
                      <a:pt x="30" y="1260"/>
                    </a:lnTo>
                    <a:lnTo>
                      <a:pt x="30" y="1264"/>
                    </a:lnTo>
                    <a:lnTo>
                      <a:pt x="32" y="1264"/>
                    </a:lnTo>
                    <a:lnTo>
                      <a:pt x="34" y="1264"/>
                    </a:lnTo>
                    <a:lnTo>
                      <a:pt x="40" y="1262"/>
                    </a:lnTo>
                    <a:lnTo>
                      <a:pt x="44" y="1264"/>
                    </a:lnTo>
                    <a:lnTo>
                      <a:pt x="48" y="1266"/>
                    </a:lnTo>
                    <a:lnTo>
                      <a:pt x="54" y="1264"/>
                    </a:lnTo>
                    <a:lnTo>
                      <a:pt x="60" y="1264"/>
                    </a:lnTo>
                    <a:lnTo>
                      <a:pt x="64" y="1264"/>
                    </a:lnTo>
                    <a:lnTo>
                      <a:pt x="70" y="1268"/>
                    </a:lnTo>
                    <a:lnTo>
                      <a:pt x="76" y="1268"/>
                    </a:lnTo>
                    <a:lnTo>
                      <a:pt x="64" y="1270"/>
                    </a:lnTo>
                    <a:lnTo>
                      <a:pt x="54" y="1270"/>
                    </a:lnTo>
                    <a:lnTo>
                      <a:pt x="44" y="1268"/>
                    </a:lnTo>
                    <a:lnTo>
                      <a:pt x="38" y="1266"/>
                    </a:lnTo>
                    <a:lnTo>
                      <a:pt x="36" y="1268"/>
                    </a:lnTo>
                    <a:lnTo>
                      <a:pt x="32" y="1270"/>
                    </a:lnTo>
                    <a:lnTo>
                      <a:pt x="30" y="1274"/>
                    </a:lnTo>
                    <a:lnTo>
                      <a:pt x="30" y="1276"/>
                    </a:lnTo>
                    <a:lnTo>
                      <a:pt x="34" y="1278"/>
                    </a:lnTo>
                    <a:lnTo>
                      <a:pt x="38" y="1282"/>
                    </a:lnTo>
                    <a:lnTo>
                      <a:pt x="40" y="1286"/>
                    </a:lnTo>
                    <a:lnTo>
                      <a:pt x="42" y="1286"/>
                    </a:lnTo>
                    <a:lnTo>
                      <a:pt x="48" y="1284"/>
                    </a:lnTo>
                    <a:lnTo>
                      <a:pt x="52" y="1284"/>
                    </a:lnTo>
                    <a:lnTo>
                      <a:pt x="50" y="1290"/>
                    </a:lnTo>
                    <a:lnTo>
                      <a:pt x="46" y="1296"/>
                    </a:lnTo>
                    <a:lnTo>
                      <a:pt x="48" y="1298"/>
                    </a:lnTo>
                    <a:lnTo>
                      <a:pt x="48" y="1300"/>
                    </a:lnTo>
                    <a:lnTo>
                      <a:pt x="54" y="1300"/>
                    </a:lnTo>
                    <a:lnTo>
                      <a:pt x="60" y="1300"/>
                    </a:lnTo>
                    <a:lnTo>
                      <a:pt x="64" y="1298"/>
                    </a:lnTo>
                    <a:lnTo>
                      <a:pt x="64" y="1300"/>
                    </a:lnTo>
                    <a:lnTo>
                      <a:pt x="64" y="1306"/>
                    </a:lnTo>
                    <a:lnTo>
                      <a:pt x="64" y="1312"/>
                    </a:lnTo>
                    <a:lnTo>
                      <a:pt x="66" y="1312"/>
                    </a:lnTo>
                    <a:lnTo>
                      <a:pt x="70" y="1310"/>
                    </a:lnTo>
                    <a:lnTo>
                      <a:pt x="78" y="1304"/>
                    </a:lnTo>
                    <a:lnTo>
                      <a:pt x="86" y="1300"/>
                    </a:lnTo>
                    <a:lnTo>
                      <a:pt x="88" y="1300"/>
                    </a:lnTo>
                    <a:lnTo>
                      <a:pt x="88" y="1302"/>
                    </a:lnTo>
                    <a:lnTo>
                      <a:pt x="82" y="1304"/>
                    </a:lnTo>
                    <a:lnTo>
                      <a:pt x="80" y="1306"/>
                    </a:lnTo>
                    <a:lnTo>
                      <a:pt x="78" y="1308"/>
                    </a:lnTo>
                    <a:lnTo>
                      <a:pt x="80" y="1312"/>
                    </a:lnTo>
                    <a:lnTo>
                      <a:pt x="82" y="1318"/>
                    </a:lnTo>
                    <a:lnTo>
                      <a:pt x="84" y="1320"/>
                    </a:lnTo>
                    <a:lnTo>
                      <a:pt x="82" y="1324"/>
                    </a:lnTo>
                    <a:lnTo>
                      <a:pt x="80" y="1328"/>
                    </a:lnTo>
                    <a:lnTo>
                      <a:pt x="82" y="1328"/>
                    </a:lnTo>
                    <a:lnTo>
                      <a:pt x="84" y="1328"/>
                    </a:lnTo>
                    <a:lnTo>
                      <a:pt x="86" y="1332"/>
                    </a:lnTo>
                    <a:lnTo>
                      <a:pt x="86" y="1336"/>
                    </a:lnTo>
                    <a:lnTo>
                      <a:pt x="88" y="1336"/>
                    </a:lnTo>
                    <a:lnTo>
                      <a:pt x="90" y="1338"/>
                    </a:lnTo>
                    <a:lnTo>
                      <a:pt x="90" y="1342"/>
                    </a:lnTo>
                    <a:lnTo>
                      <a:pt x="92" y="1346"/>
                    </a:lnTo>
                    <a:lnTo>
                      <a:pt x="94" y="1344"/>
                    </a:lnTo>
                    <a:lnTo>
                      <a:pt x="100" y="1336"/>
                    </a:lnTo>
                    <a:lnTo>
                      <a:pt x="98" y="1344"/>
                    </a:lnTo>
                    <a:lnTo>
                      <a:pt x="100" y="1348"/>
                    </a:lnTo>
                    <a:lnTo>
                      <a:pt x="98" y="1352"/>
                    </a:lnTo>
                    <a:lnTo>
                      <a:pt x="100" y="1356"/>
                    </a:lnTo>
                    <a:lnTo>
                      <a:pt x="102" y="1356"/>
                    </a:lnTo>
                    <a:lnTo>
                      <a:pt x="104" y="1352"/>
                    </a:lnTo>
                    <a:lnTo>
                      <a:pt x="108" y="1346"/>
                    </a:lnTo>
                    <a:lnTo>
                      <a:pt x="110" y="1344"/>
                    </a:lnTo>
                    <a:lnTo>
                      <a:pt x="114" y="1344"/>
                    </a:lnTo>
                    <a:lnTo>
                      <a:pt x="116" y="1344"/>
                    </a:lnTo>
                    <a:lnTo>
                      <a:pt x="112" y="1346"/>
                    </a:lnTo>
                    <a:lnTo>
                      <a:pt x="110" y="1350"/>
                    </a:lnTo>
                    <a:lnTo>
                      <a:pt x="110" y="1354"/>
                    </a:lnTo>
                    <a:lnTo>
                      <a:pt x="110" y="1358"/>
                    </a:lnTo>
                    <a:lnTo>
                      <a:pt x="112" y="1360"/>
                    </a:lnTo>
                    <a:lnTo>
                      <a:pt x="114" y="1360"/>
                    </a:lnTo>
                    <a:lnTo>
                      <a:pt x="118" y="1356"/>
                    </a:lnTo>
                    <a:lnTo>
                      <a:pt x="118" y="1354"/>
                    </a:lnTo>
                    <a:lnTo>
                      <a:pt x="118" y="1362"/>
                    </a:lnTo>
                    <a:lnTo>
                      <a:pt x="118" y="1372"/>
                    </a:lnTo>
                    <a:lnTo>
                      <a:pt x="120" y="1378"/>
                    </a:lnTo>
                    <a:lnTo>
                      <a:pt x="124" y="1384"/>
                    </a:lnTo>
                    <a:lnTo>
                      <a:pt x="128" y="1386"/>
                    </a:lnTo>
                    <a:lnTo>
                      <a:pt x="134" y="1388"/>
                    </a:lnTo>
                    <a:lnTo>
                      <a:pt x="140" y="1392"/>
                    </a:lnTo>
                    <a:lnTo>
                      <a:pt x="146" y="1398"/>
                    </a:lnTo>
                    <a:lnTo>
                      <a:pt x="154" y="1402"/>
                    </a:lnTo>
                    <a:lnTo>
                      <a:pt x="158" y="1404"/>
                    </a:lnTo>
                    <a:lnTo>
                      <a:pt x="158" y="1406"/>
                    </a:lnTo>
                    <a:lnTo>
                      <a:pt x="158" y="1408"/>
                    </a:lnTo>
                    <a:lnTo>
                      <a:pt x="156" y="1414"/>
                    </a:lnTo>
                    <a:lnTo>
                      <a:pt x="154" y="1418"/>
                    </a:lnTo>
                    <a:lnTo>
                      <a:pt x="156" y="1420"/>
                    </a:lnTo>
                    <a:lnTo>
                      <a:pt x="162" y="1424"/>
                    </a:lnTo>
                    <a:lnTo>
                      <a:pt x="166" y="1426"/>
                    </a:lnTo>
                    <a:lnTo>
                      <a:pt x="166" y="1430"/>
                    </a:lnTo>
                    <a:lnTo>
                      <a:pt x="168" y="1432"/>
                    </a:lnTo>
                    <a:lnTo>
                      <a:pt x="170" y="1434"/>
                    </a:lnTo>
                    <a:lnTo>
                      <a:pt x="172" y="1436"/>
                    </a:lnTo>
                    <a:lnTo>
                      <a:pt x="170" y="1438"/>
                    </a:lnTo>
                    <a:lnTo>
                      <a:pt x="170" y="1440"/>
                    </a:lnTo>
                    <a:lnTo>
                      <a:pt x="170" y="1442"/>
                    </a:lnTo>
                    <a:lnTo>
                      <a:pt x="176" y="1448"/>
                    </a:lnTo>
                    <a:lnTo>
                      <a:pt x="176" y="1450"/>
                    </a:lnTo>
                    <a:lnTo>
                      <a:pt x="174" y="1450"/>
                    </a:lnTo>
                    <a:lnTo>
                      <a:pt x="172" y="1452"/>
                    </a:lnTo>
                    <a:lnTo>
                      <a:pt x="170" y="1454"/>
                    </a:lnTo>
                    <a:lnTo>
                      <a:pt x="172" y="1458"/>
                    </a:lnTo>
                    <a:lnTo>
                      <a:pt x="174" y="1462"/>
                    </a:lnTo>
                    <a:lnTo>
                      <a:pt x="176" y="1462"/>
                    </a:lnTo>
                    <a:lnTo>
                      <a:pt x="180" y="1462"/>
                    </a:lnTo>
                    <a:lnTo>
                      <a:pt x="186" y="1464"/>
                    </a:lnTo>
                    <a:lnTo>
                      <a:pt x="182" y="1468"/>
                    </a:lnTo>
                    <a:lnTo>
                      <a:pt x="178" y="1470"/>
                    </a:lnTo>
                    <a:lnTo>
                      <a:pt x="172" y="1470"/>
                    </a:lnTo>
                    <a:lnTo>
                      <a:pt x="170" y="1468"/>
                    </a:lnTo>
                    <a:lnTo>
                      <a:pt x="170" y="1472"/>
                    </a:lnTo>
                    <a:lnTo>
                      <a:pt x="174" y="1480"/>
                    </a:lnTo>
                    <a:lnTo>
                      <a:pt x="178" y="1482"/>
                    </a:lnTo>
                    <a:lnTo>
                      <a:pt x="182" y="1482"/>
                    </a:lnTo>
                    <a:lnTo>
                      <a:pt x="184" y="1486"/>
                    </a:lnTo>
                    <a:lnTo>
                      <a:pt x="186" y="1492"/>
                    </a:lnTo>
                    <a:lnTo>
                      <a:pt x="184" y="1494"/>
                    </a:lnTo>
                    <a:lnTo>
                      <a:pt x="182" y="1496"/>
                    </a:lnTo>
                    <a:lnTo>
                      <a:pt x="182" y="1498"/>
                    </a:lnTo>
                    <a:lnTo>
                      <a:pt x="186" y="1502"/>
                    </a:lnTo>
                    <a:lnTo>
                      <a:pt x="192" y="1504"/>
                    </a:lnTo>
                    <a:lnTo>
                      <a:pt x="196" y="1506"/>
                    </a:lnTo>
                    <a:lnTo>
                      <a:pt x="202" y="1510"/>
                    </a:lnTo>
                    <a:lnTo>
                      <a:pt x="204" y="1512"/>
                    </a:lnTo>
                    <a:lnTo>
                      <a:pt x="204" y="1514"/>
                    </a:lnTo>
                    <a:lnTo>
                      <a:pt x="202" y="1518"/>
                    </a:lnTo>
                    <a:lnTo>
                      <a:pt x="200" y="1520"/>
                    </a:lnTo>
                    <a:lnTo>
                      <a:pt x="202" y="1520"/>
                    </a:lnTo>
                    <a:lnTo>
                      <a:pt x="208" y="1524"/>
                    </a:lnTo>
                    <a:lnTo>
                      <a:pt x="228" y="1534"/>
                    </a:lnTo>
                    <a:lnTo>
                      <a:pt x="236" y="1538"/>
                    </a:lnTo>
                    <a:lnTo>
                      <a:pt x="242" y="1546"/>
                    </a:lnTo>
                    <a:lnTo>
                      <a:pt x="246" y="1552"/>
                    </a:lnTo>
                    <a:lnTo>
                      <a:pt x="250" y="1556"/>
                    </a:lnTo>
                    <a:lnTo>
                      <a:pt x="260" y="1562"/>
                    </a:lnTo>
                    <a:lnTo>
                      <a:pt x="268" y="1566"/>
                    </a:lnTo>
                    <a:lnTo>
                      <a:pt x="270" y="1570"/>
                    </a:lnTo>
                    <a:lnTo>
                      <a:pt x="272" y="1574"/>
                    </a:lnTo>
                    <a:lnTo>
                      <a:pt x="272" y="1576"/>
                    </a:lnTo>
                    <a:lnTo>
                      <a:pt x="274" y="1578"/>
                    </a:lnTo>
                    <a:lnTo>
                      <a:pt x="282" y="1582"/>
                    </a:lnTo>
                    <a:lnTo>
                      <a:pt x="294" y="1590"/>
                    </a:lnTo>
                    <a:lnTo>
                      <a:pt x="302" y="1596"/>
                    </a:lnTo>
                    <a:lnTo>
                      <a:pt x="310" y="1606"/>
                    </a:lnTo>
                    <a:lnTo>
                      <a:pt x="328" y="1626"/>
                    </a:lnTo>
                    <a:lnTo>
                      <a:pt x="346" y="1644"/>
                    </a:lnTo>
                    <a:lnTo>
                      <a:pt x="364" y="1654"/>
                    </a:lnTo>
                    <a:lnTo>
                      <a:pt x="380" y="1660"/>
                    </a:lnTo>
                    <a:lnTo>
                      <a:pt x="388" y="1664"/>
                    </a:lnTo>
                    <a:lnTo>
                      <a:pt x="392" y="1668"/>
                    </a:lnTo>
                    <a:lnTo>
                      <a:pt x="396" y="1670"/>
                    </a:lnTo>
                    <a:lnTo>
                      <a:pt x="402" y="1672"/>
                    </a:lnTo>
                    <a:lnTo>
                      <a:pt x="408" y="1670"/>
                    </a:lnTo>
                    <a:lnTo>
                      <a:pt x="412" y="1666"/>
                    </a:lnTo>
                    <a:lnTo>
                      <a:pt x="422" y="1658"/>
                    </a:lnTo>
                    <a:lnTo>
                      <a:pt x="436" y="1648"/>
                    </a:lnTo>
                    <a:lnTo>
                      <a:pt x="448" y="1642"/>
                    </a:lnTo>
                    <a:lnTo>
                      <a:pt x="462" y="1638"/>
                    </a:lnTo>
                    <a:lnTo>
                      <a:pt x="488" y="1634"/>
                    </a:lnTo>
                    <a:lnTo>
                      <a:pt x="504" y="1632"/>
                    </a:lnTo>
                    <a:lnTo>
                      <a:pt x="516" y="1632"/>
                    </a:lnTo>
                    <a:lnTo>
                      <a:pt x="530" y="1630"/>
                    </a:lnTo>
                    <a:lnTo>
                      <a:pt x="540" y="1628"/>
                    </a:lnTo>
                    <a:lnTo>
                      <a:pt x="554" y="1630"/>
                    </a:lnTo>
                    <a:lnTo>
                      <a:pt x="566" y="1630"/>
                    </a:lnTo>
                    <a:lnTo>
                      <a:pt x="572" y="1630"/>
                    </a:lnTo>
                    <a:lnTo>
                      <a:pt x="576" y="1630"/>
                    </a:lnTo>
                    <a:lnTo>
                      <a:pt x="580" y="1630"/>
                    </a:lnTo>
                    <a:lnTo>
                      <a:pt x="590" y="1632"/>
                    </a:lnTo>
                    <a:lnTo>
                      <a:pt x="592" y="1632"/>
                    </a:lnTo>
                    <a:lnTo>
                      <a:pt x="590" y="1632"/>
                    </a:lnTo>
                    <a:lnTo>
                      <a:pt x="582" y="1634"/>
                    </a:lnTo>
                    <a:lnTo>
                      <a:pt x="578" y="1634"/>
                    </a:lnTo>
                    <a:lnTo>
                      <a:pt x="576" y="1636"/>
                    </a:lnTo>
                    <a:lnTo>
                      <a:pt x="578" y="1636"/>
                    </a:lnTo>
                    <a:lnTo>
                      <a:pt x="594" y="1640"/>
                    </a:lnTo>
                    <a:lnTo>
                      <a:pt x="606" y="1644"/>
                    </a:lnTo>
                    <a:lnTo>
                      <a:pt x="618" y="1650"/>
                    </a:lnTo>
                    <a:lnTo>
                      <a:pt x="622" y="1652"/>
                    </a:lnTo>
                    <a:lnTo>
                      <a:pt x="626" y="1652"/>
                    </a:lnTo>
                    <a:lnTo>
                      <a:pt x="636" y="1644"/>
                    </a:lnTo>
                    <a:lnTo>
                      <a:pt x="648" y="1636"/>
                    </a:lnTo>
                    <a:lnTo>
                      <a:pt x="656" y="1632"/>
                    </a:lnTo>
                    <a:lnTo>
                      <a:pt x="664" y="1630"/>
                    </a:lnTo>
                    <a:lnTo>
                      <a:pt x="674" y="1628"/>
                    </a:lnTo>
                    <a:lnTo>
                      <a:pt x="680" y="1624"/>
                    </a:lnTo>
                    <a:lnTo>
                      <a:pt x="690" y="1614"/>
                    </a:lnTo>
                    <a:lnTo>
                      <a:pt x="698" y="1610"/>
                    </a:lnTo>
                    <a:lnTo>
                      <a:pt x="706" y="1606"/>
                    </a:lnTo>
                    <a:lnTo>
                      <a:pt x="716" y="1602"/>
                    </a:lnTo>
                    <a:lnTo>
                      <a:pt x="730" y="1600"/>
                    </a:lnTo>
                    <a:lnTo>
                      <a:pt x="742" y="1598"/>
                    </a:lnTo>
                    <a:lnTo>
                      <a:pt x="746" y="1596"/>
                    </a:lnTo>
                    <a:lnTo>
                      <a:pt x="746" y="1594"/>
                    </a:lnTo>
                    <a:lnTo>
                      <a:pt x="748" y="1590"/>
                    </a:lnTo>
                    <a:lnTo>
                      <a:pt x="754" y="1586"/>
                    </a:lnTo>
                    <a:lnTo>
                      <a:pt x="760" y="1582"/>
                    </a:lnTo>
                    <a:lnTo>
                      <a:pt x="774" y="1578"/>
                    </a:lnTo>
                    <a:lnTo>
                      <a:pt x="796" y="1574"/>
                    </a:lnTo>
                    <a:lnTo>
                      <a:pt x="814" y="1572"/>
                    </a:lnTo>
                    <a:lnTo>
                      <a:pt x="832" y="1572"/>
                    </a:lnTo>
                    <a:lnTo>
                      <a:pt x="838" y="1570"/>
                    </a:lnTo>
                    <a:lnTo>
                      <a:pt x="840" y="1568"/>
                    </a:lnTo>
                    <a:lnTo>
                      <a:pt x="844" y="1564"/>
                    </a:lnTo>
                    <a:lnTo>
                      <a:pt x="846" y="1566"/>
                    </a:lnTo>
                    <a:lnTo>
                      <a:pt x="850" y="1570"/>
                    </a:lnTo>
                    <a:lnTo>
                      <a:pt x="860" y="1570"/>
                    </a:lnTo>
                    <a:lnTo>
                      <a:pt x="874" y="1570"/>
                    </a:lnTo>
                    <a:lnTo>
                      <a:pt x="884" y="1574"/>
                    </a:lnTo>
                    <a:lnTo>
                      <a:pt x="890" y="1578"/>
                    </a:lnTo>
                    <a:lnTo>
                      <a:pt x="896" y="1584"/>
                    </a:lnTo>
                    <a:lnTo>
                      <a:pt x="908" y="1600"/>
                    </a:lnTo>
                    <a:lnTo>
                      <a:pt x="916" y="1616"/>
                    </a:lnTo>
                    <a:lnTo>
                      <a:pt x="924" y="1642"/>
                    </a:lnTo>
                    <a:lnTo>
                      <a:pt x="930" y="1654"/>
                    </a:lnTo>
                    <a:lnTo>
                      <a:pt x="936" y="1664"/>
                    </a:lnTo>
                    <a:lnTo>
                      <a:pt x="944" y="1670"/>
                    </a:lnTo>
                    <a:lnTo>
                      <a:pt x="948" y="1672"/>
                    </a:lnTo>
                    <a:lnTo>
                      <a:pt x="954" y="1672"/>
                    </a:lnTo>
                    <a:lnTo>
                      <a:pt x="970" y="1672"/>
                    </a:lnTo>
                    <a:lnTo>
                      <a:pt x="976" y="1672"/>
                    </a:lnTo>
                    <a:lnTo>
                      <a:pt x="984" y="1670"/>
                    </a:lnTo>
                    <a:lnTo>
                      <a:pt x="990" y="1668"/>
                    </a:lnTo>
                    <a:lnTo>
                      <a:pt x="992" y="1664"/>
                    </a:lnTo>
                    <a:lnTo>
                      <a:pt x="992" y="1662"/>
                    </a:lnTo>
                    <a:lnTo>
                      <a:pt x="992" y="1658"/>
                    </a:lnTo>
                    <a:lnTo>
                      <a:pt x="992" y="1656"/>
                    </a:lnTo>
                    <a:lnTo>
                      <a:pt x="996" y="1658"/>
                    </a:lnTo>
                    <a:lnTo>
                      <a:pt x="1002" y="1660"/>
                    </a:lnTo>
                    <a:lnTo>
                      <a:pt x="1008" y="1662"/>
                    </a:lnTo>
                    <a:lnTo>
                      <a:pt x="1018" y="1662"/>
                    </a:lnTo>
                    <a:lnTo>
                      <a:pt x="1028" y="1662"/>
                    </a:lnTo>
                    <a:lnTo>
                      <a:pt x="1036" y="1660"/>
                    </a:lnTo>
                    <a:lnTo>
                      <a:pt x="1040" y="1656"/>
                    </a:lnTo>
                    <a:lnTo>
                      <a:pt x="1042" y="1654"/>
                    </a:lnTo>
                    <a:lnTo>
                      <a:pt x="1042" y="1650"/>
                    </a:lnTo>
                    <a:lnTo>
                      <a:pt x="1036" y="1640"/>
                    </a:lnTo>
                    <a:lnTo>
                      <a:pt x="1048" y="1650"/>
                    </a:lnTo>
                    <a:lnTo>
                      <a:pt x="1048" y="1658"/>
                    </a:lnTo>
                    <a:lnTo>
                      <a:pt x="1050" y="1662"/>
                    </a:lnTo>
                    <a:lnTo>
                      <a:pt x="1052" y="1662"/>
                    </a:lnTo>
                    <a:lnTo>
                      <a:pt x="1056" y="1662"/>
                    </a:lnTo>
                    <a:lnTo>
                      <a:pt x="1060" y="1660"/>
                    </a:lnTo>
                    <a:lnTo>
                      <a:pt x="1062" y="1662"/>
                    </a:lnTo>
                    <a:lnTo>
                      <a:pt x="1064" y="1666"/>
                    </a:lnTo>
                    <a:lnTo>
                      <a:pt x="1066" y="1682"/>
                    </a:lnTo>
                    <a:lnTo>
                      <a:pt x="1070" y="1684"/>
                    </a:lnTo>
                    <a:lnTo>
                      <a:pt x="1076" y="1688"/>
                    </a:lnTo>
                    <a:lnTo>
                      <a:pt x="1082" y="1690"/>
                    </a:lnTo>
                    <a:lnTo>
                      <a:pt x="1084" y="1690"/>
                    </a:lnTo>
                    <a:lnTo>
                      <a:pt x="1086" y="1686"/>
                    </a:lnTo>
                    <a:lnTo>
                      <a:pt x="1088" y="1684"/>
                    </a:lnTo>
                    <a:lnTo>
                      <a:pt x="1090" y="1684"/>
                    </a:lnTo>
                    <a:lnTo>
                      <a:pt x="1094" y="1684"/>
                    </a:lnTo>
                    <a:lnTo>
                      <a:pt x="1096" y="1688"/>
                    </a:lnTo>
                    <a:lnTo>
                      <a:pt x="1096" y="1690"/>
                    </a:lnTo>
                    <a:lnTo>
                      <a:pt x="1094" y="1694"/>
                    </a:lnTo>
                    <a:lnTo>
                      <a:pt x="1090" y="1698"/>
                    </a:lnTo>
                    <a:lnTo>
                      <a:pt x="1090" y="1700"/>
                    </a:lnTo>
                    <a:lnTo>
                      <a:pt x="1092" y="1704"/>
                    </a:lnTo>
                    <a:lnTo>
                      <a:pt x="1096" y="1708"/>
                    </a:lnTo>
                    <a:lnTo>
                      <a:pt x="1094" y="1708"/>
                    </a:lnTo>
                    <a:lnTo>
                      <a:pt x="1094" y="1712"/>
                    </a:lnTo>
                    <a:lnTo>
                      <a:pt x="1100" y="1718"/>
                    </a:lnTo>
                    <a:lnTo>
                      <a:pt x="1102" y="1724"/>
                    </a:lnTo>
                    <a:lnTo>
                      <a:pt x="1104" y="1730"/>
                    </a:lnTo>
                    <a:lnTo>
                      <a:pt x="1104" y="1742"/>
                    </a:lnTo>
                    <a:lnTo>
                      <a:pt x="1100" y="1756"/>
                    </a:lnTo>
                    <a:lnTo>
                      <a:pt x="1100" y="1770"/>
                    </a:lnTo>
                    <a:lnTo>
                      <a:pt x="1100" y="1782"/>
                    </a:lnTo>
                    <a:lnTo>
                      <a:pt x="1098" y="1790"/>
                    </a:lnTo>
                    <a:lnTo>
                      <a:pt x="1094" y="1798"/>
                    </a:lnTo>
                    <a:lnTo>
                      <a:pt x="1090" y="1804"/>
                    </a:lnTo>
                    <a:lnTo>
                      <a:pt x="1084" y="1814"/>
                    </a:lnTo>
                    <a:lnTo>
                      <a:pt x="1082" y="1820"/>
                    </a:lnTo>
                    <a:lnTo>
                      <a:pt x="1082" y="1824"/>
                    </a:lnTo>
                    <a:lnTo>
                      <a:pt x="1082" y="1828"/>
                    </a:lnTo>
                    <a:lnTo>
                      <a:pt x="1084" y="1828"/>
                    </a:lnTo>
                    <a:lnTo>
                      <a:pt x="1088" y="1828"/>
                    </a:lnTo>
                    <a:lnTo>
                      <a:pt x="1092" y="1828"/>
                    </a:lnTo>
                    <a:lnTo>
                      <a:pt x="1090" y="1834"/>
                    </a:lnTo>
                    <a:lnTo>
                      <a:pt x="1090" y="1838"/>
                    </a:lnTo>
                    <a:lnTo>
                      <a:pt x="1092" y="1844"/>
                    </a:lnTo>
                    <a:lnTo>
                      <a:pt x="1094" y="1848"/>
                    </a:lnTo>
                    <a:lnTo>
                      <a:pt x="1092" y="1852"/>
                    </a:lnTo>
                    <a:lnTo>
                      <a:pt x="1090" y="1852"/>
                    </a:lnTo>
                    <a:lnTo>
                      <a:pt x="1088" y="1850"/>
                    </a:lnTo>
                    <a:lnTo>
                      <a:pt x="1086" y="1848"/>
                    </a:lnTo>
                    <a:lnTo>
                      <a:pt x="1082" y="1852"/>
                    </a:lnTo>
                    <a:lnTo>
                      <a:pt x="1082" y="1854"/>
                    </a:lnTo>
                    <a:lnTo>
                      <a:pt x="1082" y="1858"/>
                    </a:lnTo>
                    <a:lnTo>
                      <a:pt x="1086" y="1864"/>
                    </a:lnTo>
                    <a:lnTo>
                      <a:pt x="1094" y="1868"/>
                    </a:lnTo>
                    <a:lnTo>
                      <a:pt x="1106" y="1872"/>
                    </a:lnTo>
                    <a:lnTo>
                      <a:pt x="1110" y="1872"/>
                    </a:lnTo>
                    <a:lnTo>
                      <a:pt x="1110" y="1874"/>
                    </a:lnTo>
                    <a:lnTo>
                      <a:pt x="1110" y="1876"/>
                    </a:lnTo>
                    <a:lnTo>
                      <a:pt x="1106" y="1878"/>
                    </a:lnTo>
                    <a:lnTo>
                      <a:pt x="1104" y="1880"/>
                    </a:lnTo>
                    <a:lnTo>
                      <a:pt x="1098" y="1880"/>
                    </a:lnTo>
                    <a:lnTo>
                      <a:pt x="1094" y="1878"/>
                    </a:lnTo>
                    <a:lnTo>
                      <a:pt x="1090" y="1874"/>
                    </a:lnTo>
                    <a:lnTo>
                      <a:pt x="1084" y="1868"/>
                    </a:lnTo>
                    <a:lnTo>
                      <a:pt x="1082" y="1866"/>
                    </a:lnTo>
                    <a:lnTo>
                      <a:pt x="1080" y="1866"/>
                    </a:lnTo>
                    <a:lnTo>
                      <a:pt x="1080" y="1872"/>
                    </a:lnTo>
                    <a:lnTo>
                      <a:pt x="1080" y="1882"/>
                    </a:lnTo>
                    <a:lnTo>
                      <a:pt x="1078" y="1898"/>
                    </a:lnTo>
                    <a:lnTo>
                      <a:pt x="1074" y="1910"/>
                    </a:lnTo>
                    <a:lnTo>
                      <a:pt x="1072" y="1914"/>
                    </a:lnTo>
                    <a:lnTo>
                      <a:pt x="1068" y="1918"/>
                    </a:lnTo>
                    <a:lnTo>
                      <a:pt x="1066" y="1918"/>
                    </a:lnTo>
                    <a:lnTo>
                      <a:pt x="1062" y="1914"/>
                    </a:lnTo>
                    <a:lnTo>
                      <a:pt x="1056" y="1910"/>
                    </a:lnTo>
                    <a:lnTo>
                      <a:pt x="1056" y="1912"/>
                    </a:lnTo>
                    <a:lnTo>
                      <a:pt x="1058" y="1922"/>
                    </a:lnTo>
                    <a:lnTo>
                      <a:pt x="1064" y="1936"/>
                    </a:lnTo>
                    <a:lnTo>
                      <a:pt x="1076" y="1964"/>
                    </a:lnTo>
                    <a:lnTo>
                      <a:pt x="1080" y="1974"/>
                    </a:lnTo>
                    <a:lnTo>
                      <a:pt x="1084" y="1982"/>
                    </a:lnTo>
                    <a:lnTo>
                      <a:pt x="1088" y="1988"/>
                    </a:lnTo>
                    <a:lnTo>
                      <a:pt x="1094" y="1996"/>
                    </a:lnTo>
                    <a:lnTo>
                      <a:pt x="1100" y="2006"/>
                    </a:lnTo>
                    <a:lnTo>
                      <a:pt x="1110" y="2018"/>
                    </a:lnTo>
                    <a:lnTo>
                      <a:pt x="1132" y="2042"/>
                    </a:lnTo>
                    <a:lnTo>
                      <a:pt x="1140" y="2052"/>
                    </a:lnTo>
                    <a:lnTo>
                      <a:pt x="1142" y="2058"/>
                    </a:lnTo>
                    <a:lnTo>
                      <a:pt x="1150" y="2070"/>
                    </a:lnTo>
                    <a:lnTo>
                      <a:pt x="1172" y="2092"/>
                    </a:lnTo>
                    <a:lnTo>
                      <a:pt x="1178" y="2100"/>
                    </a:lnTo>
                    <a:lnTo>
                      <a:pt x="1180" y="2110"/>
                    </a:lnTo>
                    <a:lnTo>
                      <a:pt x="1184" y="2118"/>
                    </a:lnTo>
                    <a:lnTo>
                      <a:pt x="1190" y="2128"/>
                    </a:lnTo>
                    <a:lnTo>
                      <a:pt x="1194" y="2136"/>
                    </a:lnTo>
                    <a:lnTo>
                      <a:pt x="1196" y="2142"/>
                    </a:lnTo>
                    <a:lnTo>
                      <a:pt x="1194" y="2148"/>
                    </a:lnTo>
                    <a:lnTo>
                      <a:pt x="1194" y="2156"/>
                    </a:lnTo>
                    <a:lnTo>
                      <a:pt x="1194" y="2158"/>
                    </a:lnTo>
                    <a:lnTo>
                      <a:pt x="1196" y="2160"/>
                    </a:lnTo>
                    <a:lnTo>
                      <a:pt x="1198" y="2164"/>
                    </a:lnTo>
                    <a:lnTo>
                      <a:pt x="1200" y="2168"/>
                    </a:lnTo>
                    <a:lnTo>
                      <a:pt x="1204" y="2170"/>
                    </a:lnTo>
                    <a:lnTo>
                      <a:pt x="1208" y="2168"/>
                    </a:lnTo>
                    <a:lnTo>
                      <a:pt x="1216" y="2164"/>
                    </a:lnTo>
                    <a:lnTo>
                      <a:pt x="1222" y="2162"/>
                    </a:lnTo>
                    <a:lnTo>
                      <a:pt x="1226" y="2162"/>
                    </a:lnTo>
                    <a:lnTo>
                      <a:pt x="1234" y="2162"/>
                    </a:lnTo>
                    <a:lnTo>
                      <a:pt x="1226" y="2168"/>
                    </a:lnTo>
                    <a:lnTo>
                      <a:pt x="1220" y="2172"/>
                    </a:lnTo>
                    <a:lnTo>
                      <a:pt x="1208" y="2174"/>
                    </a:lnTo>
                    <a:lnTo>
                      <a:pt x="1202" y="2176"/>
                    </a:lnTo>
                    <a:lnTo>
                      <a:pt x="1200" y="2178"/>
                    </a:lnTo>
                    <a:lnTo>
                      <a:pt x="1202" y="2182"/>
                    </a:lnTo>
                    <a:lnTo>
                      <a:pt x="1212" y="2202"/>
                    </a:lnTo>
                    <a:lnTo>
                      <a:pt x="1226" y="2240"/>
                    </a:lnTo>
                    <a:lnTo>
                      <a:pt x="1232" y="2260"/>
                    </a:lnTo>
                    <a:lnTo>
                      <a:pt x="1238" y="2278"/>
                    </a:lnTo>
                    <a:lnTo>
                      <a:pt x="1238" y="2294"/>
                    </a:lnTo>
                    <a:lnTo>
                      <a:pt x="1236" y="2300"/>
                    </a:lnTo>
                    <a:lnTo>
                      <a:pt x="1234" y="2306"/>
                    </a:lnTo>
                    <a:lnTo>
                      <a:pt x="1230" y="2314"/>
                    </a:lnTo>
                    <a:lnTo>
                      <a:pt x="1230" y="2324"/>
                    </a:lnTo>
                    <a:lnTo>
                      <a:pt x="1230" y="2336"/>
                    </a:lnTo>
                    <a:lnTo>
                      <a:pt x="1234" y="2346"/>
                    </a:lnTo>
                    <a:lnTo>
                      <a:pt x="1246" y="2372"/>
                    </a:lnTo>
                    <a:lnTo>
                      <a:pt x="1256" y="2396"/>
                    </a:lnTo>
                    <a:lnTo>
                      <a:pt x="1260" y="2408"/>
                    </a:lnTo>
                    <a:lnTo>
                      <a:pt x="1262" y="2422"/>
                    </a:lnTo>
                    <a:lnTo>
                      <a:pt x="1262" y="2436"/>
                    </a:lnTo>
                    <a:lnTo>
                      <a:pt x="1262" y="2450"/>
                    </a:lnTo>
                    <a:lnTo>
                      <a:pt x="1258" y="2464"/>
                    </a:lnTo>
                    <a:lnTo>
                      <a:pt x="1254" y="2476"/>
                    </a:lnTo>
                    <a:lnTo>
                      <a:pt x="1246" y="2486"/>
                    </a:lnTo>
                    <a:lnTo>
                      <a:pt x="1238" y="2494"/>
                    </a:lnTo>
                    <a:lnTo>
                      <a:pt x="1230" y="2502"/>
                    </a:lnTo>
                    <a:lnTo>
                      <a:pt x="1222" y="2510"/>
                    </a:lnTo>
                    <a:lnTo>
                      <a:pt x="1218" y="2518"/>
                    </a:lnTo>
                    <a:lnTo>
                      <a:pt x="1212" y="2528"/>
                    </a:lnTo>
                    <a:lnTo>
                      <a:pt x="1206" y="2548"/>
                    </a:lnTo>
                    <a:lnTo>
                      <a:pt x="1202" y="2570"/>
                    </a:lnTo>
                    <a:lnTo>
                      <a:pt x="1196" y="2610"/>
                    </a:lnTo>
                    <a:lnTo>
                      <a:pt x="1192" y="2626"/>
                    </a:lnTo>
                    <a:lnTo>
                      <a:pt x="1188" y="2640"/>
                    </a:lnTo>
                    <a:lnTo>
                      <a:pt x="1182" y="2652"/>
                    </a:lnTo>
                    <a:lnTo>
                      <a:pt x="1178" y="2662"/>
                    </a:lnTo>
                    <a:lnTo>
                      <a:pt x="1176" y="2670"/>
                    </a:lnTo>
                    <a:lnTo>
                      <a:pt x="1176" y="2680"/>
                    </a:lnTo>
                    <a:lnTo>
                      <a:pt x="1178" y="2700"/>
                    </a:lnTo>
                    <a:lnTo>
                      <a:pt x="1178" y="2712"/>
                    </a:lnTo>
                    <a:lnTo>
                      <a:pt x="1178" y="2726"/>
                    </a:lnTo>
                    <a:lnTo>
                      <a:pt x="1176" y="2736"/>
                    </a:lnTo>
                    <a:lnTo>
                      <a:pt x="1176" y="2746"/>
                    </a:lnTo>
                    <a:lnTo>
                      <a:pt x="1180" y="2764"/>
                    </a:lnTo>
                    <a:lnTo>
                      <a:pt x="1188" y="2784"/>
                    </a:lnTo>
                    <a:lnTo>
                      <a:pt x="1200" y="2804"/>
                    </a:lnTo>
                    <a:lnTo>
                      <a:pt x="1222" y="2850"/>
                    </a:lnTo>
                    <a:lnTo>
                      <a:pt x="1234" y="2876"/>
                    </a:lnTo>
                    <a:lnTo>
                      <a:pt x="1242" y="2904"/>
                    </a:lnTo>
                    <a:lnTo>
                      <a:pt x="1250" y="2930"/>
                    </a:lnTo>
                    <a:lnTo>
                      <a:pt x="1260" y="2946"/>
                    </a:lnTo>
                    <a:lnTo>
                      <a:pt x="1268" y="2958"/>
                    </a:lnTo>
                    <a:lnTo>
                      <a:pt x="1276" y="2966"/>
                    </a:lnTo>
                    <a:lnTo>
                      <a:pt x="1284" y="2976"/>
                    </a:lnTo>
                    <a:lnTo>
                      <a:pt x="1288" y="2990"/>
                    </a:lnTo>
                    <a:lnTo>
                      <a:pt x="1288" y="3008"/>
                    </a:lnTo>
                    <a:lnTo>
                      <a:pt x="1286" y="3038"/>
                    </a:lnTo>
                    <a:lnTo>
                      <a:pt x="1284" y="3052"/>
                    </a:lnTo>
                    <a:lnTo>
                      <a:pt x="1286" y="3070"/>
                    </a:lnTo>
                    <a:lnTo>
                      <a:pt x="1294" y="3112"/>
                    </a:lnTo>
                    <a:lnTo>
                      <a:pt x="1304" y="3156"/>
                    </a:lnTo>
                    <a:lnTo>
                      <a:pt x="1308" y="3178"/>
                    </a:lnTo>
                    <a:lnTo>
                      <a:pt x="1310" y="3200"/>
                    </a:lnTo>
                    <a:lnTo>
                      <a:pt x="1312" y="3220"/>
                    </a:lnTo>
                    <a:lnTo>
                      <a:pt x="1318" y="3238"/>
                    </a:lnTo>
                    <a:lnTo>
                      <a:pt x="1326" y="3254"/>
                    </a:lnTo>
                    <a:lnTo>
                      <a:pt x="1334" y="3266"/>
                    </a:lnTo>
                    <a:lnTo>
                      <a:pt x="1342" y="3278"/>
                    </a:lnTo>
                    <a:lnTo>
                      <a:pt x="1352" y="3286"/>
                    </a:lnTo>
                    <a:lnTo>
                      <a:pt x="1366" y="3302"/>
                    </a:lnTo>
                    <a:lnTo>
                      <a:pt x="1376" y="3316"/>
                    </a:lnTo>
                    <a:lnTo>
                      <a:pt x="1384" y="3330"/>
                    </a:lnTo>
                    <a:lnTo>
                      <a:pt x="1388" y="3344"/>
                    </a:lnTo>
                    <a:lnTo>
                      <a:pt x="1392" y="3358"/>
                    </a:lnTo>
                    <a:lnTo>
                      <a:pt x="1396" y="3374"/>
                    </a:lnTo>
                    <a:lnTo>
                      <a:pt x="1402" y="3392"/>
                    </a:lnTo>
                    <a:lnTo>
                      <a:pt x="1410" y="3414"/>
                    </a:lnTo>
                    <a:lnTo>
                      <a:pt x="1424" y="3436"/>
                    </a:lnTo>
                    <a:lnTo>
                      <a:pt x="1436" y="3458"/>
                    </a:lnTo>
                    <a:lnTo>
                      <a:pt x="1444" y="3474"/>
                    </a:lnTo>
                    <a:lnTo>
                      <a:pt x="1446" y="3490"/>
                    </a:lnTo>
                    <a:lnTo>
                      <a:pt x="1446" y="3502"/>
                    </a:lnTo>
                    <a:lnTo>
                      <a:pt x="1442" y="3510"/>
                    </a:lnTo>
                    <a:lnTo>
                      <a:pt x="1438" y="3516"/>
                    </a:lnTo>
                    <a:lnTo>
                      <a:pt x="1434" y="3518"/>
                    </a:lnTo>
                    <a:lnTo>
                      <a:pt x="1432" y="3518"/>
                    </a:lnTo>
                    <a:lnTo>
                      <a:pt x="1430" y="3516"/>
                    </a:lnTo>
                    <a:lnTo>
                      <a:pt x="1426" y="3518"/>
                    </a:lnTo>
                    <a:lnTo>
                      <a:pt x="1424" y="3518"/>
                    </a:lnTo>
                    <a:lnTo>
                      <a:pt x="1424" y="3522"/>
                    </a:lnTo>
                    <a:lnTo>
                      <a:pt x="1424" y="3526"/>
                    </a:lnTo>
                    <a:lnTo>
                      <a:pt x="1424" y="3532"/>
                    </a:lnTo>
                    <a:lnTo>
                      <a:pt x="1428" y="3538"/>
                    </a:lnTo>
                    <a:lnTo>
                      <a:pt x="1432" y="3546"/>
                    </a:lnTo>
                    <a:lnTo>
                      <a:pt x="1442" y="3558"/>
                    </a:lnTo>
                    <a:lnTo>
                      <a:pt x="1446" y="3568"/>
                    </a:lnTo>
                    <a:lnTo>
                      <a:pt x="1448" y="3574"/>
                    </a:lnTo>
                    <a:lnTo>
                      <a:pt x="1444" y="3580"/>
                    </a:lnTo>
                    <a:lnTo>
                      <a:pt x="1442" y="3582"/>
                    </a:lnTo>
                    <a:lnTo>
                      <a:pt x="1442" y="3588"/>
                    </a:lnTo>
                    <a:lnTo>
                      <a:pt x="1442" y="3596"/>
                    </a:lnTo>
                    <a:lnTo>
                      <a:pt x="1446" y="3602"/>
                    </a:lnTo>
                    <a:lnTo>
                      <a:pt x="1448" y="3602"/>
                    </a:lnTo>
                    <a:lnTo>
                      <a:pt x="1448" y="3598"/>
                    </a:lnTo>
                    <a:lnTo>
                      <a:pt x="1450" y="3594"/>
                    </a:lnTo>
                    <a:lnTo>
                      <a:pt x="1452" y="3590"/>
                    </a:lnTo>
                    <a:lnTo>
                      <a:pt x="1454" y="3588"/>
                    </a:lnTo>
                    <a:lnTo>
                      <a:pt x="1458" y="3588"/>
                    </a:lnTo>
                    <a:lnTo>
                      <a:pt x="1460" y="3588"/>
                    </a:lnTo>
                    <a:lnTo>
                      <a:pt x="1462" y="3590"/>
                    </a:lnTo>
                    <a:lnTo>
                      <a:pt x="1464" y="3592"/>
                    </a:lnTo>
                    <a:lnTo>
                      <a:pt x="1464" y="3596"/>
                    </a:lnTo>
                    <a:lnTo>
                      <a:pt x="1464" y="3602"/>
                    </a:lnTo>
                    <a:lnTo>
                      <a:pt x="1466" y="3604"/>
                    </a:lnTo>
                    <a:lnTo>
                      <a:pt x="1470" y="3606"/>
                    </a:lnTo>
                    <a:lnTo>
                      <a:pt x="1472" y="3606"/>
                    </a:lnTo>
                    <a:lnTo>
                      <a:pt x="1478" y="3606"/>
                    </a:lnTo>
                    <a:lnTo>
                      <a:pt x="1480" y="3608"/>
                    </a:lnTo>
                    <a:lnTo>
                      <a:pt x="1482" y="3612"/>
                    </a:lnTo>
                    <a:lnTo>
                      <a:pt x="1484" y="3618"/>
                    </a:lnTo>
                    <a:lnTo>
                      <a:pt x="1486" y="3620"/>
                    </a:lnTo>
                    <a:lnTo>
                      <a:pt x="1490" y="3620"/>
                    </a:lnTo>
                    <a:lnTo>
                      <a:pt x="1494" y="3624"/>
                    </a:lnTo>
                    <a:lnTo>
                      <a:pt x="1496" y="3628"/>
                    </a:lnTo>
                    <a:lnTo>
                      <a:pt x="1500" y="3626"/>
                    </a:lnTo>
                    <a:lnTo>
                      <a:pt x="1506" y="3626"/>
                    </a:lnTo>
                    <a:lnTo>
                      <a:pt x="1510" y="3626"/>
                    </a:lnTo>
                    <a:lnTo>
                      <a:pt x="1514" y="3628"/>
                    </a:lnTo>
                    <a:lnTo>
                      <a:pt x="1516" y="3626"/>
                    </a:lnTo>
                    <a:lnTo>
                      <a:pt x="1520" y="3620"/>
                    </a:lnTo>
                    <a:lnTo>
                      <a:pt x="1526" y="3612"/>
                    </a:lnTo>
                    <a:lnTo>
                      <a:pt x="1532" y="3610"/>
                    </a:lnTo>
                    <a:lnTo>
                      <a:pt x="1540" y="3608"/>
                    </a:lnTo>
                    <a:lnTo>
                      <a:pt x="1552" y="3606"/>
                    </a:lnTo>
                    <a:lnTo>
                      <a:pt x="1558" y="3608"/>
                    </a:lnTo>
                    <a:lnTo>
                      <a:pt x="1564" y="3608"/>
                    </a:lnTo>
                    <a:lnTo>
                      <a:pt x="1576" y="3604"/>
                    </a:lnTo>
                    <a:lnTo>
                      <a:pt x="1584" y="3602"/>
                    </a:lnTo>
                    <a:lnTo>
                      <a:pt x="1590" y="3598"/>
                    </a:lnTo>
                    <a:lnTo>
                      <a:pt x="1594" y="3592"/>
                    </a:lnTo>
                    <a:lnTo>
                      <a:pt x="1600" y="3586"/>
                    </a:lnTo>
                    <a:lnTo>
                      <a:pt x="1602" y="3586"/>
                    </a:lnTo>
                    <a:lnTo>
                      <a:pt x="1608" y="3584"/>
                    </a:lnTo>
                    <a:lnTo>
                      <a:pt x="1620" y="3584"/>
                    </a:lnTo>
                    <a:lnTo>
                      <a:pt x="1632" y="3588"/>
                    </a:lnTo>
                    <a:lnTo>
                      <a:pt x="1642" y="3590"/>
                    </a:lnTo>
                    <a:lnTo>
                      <a:pt x="1648" y="3590"/>
                    </a:lnTo>
                    <a:lnTo>
                      <a:pt x="1652" y="3586"/>
                    </a:lnTo>
                    <a:lnTo>
                      <a:pt x="1656" y="3586"/>
                    </a:lnTo>
                    <a:lnTo>
                      <a:pt x="1664" y="3586"/>
                    </a:lnTo>
                    <a:lnTo>
                      <a:pt x="1678" y="3592"/>
                    </a:lnTo>
                    <a:lnTo>
                      <a:pt x="1686" y="3594"/>
                    </a:lnTo>
                    <a:lnTo>
                      <a:pt x="1694" y="3594"/>
                    </a:lnTo>
                    <a:lnTo>
                      <a:pt x="1702" y="3594"/>
                    </a:lnTo>
                    <a:lnTo>
                      <a:pt x="1706" y="3590"/>
                    </a:lnTo>
                    <a:lnTo>
                      <a:pt x="1712" y="3584"/>
                    </a:lnTo>
                    <a:lnTo>
                      <a:pt x="1718" y="3582"/>
                    </a:lnTo>
                    <a:lnTo>
                      <a:pt x="1724" y="3584"/>
                    </a:lnTo>
                    <a:lnTo>
                      <a:pt x="1730" y="3584"/>
                    </a:lnTo>
                    <a:lnTo>
                      <a:pt x="1738" y="3586"/>
                    </a:lnTo>
                    <a:lnTo>
                      <a:pt x="1740" y="3584"/>
                    </a:lnTo>
                    <a:lnTo>
                      <a:pt x="1740" y="3580"/>
                    </a:lnTo>
                    <a:lnTo>
                      <a:pt x="1740" y="3574"/>
                    </a:lnTo>
                    <a:lnTo>
                      <a:pt x="1742" y="3572"/>
                    </a:lnTo>
                    <a:lnTo>
                      <a:pt x="1748" y="3572"/>
                    </a:lnTo>
                    <a:lnTo>
                      <a:pt x="1756" y="3572"/>
                    </a:lnTo>
                    <a:lnTo>
                      <a:pt x="1764" y="3572"/>
                    </a:lnTo>
                    <a:lnTo>
                      <a:pt x="1774" y="3570"/>
                    </a:lnTo>
                    <a:lnTo>
                      <a:pt x="1782" y="3568"/>
                    </a:lnTo>
                    <a:lnTo>
                      <a:pt x="1792" y="3562"/>
                    </a:lnTo>
                    <a:lnTo>
                      <a:pt x="1810" y="3550"/>
                    </a:lnTo>
                    <a:lnTo>
                      <a:pt x="1832" y="3532"/>
                    </a:lnTo>
                    <a:lnTo>
                      <a:pt x="1858" y="3506"/>
                    </a:lnTo>
                    <a:lnTo>
                      <a:pt x="1870" y="3490"/>
                    </a:lnTo>
                    <a:lnTo>
                      <a:pt x="1884" y="3472"/>
                    </a:lnTo>
                    <a:lnTo>
                      <a:pt x="1892" y="3462"/>
                    </a:lnTo>
                    <a:lnTo>
                      <a:pt x="1898" y="3456"/>
                    </a:lnTo>
                    <a:lnTo>
                      <a:pt x="1912" y="3442"/>
                    </a:lnTo>
                    <a:lnTo>
                      <a:pt x="1920" y="3432"/>
                    </a:lnTo>
                    <a:lnTo>
                      <a:pt x="1930" y="3418"/>
                    </a:lnTo>
                    <a:lnTo>
                      <a:pt x="1940" y="3398"/>
                    </a:lnTo>
                    <a:lnTo>
                      <a:pt x="1952" y="3372"/>
                    </a:lnTo>
                    <a:lnTo>
                      <a:pt x="1968" y="3344"/>
                    </a:lnTo>
                    <a:lnTo>
                      <a:pt x="1980" y="3324"/>
                    </a:lnTo>
                    <a:lnTo>
                      <a:pt x="1992" y="3314"/>
                    </a:lnTo>
                    <a:lnTo>
                      <a:pt x="2002" y="3304"/>
                    </a:lnTo>
                    <a:lnTo>
                      <a:pt x="2010" y="3294"/>
                    </a:lnTo>
                    <a:lnTo>
                      <a:pt x="2018" y="3276"/>
                    </a:lnTo>
                    <a:lnTo>
                      <a:pt x="2026" y="3250"/>
                    </a:lnTo>
                    <a:lnTo>
                      <a:pt x="2030" y="3210"/>
                    </a:lnTo>
                    <a:lnTo>
                      <a:pt x="2034" y="3182"/>
                    </a:lnTo>
                    <a:lnTo>
                      <a:pt x="2032" y="3176"/>
                    </a:lnTo>
                    <a:lnTo>
                      <a:pt x="2030" y="3176"/>
                    </a:lnTo>
                    <a:lnTo>
                      <a:pt x="2026" y="3176"/>
                    </a:lnTo>
                    <a:lnTo>
                      <a:pt x="2024" y="3176"/>
                    </a:lnTo>
                    <a:lnTo>
                      <a:pt x="2022" y="3170"/>
                    </a:lnTo>
                    <a:lnTo>
                      <a:pt x="2020" y="3164"/>
                    </a:lnTo>
                    <a:lnTo>
                      <a:pt x="2024" y="3156"/>
                    </a:lnTo>
                    <a:lnTo>
                      <a:pt x="2028" y="3148"/>
                    </a:lnTo>
                    <a:lnTo>
                      <a:pt x="2036" y="3140"/>
                    </a:lnTo>
                    <a:lnTo>
                      <a:pt x="2046" y="3132"/>
                    </a:lnTo>
                    <a:lnTo>
                      <a:pt x="2056" y="3126"/>
                    </a:lnTo>
                    <a:lnTo>
                      <a:pt x="2070" y="3118"/>
                    </a:lnTo>
                    <a:lnTo>
                      <a:pt x="2084" y="3114"/>
                    </a:lnTo>
                    <a:lnTo>
                      <a:pt x="2096" y="3108"/>
                    </a:lnTo>
                    <a:lnTo>
                      <a:pt x="2108" y="3100"/>
                    </a:lnTo>
                    <a:lnTo>
                      <a:pt x="2118" y="3094"/>
                    </a:lnTo>
                    <a:lnTo>
                      <a:pt x="2126" y="3086"/>
                    </a:lnTo>
                    <a:lnTo>
                      <a:pt x="2132" y="3078"/>
                    </a:lnTo>
                    <a:lnTo>
                      <a:pt x="2136" y="3070"/>
                    </a:lnTo>
                    <a:lnTo>
                      <a:pt x="2136" y="3062"/>
                    </a:lnTo>
                    <a:lnTo>
                      <a:pt x="2134" y="3056"/>
                    </a:lnTo>
                    <a:lnTo>
                      <a:pt x="2130" y="3050"/>
                    </a:lnTo>
                    <a:lnTo>
                      <a:pt x="2130" y="3044"/>
                    </a:lnTo>
                    <a:lnTo>
                      <a:pt x="2132" y="3034"/>
                    </a:lnTo>
                    <a:lnTo>
                      <a:pt x="2136" y="3016"/>
                    </a:lnTo>
                    <a:lnTo>
                      <a:pt x="2138" y="3006"/>
                    </a:lnTo>
                    <a:lnTo>
                      <a:pt x="2138" y="2990"/>
                    </a:lnTo>
                    <a:lnTo>
                      <a:pt x="2136" y="2972"/>
                    </a:lnTo>
                    <a:lnTo>
                      <a:pt x="2136" y="2970"/>
                    </a:lnTo>
                    <a:lnTo>
                      <a:pt x="2134" y="2972"/>
                    </a:lnTo>
                    <a:lnTo>
                      <a:pt x="2132" y="2974"/>
                    </a:lnTo>
                    <a:lnTo>
                      <a:pt x="2130" y="2974"/>
                    </a:lnTo>
                    <a:lnTo>
                      <a:pt x="2128" y="2972"/>
                    </a:lnTo>
                    <a:lnTo>
                      <a:pt x="2126" y="2962"/>
                    </a:lnTo>
                    <a:lnTo>
                      <a:pt x="2120" y="2934"/>
                    </a:lnTo>
                    <a:lnTo>
                      <a:pt x="2120" y="2920"/>
                    </a:lnTo>
                    <a:lnTo>
                      <a:pt x="2118" y="2910"/>
                    </a:lnTo>
                    <a:lnTo>
                      <a:pt x="2108" y="2896"/>
                    </a:lnTo>
                    <a:lnTo>
                      <a:pt x="2104" y="2890"/>
                    </a:lnTo>
                    <a:lnTo>
                      <a:pt x="2102" y="2886"/>
                    </a:lnTo>
                    <a:lnTo>
                      <a:pt x="2102" y="2878"/>
                    </a:lnTo>
                    <a:lnTo>
                      <a:pt x="2104" y="2870"/>
                    </a:lnTo>
                    <a:lnTo>
                      <a:pt x="2104" y="2860"/>
                    </a:lnTo>
                    <a:lnTo>
                      <a:pt x="2104" y="2854"/>
                    </a:lnTo>
                    <a:lnTo>
                      <a:pt x="2108" y="2854"/>
                    </a:lnTo>
                    <a:lnTo>
                      <a:pt x="2114" y="2852"/>
                    </a:lnTo>
                    <a:lnTo>
                      <a:pt x="2120" y="2848"/>
                    </a:lnTo>
                    <a:lnTo>
                      <a:pt x="2126" y="2842"/>
                    </a:lnTo>
                    <a:lnTo>
                      <a:pt x="2136" y="2832"/>
                    </a:lnTo>
                    <a:lnTo>
                      <a:pt x="2144" y="2822"/>
                    </a:lnTo>
                    <a:lnTo>
                      <a:pt x="2150" y="2816"/>
                    </a:lnTo>
                    <a:lnTo>
                      <a:pt x="2160" y="2812"/>
                    </a:lnTo>
                    <a:lnTo>
                      <a:pt x="2166" y="2808"/>
                    </a:lnTo>
                    <a:lnTo>
                      <a:pt x="2170" y="2804"/>
                    </a:lnTo>
                    <a:lnTo>
                      <a:pt x="2178" y="2794"/>
                    </a:lnTo>
                    <a:lnTo>
                      <a:pt x="2186" y="2780"/>
                    </a:lnTo>
                    <a:lnTo>
                      <a:pt x="2196" y="2764"/>
                    </a:lnTo>
                    <a:lnTo>
                      <a:pt x="2206" y="2750"/>
                    </a:lnTo>
                    <a:lnTo>
                      <a:pt x="2216" y="2740"/>
                    </a:lnTo>
                    <a:lnTo>
                      <a:pt x="2226" y="2734"/>
                    </a:lnTo>
                    <a:lnTo>
                      <a:pt x="2236" y="2728"/>
                    </a:lnTo>
                    <a:lnTo>
                      <a:pt x="2246" y="2724"/>
                    </a:lnTo>
                    <a:lnTo>
                      <a:pt x="2266" y="2718"/>
                    </a:lnTo>
                    <a:lnTo>
                      <a:pt x="2276" y="2714"/>
                    </a:lnTo>
                    <a:lnTo>
                      <a:pt x="2284" y="2708"/>
                    </a:lnTo>
                    <a:lnTo>
                      <a:pt x="2294" y="2700"/>
                    </a:lnTo>
                    <a:lnTo>
                      <a:pt x="2302" y="2690"/>
                    </a:lnTo>
                    <a:lnTo>
                      <a:pt x="2320" y="2666"/>
                    </a:lnTo>
                    <a:lnTo>
                      <a:pt x="2336" y="2636"/>
                    </a:lnTo>
                    <a:lnTo>
                      <a:pt x="2344" y="2622"/>
                    </a:lnTo>
                    <a:lnTo>
                      <a:pt x="2344" y="2620"/>
                    </a:lnTo>
                    <a:lnTo>
                      <a:pt x="2344" y="2616"/>
                    </a:lnTo>
                    <a:lnTo>
                      <a:pt x="2348" y="2606"/>
                    </a:lnTo>
                    <a:lnTo>
                      <a:pt x="2350" y="2598"/>
                    </a:lnTo>
                    <a:lnTo>
                      <a:pt x="2352" y="2594"/>
                    </a:lnTo>
                    <a:lnTo>
                      <a:pt x="2350" y="2590"/>
                    </a:lnTo>
                    <a:lnTo>
                      <a:pt x="2348" y="2586"/>
                    </a:lnTo>
                    <a:lnTo>
                      <a:pt x="2344" y="2582"/>
                    </a:lnTo>
                    <a:lnTo>
                      <a:pt x="2340" y="2576"/>
                    </a:lnTo>
                    <a:lnTo>
                      <a:pt x="2338" y="2566"/>
                    </a:lnTo>
                    <a:lnTo>
                      <a:pt x="2338" y="2552"/>
                    </a:lnTo>
                    <a:lnTo>
                      <a:pt x="2338" y="2500"/>
                    </a:lnTo>
                    <a:lnTo>
                      <a:pt x="2338" y="2478"/>
                    </a:lnTo>
                    <a:lnTo>
                      <a:pt x="2334" y="2454"/>
                    </a:lnTo>
                    <a:lnTo>
                      <a:pt x="2334" y="2440"/>
                    </a:lnTo>
                    <a:lnTo>
                      <a:pt x="2334" y="2432"/>
                    </a:lnTo>
                    <a:lnTo>
                      <a:pt x="2338" y="2426"/>
                    </a:lnTo>
                    <a:lnTo>
                      <a:pt x="2342" y="2424"/>
                    </a:lnTo>
                    <a:lnTo>
                      <a:pt x="2344" y="2420"/>
                    </a:lnTo>
                    <a:lnTo>
                      <a:pt x="2344" y="2414"/>
                    </a:lnTo>
                    <a:lnTo>
                      <a:pt x="2340" y="2406"/>
                    </a:lnTo>
                    <a:lnTo>
                      <a:pt x="2334" y="2394"/>
                    </a:lnTo>
                    <a:lnTo>
                      <a:pt x="2324" y="2384"/>
                    </a:lnTo>
                    <a:lnTo>
                      <a:pt x="2318" y="2380"/>
                    </a:lnTo>
                    <a:lnTo>
                      <a:pt x="2312" y="2376"/>
                    </a:lnTo>
                    <a:lnTo>
                      <a:pt x="2308" y="2368"/>
                    </a:lnTo>
                    <a:lnTo>
                      <a:pt x="2304" y="2358"/>
                    </a:lnTo>
                    <a:lnTo>
                      <a:pt x="2302" y="2348"/>
                    </a:lnTo>
                    <a:lnTo>
                      <a:pt x="2300" y="2334"/>
                    </a:lnTo>
                    <a:lnTo>
                      <a:pt x="2292" y="2310"/>
                    </a:lnTo>
                    <a:lnTo>
                      <a:pt x="2288" y="2298"/>
                    </a:lnTo>
                    <a:lnTo>
                      <a:pt x="2288" y="2290"/>
                    </a:lnTo>
                    <a:lnTo>
                      <a:pt x="2288" y="2286"/>
                    </a:lnTo>
                    <a:lnTo>
                      <a:pt x="2290" y="2280"/>
                    </a:lnTo>
                    <a:lnTo>
                      <a:pt x="2292" y="2278"/>
                    </a:lnTo>
                    <a:lnTo>
                      <a:pt x="2294" y="2274"/>
                    </a:lnTo>
                    <a:lnTo>
                      <a:pt x="2294" y="2268"/>
                    </a:lnTo>
                    <a:lnTo>
                      <a:pt x="2292" y="2258"/>
                    </a:lnTo>
                    <a:lnTo>
                      <a:pt x="2288" y="2248"/>
                    </a:lnTo>
                    <a:lnTo>
                      <a:pt x="2288" y="2240"/>
                    </a:lnTo>
                    <a:lnTo>
                      <a:pt x="2290" y="2236"/>
                    </a:lnTo>
                    <a:lnTo>
                      <a:pt x="2292" y="2232"/>
                    </a:lnTo>
                    <a:lnTo>
                      <a:pt x="2294" y="2230"/>
                    </a:lnTo>
                    <a:lnTo>
                      <a:pt x="2296" y="2228"/>
                    </a:lnTo>
                    <a:lnTo>
                      <a:pt x="2296" y="2226"/>
                    </a:lnTo>
                    <a:lnTo>
                      <a:pt x="2294" y="2220"/>
                    </a:lnTo>
                    <a:lnTo>
                      <a:pt x="2282" y="2206"/>
                    </a:lnTo>
                    <a:lnTo>
                      <a:pt x="2272" y="2192"/>
                    </a:lnTo>
                    <a:lnTo>
                      <a:pt x="2268" y="2184"/>
                    </a:lnTo>
                    <a:lnTo>
                      <a:pt x="2266" y="2174"/>
                    </a:lnTo>
                    <a:lnTo>
                      <a:pt x="2268" y="2164"/>
                    </a:lnTo>
                    <a:lnTo>
                      <a:pt x="2272" y="2150"/>
                    </a:lnTo>
                    <a:lnTo>
                      <a:pt x="2276" y="2138"/>
                    </a:lnTo>
                    <a:lnTo>
                      <a:pt x="2278" y="2130"/>
                    </a:lnTo>
                    <a:lnTo>
                      <a:pt x="2282" y="2122"/>
                    </a:lnTo>
                    <a:lnTo>
                      <a:pt x="2288" y="2108"/>
                    </a:lnTo>
                    <a:lnTo>
                      <a:pt x="2304" y="2084"/>
                    </a:lnTo>
                    <a:lnTo>
                      <a:pt x="2308" y="2074"/>
                    </a:lnTo>
                    <a:lnTo>
                      <a:pt x="2310" y="2058"/>
                    </a:lnTo>
                    <a:lnTo>
                      <a:pt x="2312" y="2052"/>
                    </a:lnTo>
                    <a:lnTo>
                      <a:pt x="2314" y="2048"/>
                    </a:lnTo>
                    <a:lnTo>
                      <a:pt x="2320" y="2046"/>
                    </a:lnTo>
                    <a:lnTo>
                      <a:pt x="2322" y="2044"/>
                    </a:lnTo>
                    <a:lnTo>
                      <a:pt x="2324" y="2042"/>
                    </a:lnTo>
                    <a:lnTo>
                      <a:pt x="2324" y="2036"/>
                    </a:lnTo>
                    <a:lnTo>
                      <a:pt x="2322" y="2026"/>
                    </a:lnTo>
                    <a:lnTo>
                      <a:pt x="2324" y="2016"/>
                    </a:lnTo>
                    <a:lnTo>
                      <a:pt x="2326" y="2008"/>
                    </a:lnTo>
                    <a:lnTo>
                      <a:pt x="2332" y="2004"/>
                    </a:lnTo>
                    <a:lnTo>
                      <a:pt x="2338" y="2002"/>
                    </a:lnTo>
                    <a:lnTo>
                      <a:pt x="2350" y="1998"/>
                    </a:lnTo>
                    <a:lnTo>
                      <a:pt x="2354" y="1994"/>
                    </a:lnTo>
                    <a:lnTo>
                      <a:pt x="2354" y="1988"/>
                    </a:lnTo>
                    <a:lnTo>
                      <a:pt x="2352" y="1980"/>
                    </a:lnTo>
                    <a:lnTo>
                      <a:pt x="2356" y="1980"/>
                    </a:lnTo>
                    <a:lnTo>
                      <a:pt x="2360" y="1980"/>
                    </a:lnTo>
                    <a:lnTo>
                      <a:pt x="2366" y="1978"/>
                    </a:lnTo>
                    <a:lnTo>
                      <a:pt x="2372" y="1972"/>
                    </a:lnTo>
                    <a:lnTo>
                      <a:pt x="2380" y="1962"/>
                    </a:lnTo>
                    <a:lnTo>
                      <a:pt x="2388" y="1950"/>
                    </a:lnTo>
                    <a:lnTo>
                      <a:pt x="2390" y="1944"/>
                    </a:lnTo>
                    <a:lnTo>
                      <a:pt x="2394" y="1932"/>
                    </a:lnTo>
                    <a:lnTo>
                      <a:pt x="2396" y="1926"/>
                    </a:lnTo>
                    <a:lnTo>
                      <a:pt x="2400" y="1918"/>
                    </a:lnTo>
                    <a:lnTo>
                      <a:pt x="2408" y="1908"/>
                    </a:lnTo>
                    <a:lnTo>
                      <a:pt x="2422" y="1892"/>
                    </a:lnTo>
                    <a:lnTo>
                      <a:pt x="2450" y="1860"/>
                    </a:lnTo>
                    <a:lnTo>
                      <a:pt x="2470" y="1836"/>
                    </a:lnTo>
                    <a:lnTo>
                      <a:pt x="2494" y="1812"/>
                    </a:lnTo>
                    <a:lnTo>
                      <a:pt x="2532" y="1780"/>
                    </a:lnTo>
                    <a:lnTo>
                      <a:pt x="2556" y="1760"/>
                    </a:lnTo>
                    <a:lnTo>
                      <a:pt x="2580" y="1736"/>
                    </a:lnTo>
                    <a:lnTo>
                      <a:pt x="2604" y="1710"/>
                    </a:lnTo>
                    <a:lnTo>
                      <a:pt x="2626" y="1680"/>
                    </a:lnTo>
                    <a:lnTo>
                      <a:pt x="2646" y="1646"/>
                    </a:lnTo>
                    <a:lnTo>
                      <a:pt x="2666" y="1610"/>
                    </a:lnTo>
                    <a:lnTo>
                      <a:pt x="2686" y="1570"/>
                    </a:lnTo>
                    <a:lnTo>
                      <a:pt x="2702" y="1526"/>
                    </a:lnTo>
                    <a:lnTo>
                      <a:pt x="2712" y="1502"/>
                    </a:lnTo>
                    <a:lnTo>
                      <a:pt x="2722" y="1482"/>
                    </a:lnTo>
                    <a:lnTo>
                      <a:pt x="2738" y="1452"/>
                    </a:lnTo>
                    <a:lnTo>
                      <a:pt x="2750" y="1426"/>
                    </a:lnTo>
                    <a:lnTo>
                      <a:pt x="2752" y="1416"/>
                    </a:lnTo>
                    <a:lnTo>
                      <a:pt x="2754" y="1404"/>
                    </a:lnTo>
                    <a:lnTo>
                      <a:pt x="2758" y="1388"/>
                    </a:lnTo>
                    <a:lnTo>
                      <a:pt x="2762" y="1378"/>
                    </a:lnTo>
                    <a:lnTo>
                      <a:pt x="2768" y="1376"/>
                    </a:lnTo>
                    <a:lnTo>
                      <a:pt x="2772" y="1376"/>
                    </a:lnTo>
                    <a:lnTo>
                      <a:pt x="2776" y="1376"/>
                    </a:lnTo>
                    <a:lnTo>
                      <a:pt x="2770" y="1364"/>
                    </a:lnTo>
                    <a:close/>
                  </a:path>
                </a:pathLst>
              </a:custGeom>
              <a:grpFill/>
              <a:ln w="6350">
                <a:solidFill>
                  <a:srgbClr val="121628"/>
                </a:solidFill>
                <a:round/>
                <a:headEnd/>
                <a:tailEnd/>
              </a:ln>
            </p:spPr>
            <p:txBody>
              <a:bodyPr/>
              <a:lstStyle/>
              <a:p>
                <a:endParaRPr lang="en-US" b="1" dirty="0"/>
              </a:p>
            </p:txBody>
          </p:sp>
          <p:sp>
            <p:nvSpPr>
              <p:cNvPr id="111" name="Freeform 6155">
                <a:extLst>
                  <a:ext uri="{FF2B5EF4-FFF2-40B4-BE49-F238E27FC236}">
                    <a16:creationId xmlns:a16="http://schemas.microsoft.com/office/drawing/2014/main" id="{AC6BCBD9-8473-4BCD-96AA-1456A7B83618}"/>
                  </a:ext>
                </a:extLst>
              </p:cNvPr>
              <p:cNvSpPr>
                <a:spLocks noEditPoints="1"/>
              </p:cNvSpPr>
              <p:nvPr/>
            </p:nvSpPr>
            <p:spPr bwMode="auto">
              <a:xfrm>
                <a:off x="3668868" y="954013"/>
                <a:ext cx="1798726" cy="2608001"/>
              </a:xfrm>
              <a:custGeom>
                <a:avLst/>
                <a:gdLst>
                  <a:gd name="T0" fmla="*/ 794599 w 2834"/>
                  <a:gd name="T1" fmla="*/ 115556 h 4108"/>
                  <a:gd name="T2" fmla="*/ 750173 w 2834"/>
                  <a:gd name="T3" fmla="*/ 64762 h 4108"/>
                  <a:gd name="T4" fmla="*/ 742557 w 2834"/>
                  <a:gd name="T5" fmla="*/ 528256 h 4108"/>
                  <a:gd name="T6" fmla="*/ 842833 w 2834"/>
                  <a:gd name="T7" fmla="*/ 165080 h 4108"/>
                  <a:gd name="T8" fmla="*/ 708285 w 2834"/>
                  <a:gd name="T9" fmla="*/ 563811 h 4108"/>
                  <a:gd name="T10" fmla="*/ 635933 w 2834"/>
                  <a:gd name="T11" fmla="*/ 595557 h 4108"/>
                  <a:gd name="T12" fmla="*/ 684167 w 2834"/>
                  <a:gd name="T13" fmla="*/ 565081 h 4108"/>
                  <a:gd name="T14" fmla="*/ 836487 w 2834"/>
                  <a:gd name="T15" fmla="*/ 25397 h 4108"/>
                  <a:gd name="T16" fmla="*/ 91392 w 2834"/>
                  <a:gd name="T17" fmla="*/ 1043813 h 4108"/>
                  <a:gd name="T18" fmla="*/ 44426 w 2834"/>
                  <a:gd name="T19" fmla="*/ 1184766 h 4108"/>
                  <a:gd name="T20" fmla="*/ 107893 w 2834"/>
                  <a:gd name="T21" fmla="*/ 1048892 h 4108"/>
                  <a:gd name="T22" fmla="*/ 119317 w 2834"/>
                  <a:gd name="T23" fmla="*/ 1116194 h 4108"/>
                  <a:gd name="T24" fmla="*/ 171359 w 2834"/>
                  <a:gd name="T25" fmla="*/ 1036194 h 4108"/>
                  <a:gd name="T26" fmla="*/ 129471 w 2834"/>
                  <a:gd name="T27" fmla="*/ 1116194 h 4108"/>
                  <a:gd name="T28" fmla="*/ 148511 w 2834"/>
                  <a:gd name="T29" fmla="*/ 1240639 h 4108"/>
                  <a:gd name="T30" fmla="*/ 200554 w 2834"/>
                  <a:gd name="T31" fmla="*/ 1323179 h 4108"/>
                  <a:gd name="T32" fmla="*/ 397299 w 2834"/>
                  <a:gd name="T33" fmla="*/ 877463 h 4108"/>
                  <a:gd name="T34" fmla="*/ 224671 w 2834"/>
                  <a:gd name="T35" fmla="*/ 943495 h 4108"/>
                  <a:gd name="T36" fmla="*/ 331294 w 2834"/>
                  <a:gd name="T37" fmla="*/ 721272 h 4108"/>
                  <a:gd name="T38" fmla="*/ 114239 w 2834"/>
                  <a:gd name="T39" fmla="*/ 665399 h 4108"/>
                  <a:gd name="T40" fmla="*/ 151050 w 2834"/>
                  <a:gd name="T41" fmla="*/ 1219051 h 4108"/>
                  <a:gd name="T42" fmla="*/ 576275 w 2834"/>
                  <a:gd name="T43" fmla="*/ 1158099 h 4108"/>
                  <a:gd name="T44" fmla="*/ 580083 w 2834"/>
                  <a:gd name="T45" fmla="*/ 1159369 h 4108"/>
                  <a:gd name="T46" fmla="*/ 694322 w 2834"/>
                  <a:gd name="T47" fmla="*/ 1079368 h 4108"/>
                  <a:gd name="T48" fmla="*/ 401107 w 2834"/>
                  <a:gd name="T49" fmla="*/ 961273 h 4108"/>
                  <a:gd name="T50" fmla="*/ 840295 w 2834"/>
                  <a:gd name="T51" fmla="*/ 1010797 h 4108"/>
                  <a:gd name="T52" fmla="*/ 605469 w 2834"/>
                  <a:gd name="T53" fmla="*/ 1771434 h 4108"/>
                  <a:gd name="T54" fmla="*/ 799676 w 2834"/>
                  <a:gd name="T55" fmla="*/ 1789212 h 4108"/>
                  <a:gd name="T56" fmla="*/ 858065 w 2834"/>
                  <a:gd name="T57" fmla="*/ 1842545 h 4108"/>
                  <a:gd name="T58" fmla="*/ 1586659 w 2834"/>
                  <a:gd name="T59" fmla="*/ 2201912 h 4108"/>
                  <a:gd name="T60" fmla="*/ 1488921 w 2834"/>
                  <a:gd name="T61" fmla="*/ 2069848 h 4108"/>
                  <a:gd name="T62" fmla="*/ 1391183 w 2834"/>
                  <a:gd name="T63" fmla="*/ 620954 h 4108"/>
                  <a:gd name="T64" fmla="*/ 1212208 w 2834"/>
                  <a:gd name="T65" fmla="*/ 568891 h 4108"/>
                  <a:gd name="T66" fmla="*/ 974843 w 2834"/>
                  <a:gd name="T67" fmla="*/ 468573 h 4108"/>
                  <a:gd name="T68" fmla="*/ 856796 w 2834"/>
                  <a:gd name="T69" fmla="*/ 514287 h 4108"/>
                  <a:gd name="T70" fmla="*/ 732402 w 2834"/>
                  <a:gd name="T71" fmla="*/ 544764 h 4108"/>
                  <a:gd name="T72" fmla="*/ 657512 w 2834"/>
                  <a:gd name="T73" fmla="*/ 642542 h 4108"/>
                  <a:gd name="T74" fmla="*/ 562312 w 2834"/>
                  <a:gd name="T75" fmla="*/ 758098 h 4108"/>
                  <a:gd name="T76" fmla="*/ 446803 w 2834"/>
                  <a:gd name="T77" fmla="*/ 830479 h 4108"/>
                  <a:gd name="T78" fmla="*/ 396030 w 2834"/>
                  <a:gd name="T79" fmla="*/ 911749 h 4108"/>
                  <a:gd name="T80" fmla="*/ 482344 w 2834"/>
                  <a:gd name="T81" fmla="*/ 1027305 h 4108"/>
                  <a:gd name="T82" fmla="*/ 679090 w 2834"/>
                  <a:gd name="T83" fmla="*/ 1102226 h 4108"/>
                  <a:gd name="T84" fmla="*/ 728594 w 2834"/>
                  <a:gd name="T85" fmla="*/ 845717 h 4108"/>
                  <a:gd name="T86" fmla="*/ 818716 w 2834"/>
                  <a:gd name="T87" fmla="*/ 825399 h 4108"/>
                  <a:gd name="T88" fmla="*/ 984998 w 2834"/>
                  <a:gd name="T89" fmla="*/ 975241 h 4108"/>
                  <a:gd name="T90" fmla="*/ 748903 w 2834"/>
                  <a:gd name="T91" fmla="*/ 1168258 h 4108"/>
                  <a:gd name="T92" fmla="*/ 514078 w 2834"/>
                  <a:gd name="T93" fmla="*/ 1158099 h 4108"/>
                  <a:gd name="T94" fmla="*/ 486152 w 2834"/>
                  <a:gd name="T95" fmla="*/ 1146670 h 4108"/>
                  <a:gd name="T96" fmla="*/ 392222 w 2834"/>
                  <a:gd name="T97" fmla="*/ 1235559 h 4108"/>
                  <a:gd name="T98" fmla="*/ 185322 w 2834"/>
                  <a:gd name="T99" fmla="*/ 1389211 h 4108"/>
                  <a:gd name="T100" fmla="*/ 171359 w 2834"/>
                  <a:gd name="T101" fmla="*/ 1584767 h 4108"/>
                  <a:gd name="T102" fmla="*/ 180244 w 2834"/>
                  <a:gd name="T103" fmla="*/ 1823498 h 4108"/>
                  <a:gd name="T104" fmla="*/ 542003 w 2834"/>
                  <a:gd name="T105" fmla="*/ 1610164 h 4108"/>
                  <a:gd name="T106" fmla="*/ 628317 w 2834"/>
                  <a:gd name="T107" fmla="*/ 1615243 h 4108"/>
                  <a:gd name="T108" fmla="*/ 786983 w 2834"/>
                  <a:gd name="T109" fmla="*/ 1730799 h 4108"/>
                  <a:gd name="T110" fmla="*/ 884721 w 2834"/>
                  <a:gd name="T111" fmla="*/ 1789212 h 4108"/>
                  <a:gd name="T112" fmla="*/ 972305 w 2834"/>
                  <a:gd name="T113" fmla="*/ 1674926 h 4108"/>
                  <a:gd name="T114" fmla="*/ 1124624 w 2834"/>
                  <a:gd name="T115" fmla="*/ 1530163 h 4108"/>
                  <a:gd name="T116" fmla="*/ 1213477 w 2834"/>
                  <a:gd name="T117" fmla="*/ 1530163 h 4108"/>
                  <a:gd name="T118" fmla="*/ 976113 w 2834"/>
                  <a:gd name="T119" fmla="*/ 1692704 h 4108"/>
                  <a:gd name="T120" fmla="*/ 1042118 w 2834"/>
                  <a:gd name="T121" fmla="*/ 1838736 h 4108"/>
                  <a:gd name="T122" fmla="*/ 1153819 w 2834"/>
                  <a:gd name="T123" fmla="*/ 2114292 h 4108"/>
                  <a:gd name="T124" fmla="*/ 1426724 w 2834"/>
                  <a:gd name="T125" fmla="*/ 2595564 h 41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34"/>
                  <a:gd name="T190" fmla="*/ 0 h 4108"/>
                  <a:gd name="T191" fmla="*/ 2834 w 2834"/>
                  <a:gd name="T192" fmla="*/ 4108 h 41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34" h="4108">
                    <a:moveTo>
                      <a:pt x="1216" y="808"/>
                    </a:moveTo>
                    <a:lnTo>
                      <a:pt x="1216" y="808"/>
                    </a:lnTo>
                    <a:lnTo>
                      <a:pt x="1216" y="806"/>
                    </a:lnTo>
                    <a:lnTo>
                      <a:pt x="1212" y="804"/>
                    </a:lnTo>
                    <a:lnTo>
                      <a:pt x="1208" y="804"/>
                    </a:lnTo>
                    <a:lnTo>
                      <a:pt x="1206" y="804"/>
                    </a:lnTo>
                    <a:lnTo>
                      <a:pt x="1206" y="806"/>
                    </a:lnTo>
                    <a:lnTo>
                      <a:pt x="1210" y="808"/>
                    </a:lnTo>
                    <a:lnTo>
                      <a:pt x="1214" y="808"/>
                    </a:lnTo>
                    <a:lnTo>
                      <a:pt x="1216" y="808"/>
                    </a:lnTo>
                    <a:close/>
                    <a:moveTo>
                      <a:pt x="1202" y="798"/>
                    </a:moveTo>
                    <a:lnTo>
                      <a:pt x="1202" y="798"/>
                    </a:lnTo>
                    <a:lnTo>
                      <a:pt x="1198" y="798"/>
                    </a:lnTo>
                    <a:lnTo>
                      <a:pt x="1194" y="802"/>
                    </a:lnTo>
                    <a:lnTo>
                      <a:pt x="1194" y="806"/>
                    </a:lnTo>
                    <a:lnTo>
                      <a:pt x="1196" y="806"/>
                    </a:lnTo>
                    <a:lnTo>
                      <a:pt x="1200" y="806"/>
                    </a:lnTo>
                    <a:lnTo>
                      <a:pt x="1202" y="802"/>
                    </a:lnTo>
                    <a:lnTo>
                      <a:pt x="1202" y="800"/>
                    </a:lnTo>
                    <a:lnTo>
                      <a:pt x="1202" y="798"/>
                    </a:lnTo>
                    <a:close/>
                    <a:moveTo>
                      <a:pt x="1082" y="898"/>
                    </a:moveTo>
                    <a:lnTo>
                      <a:pt x="1082" y="898"/>
                    </a:lnTo>
                    <a:lnTo>
                      <a:pt x="1078" y="896"/>
                    </a:lnTo>
                    <a:lnTo>
                      <a:pt x="1074" y="900"/>
                    </a:lnTo>
                    <a:lnTo>
                      <a:pt x="1072" y="902"/>
                    </a:lnTo>
                    <a:lnTo>
                      <a:pt x="1072" y="906"/>
                    </a:lnTo>
                    <a:lnTo>
                      <a:pt x="1072" y="910"/>
                    </a:lnTo>
                    <a:lnTo>
                      <a:pt x="1066" y="914"/>
                    </a:lnTo>
                    <a:lnTo>
                      <a:pt x="1062" y="916"/>
                    </a:lnTo>
                    <a:lnTo>
                      <a:pt x="1064" y="914"/>
                    </a:lnTo>
                    <a:lnTo>
                      <a:pt x="1066" y="910"/>
                    </a:lnTo>
                    <a:lnTo>
                      <a:pt x="1064" y="908"/>
                    </a:lnTo>
                    <a:lnTo>
                      <a:pt x="1062" y="908"/>
                    </a:lnTo>
                    <a:lnTo>
                      <a:pt x="1060" y="908"/>
                    </a:lnTo>
                    <a:lnTo>
                      <a:pt x="1060" y="906"/>
                    </a:lnTo>
                    <a:lnTo>
                      <a:pt x="1062" y="902"/>
                    </a:lnTo>
                    <a:lnTo>
                      <a:pt x="1066" y="896"/>
                    </a:lnTo>
                    <a:lnTo>
                      <a:pt x="1066" y="894"/>
                    </a:lnTo>
                    <a:lnTo>
                      <a:pt x="1064" y="892"/>
                    </a:lnTo>
                    <a:lnTo>
                      <a:pt x="1058" y="892"/>
                    </a:lnTo>
                    <a:lnTo>
                      <a:pt x="1054" y="896"/>
                    </a:lnTo>
                    <a:lnTo>
                      <a:pt x="1048" y="900"/>
                    </a:lnTo>
                    <a:lnTo>
                      <a:pt x="1046" y="906"/>
                    </a:lnTo>
                    <a:lnTo>
                      <a:pt x="1046" y="912"/>
                    </a:lnTo>
                    <a:lnTo>
                      <a:pt x="1046" y="916"/>
                    </a:lnTo>
                    <a:lnTo>
                      <a:pt x="1046" y="918"/>
                    </a:lnTo>
                    <a:lnTo>
                      <a:pt x="1042" y="920"/>
                    </a:lnTo>
                    <a:lnTo>
                      <a:pt x="1036" y="922"/>
                    </a:lnTo>
                    <a:lnTo>
                      <a:pt x="1036" y="924"/>
                    </a:lnTo>
                    <a:lnTo>
                      <a:pt x="1036" y="928"/>
                    </a:lnTo>
                    <a:lnTo>
                      <a:pt x="1032" y="938"/>
                    </a:lnTo>
                    <a:lnTo>
                      <a:pt x="1030" y="942"/>
                    </a:lnTo>
                    <a:lnTo>
                      <a:pt x="1034" y="940"/>
                    </a:lnTo>
                    <a:lnTo>
                      <a:pt x="1040" y="938"/>
                    </a:lnTo>
                    <a:lnTo>
                      <a:pt x="1044" y="938"/>
                    </a:lnTo>
                    <a:lnTo>
                      <a:pt x="1048" y="940"/>
                    </a:lnTo>
                    <a:lnTo>
                      <a:pt x="1050" y="940"/>
                    </a:lnTo>
                    <a:lnTo>
                      <a:pt x="1052" y="940"/>
                    </a:lnTo>
                    <a:lnTo>
                      <a:pt x="1054" y="936"/>
                    </a:lnTo>
                    <a:lnTo>
                      <a:pt x="1056" y="934"/>
                    </a:lnTo>
                    <a:lnTo>
                      <a:pt x="1058" y="932"/>
                    </a:lnTo>
                    <a:lnTo>
                      <a:pt x="1060" y="934"/>
                    </a:lnTo>
                    <a:lnTo>
                      <a:pt x="1062" y="936"/>
                    </a:lnTo>
                    <a:lnTo>
                      <a:pt x="1064" y="936"/>
                    </a:lnTo>
                    <a:lnTo>
                      <a:pt x="1068" y="930"/>
                    </a:lnTo>
                    <a:lnTo>
                      <a:pt x="1070" y="926"/>
                    </a:lnTo>
                    <a:lnTo>
                      <a:pt x="1072" y="924"/>
                    </a:lnTo>
                    <a:lnTo>
                      <a:pt x="1076" y="920"/>
                    </a:lnTo>
                    <a:lnTo>
                      <a:pt x="1084" y="920"/>
                    </a:lnTo>
                    <a:lnTo>
                      <a:pt x="1088" y="918"/>
                    </a:lnTo>
                    <a:lnTo>
                      <a:pt x="1090" y="916"/>
                    </a:lnTo>
                    <a:lnTo>
                      <a:pt x="1090" y="914"/>
                    </a:lnTo>
                    <a:lnTo>
                      <a:pt x="1090" y="910"/>
                    </a:lnTo>
                    <a:lnTo>
                      <a:pt x="1086" y="904"/>
                    </a:lnTo>
                    <a:lnTo>
                      <a:pt x="1082" y="898"/>
                    </a:lnTo>
                    <a:close/>
                    <a:moveTo>
                      <a:pt x="1190" y="808"/>
                    </a:moveTo>
                    <a:lnTo>
                      <a:pt x="1190" y="808"/>
                    </a:lnTo>
                    <a:lnTo>
                      <a:pt x="1188" y="808"/>
                    </a:lnTo>
                    <a:lnTo>
                      <a:pt x="1186" y="808"/>
                    </a:lnTo>
                    <a:lnTo>
                      <a:pt x="1184" y="808"/>
                    </a:lnTo>
                    <a:lnTo>
                      <a:pt x="1182" y="808"/>
                    </a:lnTo>
                    <a:lnTo>
                      <a:pt x="1180" y="808"/>
                    </a:lnTo>
                    <a:lnTo>
                      <a:pt x="1178" y="810"/>
                    </a:lnTo>
                    <a:lnTo>
                      <a:pt x="1176" y="814"/>
                    </a:lnTo>
                    <a:lnTo>
                      <a:pt x="1178" y="814"/>
                    </a:lnTo>
                    <a:lnTo>
                      <a:pt x="1178" y="816"/>
                    </a:lnTo>
                    <a:lnTo>
                      <a:pt x="1184" y="814"/>
                    </a:lnTo>
                    <a:lnTo>
                      <a:pt x="1188" y="810"/>
                    </a:lnTo>
                    <a:lnTo>
                      <a:pt x="1190" y="808"/>
                    </a:lnTo>
                    <a:close/>
                    <a:moveTo>
                      <a:pt x="1400" y="746"/>
                    </a:moveTo>
                    <a:lnTo>
                      <a:pt x="1400" y="746"/>
                    </a:lnTo>
                    <a:lnTo>
                      <a:pt x="1394" y="744"/>
                    </a:lnTo>
                    <a:lnTo>
                      <a:pt x="1390" y="744"/>
                    </a:lnTo>
                    <a:lnTo>
                      <a:pt x="1388" y="744"/>
                    </a:lnTo>
                    <a:lnTo>
                      <a:pt x="1390" y="748"/>
                    </a:lnTo>
                    <a:lnTo>
                      <a:pt x="1394" y="750"/>
                    </a:lnTo>
                    <a:lnTo>
                      <a:pt x="1398" y="750"/>
                    </a:lnTo>
                    <a:lnTo>
                      <a:pt x="1400" y="748"/>
                    </a:lnTo>
                    <a:lnTo>
                      <a:pt x="1400" y="746"/>
                    </a:lnTo>
                    <a:close/>
                    <a:moveTo>
                      <a:pt x="1252" y="182"/>
                    </a:moveTo>
                    <a:lnTo>
                      <a:pt x="1252" y="182"/>
                    </a:lnTo>
                    <a:lnTo>
                      <a:pt x="1256" y="186"/>
                    </a:lnTo>
                    <a:lnTo>
                      <a:pt x="1256" y="188"/>
                    </a:lnTo>
                    <a:lnTo>
                      <a:pt x="1258" y="190"/>
                    </a:lnTo>
                    <a:lnTo>
                      <a:pt x="1258" y="192"/>
                    </a:lnTo>
                    <a:lnTo>
                      <a:pt x="1262" y="192"/>
                    </a:lnTo>
                    <a:lnTo>
                      <a:pt x="1272" y="190"/>
                    </a:lnTo>
                    <a:lnTo>
                      <a:pt x="1290" y="186"/>
                    </a:lnTo>
                    <a:lnTo>
                      <a:pt x="1306" y="186"/>
                    </a:lnTo>
                    <a:lnTo>
                      <a:pt x="1312" y="184"/>
                    </a:lnTo>
                    <a:lnTo>
                      <a:pt x="1316" y="182"/>
                    </a:lnTo>
                    <a:lnTo>
                      <a:pt x="1318" y="178"/>
                    </a:lnTo>
                    <a:lnTo>
                      <a:pt x="1318" y="172"/>
                    </a:lnTo>
                    <a:lnTo>
                      <a:pt x="1316" y="166"/>
                    </a:lnTo>
                    <a:lnTo>
                      <a:pt x="1312" y="162"/>
                    </a:lnTo>
                    <a:lnTo>
                      <a:pt x="1306" y="160"/>
                    </a:lnTo>
                    <a:lnTo>
                      <a:pt x="1300" y="158"/>
                    </a:lnTo>
                    <a:lnTo>
                      <a:pt x="1284" y="158"/>
                    </a:lnTo>
                    <a:lnTo>
                      <a:pt x="1266" y="162"/>
                    </a:lnTo>
                    <a:lnTo>
                      <a:pt x="1250" y="166"/>
                    </a:lnTo>
                    <a:lnTo>
                      <a:pt x="1238" y="168"/>
                    </a:lnTo>
                    <a:lnTo>
                      <a:pt x="1238" y="170"/>
                    </a:lnTo>
                    <a:lnTo>
                      <a:pt x="1238" y="174"/>
                    </a:lnTo>
                    <a:lnTo>
                      <a:pt x="1252" y="182"/>
                    </a:lnTo>
                    <a:close/>
                    <a:moveTo>
                      <a:pt x="1236" y="808"/>
                    </a:moveTo>
                    <a:lnTo>
                      <a:pt x="1236" y="808"/>
                    </a:lnTo>
                    <a:lnTo>
                      <a:pt x="1238" y="806"/>
                    </a:lnTo>
                    <a:lnTo>
                      <a:pt x="1236" y="804"/>
                    </a:lnTo>
                    <a:lnTo>
                      <a:pt x="1228" y="802"/>
                    </a:lnTo>
                    <a:lnTo>
                      <a:pt x="1224" y="798"/>
                    </a:lnTo>
                    <a:lnTo>
                      <a:pt x="1220" y="796"/>
                    </a:lnTo>
                    <a:lnTo>
                      <a:pt x="1216" y="794"/>
                    </a:lnTo>
                    <a:lnTo>
                      <a:pt x="1216" y="798"/>
                    </a:lnTo>
                    <a:lnTo>
                      <a:pt x="1216" y="802"/>
                    </a:lnTo>
                    <a:lnTo>
                      <a:pt x="1220" y="806"/>
                    </a:lnTo>
                    <a:lnTo>
                      <a:pt x="1228" y="810"/>
                    </a:lnTo>
                    <a:lnTo>
                      <a:pt x="1236" y="808"/>
                    </a:lnTo>
                    <a:close/>
                    <a:moveTo>
                      <a:pt x="902" y="108"/>
                    </a:moveTo>
                    <a:lnTo>
                      <a:pt x="902" y="108"/>
                    </a:lnTo>
                    <a:lnTo>
                      <a:pt x="902" y="114"/>
                    </a:lnTo>
                    <a:lnTo>
                      <a:pt x="904" y="120"/>
                    </a:lnTo>
                    <a:lnTo>
                      <a:pt x="906" y="124"/>
                    </a:lnTo>
                    <a:lnTo>
                      <a:pt x="910" y="126"/>
                    </a:lnTo>
                    <a:lnTo>
                      <a:pt x="912" y="128"/>
                    </a:lnTo>
                    <a:lnTo>
                      <a:pt x="910" y="128"/>
                    </a:lnTo>
                    <a:lnTo>
                      <a:pt x="900" y="130"/>
                    </a:lnTo>
                    <a:lnTo>
                      <a:pt x="886" y="130"/>
                    </a:lnTo>
                    <a:lnTo>
                      <a:pt x="884" y="132"/>
                    </a:lnTo>
                    <a:lnTo>
                      <a:pt x="886" y="136"/>
                    </a:lnTo>
                    <a:lnTo>
                      <a:pt x="898" y="148"/>
                    </a:lnTo>
                    <a:lnTo>
                      <a:pt x="922" y="172"/>
                    </a:lnTo>
                    <a:lnTo>
                      <a:pt x="936" y="184"/>
                    </a:lnTo>
                    <a:lnTo>
                      <a:pt x="948" y="192"/>
                    </a:lnTo>
                    <a:lnTo>
                      <a:pt x="960" y="194"/>
                    </a:lnTo>
                    <a:lnTo>
                      <a:pt x="970" y="192"/>
                    </a:lnTo>
                    <a:lnTo>
                      <a:pt x="980" y="188"/>
                    </a:lnTo>
                    <a:lnTo>
                      <a:pt x="990" y="182"/>
                    </a:lnTo>
                    <a:lnTo>
                      <a:pt x="1018" y="164"/>
                    </a:lnTo>
                    <a:lnTo>
                      <a:pt x="1038" y="152"/>
                    </a:lnTo>
                    <a:lnTo>
                      <a:pt x="1040" y="152"/>
                    </a:lnTo>
                    <a:lnTo>
                      <a:pt x="1042" y="154"/>
                    </a:lnTo>
                    <a:lnTo>
                      <a:pt x="1042" y="158"/>
                    </a:lnTo>
                    <a:lnTo>
                      <a:pt x="1048" y="160"/>
                    </a:lnTo>
                    <a:lnTo>
                      <a:pt x="1056" y="164"/>
                    </a:lnTo>
                    <a:lnTo>
                      <a:pt x="1072" y="166"/>
                    </a:lnTo>
                    <a:lnTo>
                      <a:pt x="1088" y="168"/>
                    </a:lnTo>
                    <a:lnTo>
                      <a:pt x="1096" y="170"/>
                    </a:lnTo>
                    <a:lnTo>
                      <a:pt x="1094" y="172"/>
                    </a:lnTo>
                    <a:lnTo>
                      <a:pt x="1088" y="176"/>
                    </a:lnTo>
                    <a:lnTo>
                      <a:pt x="1058" y="186"/>
                    </a:lnTo>
                    <a:lnTo>
                      <a:pt x="1014" y="198"/>
                    </a:lnTo>
                    <a:lnTo>
                      <a:pt x="994" y="206"/>
                    </a:lnTo>
                    <a:lnTo>
                      <a:pt x="980" y="210"/>
                    </a:lnTo>
                    <a:lnTo>
                      <a:pt x="972" y="216"/>
                    </a:lnTo>
                    <a:lnTo>
                      <a:pt x="970" y="218"/>
                    </a:lnTo>
                    <a:lnTo>
                      <a:pt x="970" y="220"/>
                    </a:lnTo>
                    <a:lnTo>
                      <a:pt x="976" y="222"/>
                    </a:lnTo>
                    <a:lnTo>
                      <a:pt x="988" y="224"/>
                    </a:lnTo>
                    <a:lnTo>
                      <a:pt x="1008" y="224"/>
                    </a:lnTo>
                    <a:lnTo>
                      <a:pt x="1034" y="222"/>
                    </a:lnTo>
                    <a:lnTo>
                      <a:pt x="1058" y="220"/>
                    </a:lnTo>
                    <a:lnTo>
                      <a:pt x="1072" y="220"/>
                    </a:lnTo>
                    <a:lnTo>
                      <a:pt x="1074" y="222"/>
                    </a:lnTo>
                    <a:lnTo>
                      <a:pt x="1076" y="222"/>
                    </a:lnTo>
                    <a:lnTo>
                      <a:pt x="1072" y="226"/>
                    </a:lnTo>
                    <a:lnTo>
                      <a:pt x="1064" y="232"/>
                    </a:lnTo>
                    <a:lnTo>
                      <a:pt x="1050" y="236"/>
                    </a:lnTo>
                    <a:lnTo>
                      <a:pt x="1036" y="242"/>
                    </a:lnTo>
                    <a:lnTo>
                      <a:pt x="1018" y="244"/>
                    </a:lnTo>
                    <a:lnTo>
                      <a:pt x="994" y="250"/>
                    </a:lnTo>
                    <a:lnTo>
                      <a:pt x="988" y="252"/>
                    </a:lnTo>
                    <a:lnTo>
                      <a:pt x="984" y="256"/>
                    </a:lnTo>
                    <a:lnTo>
                      <a:pt x="986" y="260"/>
                    </a:lnTo>
                    <a:lnTo>
                      <a:pt x="990" y="264"/>
                    </a:lnTo>
                    <a:lnTo>
                      <a:pt x="1014" y="274"/>
                    </a:lnTo>
                    <a:lnTo>
                      <a:pt x="1028" y="280"/>
                    </a:lnTo>
                    <a:lnTo>
                      <a:pt x="1036" y="286"/>
                    </a:lnTo>
                    <a:lnTo>
                      <a:pt x="1048" y="296"/>
                    </a:lnTo>
                    <a:lnTo>
                      <a:pt x="1052" y="302"/>
                    </a:lnTo>
                    <a:lnTo>
                      <a:pt x="1060" y="308"/>
                    </a:lnTo>
                    <a:lnTo>
                      <a:pt x="1072" y="312"/>
                    </a:lnTo>
                    <a:lnTo>
                      <a:pt x="1090" y="318"/>
                    </a:lnTo>
                    <a:lnTo>
                      <a:pt x="1098" y="320"/>
                    </a:lnTo>
                    <a:lnTo>
                      <a:pt x="1104" y="320"/>
                    </a:lnTo>
                    <a:lnTo>
                      <a:pt x="1110" y="318"/>
                    </a:lnTo>
                    <a:lnTo>
                      <a:pt x="1114" y="316"/>
                    </a:lnTo>
                    <a:lnTo>
                      <a:pt x="1116" y="312"/>
                    </a:lnTo>
                    <a:lnTo>
                      <a:pt x="1116" y="306"/>
                    </a:lnTo>
                    <a:lnTo>
                      <a:pt x="1118" y="294"/>
                    </a:lnTo>
                    <a:lnTo>
                      <a:pt x="1120" y="282"/>
                    </a:lnTo>
                    <a:lnTo>
                      <a:pt x="1124" y="268"/>
                    </a:lnTo>
                    <a:lnTo>
                      <a:pt x="1128" y="262"/>
                    </a:lnTo>
                    <a:lnTo>
                      <a:pt x="1132" y="256"/>
                    </a:lnTo>
                    <a:lnTo>
                      <a:pt x="1138" y="252"/>
                    </a:lnTo>
                    <a:lnTo>
                      <a:pt x="1146" y="248"/>
                    </a:lnTo>
                    <a:lnTo>
                      <a:pt x="1160" y="242"/>
                    </a:lnTo>
                    <a:lnTo>
                      <a:pt x="1166" y="236"/>
                    </a:lnTo>
                    <a:lnTo>
                      <a:pt x="1166" y="230"/>
                    </a:lnTo>
                    <a:lnTo>
                      <a:pt x="1164" y="224"/>
                    </a:lnTo>
                    <a:lnTo>
                      <a:pt x="1162" y="218"/>
                    </a:lnTo>
                    <a:lnTo>
                      <a:pt x="1162" y="214"/>
                    </a:lnTo>
                    <a:lnTo>
                      <a:pt x="1162" y="212"/>
                    </a:lnTo>
                    <a:lnTo>
                      <a:pt x="1166" y="208"/>
                    </a:lnTo>
                    <a:lnTo>
                      <a:pt x="1176" y="204"/>
                    </a:lnTo>
                    <a:lnTo>
                      <a:pt x="1182" y="202"/>
                    </a:lnTo>
                    <a:lnTo>
                      <a:pt x="1188" y="200"/>
                    </a:lnTo>
                    <a:lnTo>
                      <a:pt x="1190" y="196"/>
                    </a:lnTo>
                    <a:lnTo>
                      <a:pt x="1192" y="192"/>
                    </a:lnTo>
                    <a:lnTo>
                      <a:pt x="1194" y="186"/>
                    </a:lnTo>
                    <a:lnTo>
                      <a:pt x="1194" y="178"/>
                    </a:lnTo>
                    <a:lnTo>
                      <a:pt x="1196" y="170"/>
                    </a:lnTo>
                    <a:lnTo>
                      <a:pt x="1198" y="166"/>
                    </a:lnTo>
                    <a:lnTo>
                      <a:pt x="1202" y="164"/>
                    </a:lnTo>
                    <a:lnTo>
                      <a:pt x="1206" y="160"/>
                    </a:lnTo>
                    <a:lnTo>
                      <a:pt x="1212" y="158"/>
                    </a:lnTo>
                    <a:lnTo>
                      <a:pt x="1234" y="156"/>
                    </a:lnTo>
                    <a:lnTo>
                      <a:pt x="1272" y="152"/>
                    </a:lnTo>
                    <a:lnTo>
                      <a:pt x="1284" y="148"/>
                    </a:lnTo>
                    <a:lnTo>
                      <a:pt x="1290" y="146"/>
                    </a:lnTo>
                    <a:lnTo>
                      <a:pt x="1290" y="144"/>
                    </a:lnTo>
                    <a:lnTo>
                      <a:pt x="1290" y="142"/>
                    </a:lnTo>
                    <a:lnTo>
                      <a:pt x="1284" y="138"/>
                    </a:lnTo>
                    <a:lnTo>
                      <a:pt x="1274" y="136"/>
                    </a:lnTo>
                    <a:lnTo>
                      <a:pt x="1260" y="130"/>
                    </a:lnTo>
                    <a:lnTo>
                      <a:pt x="1244" y="126"/>
                    </a:lnTo>
                    <a:lnTo>
                      <a:pt x="1236" y="124"/>
                    </a:lnTo>
                    <a:lnTo>
                      <a:pt x="1226" y="118"/>
                    </a:lnTo>
                    <a:lnTo>
                      <a:pt x="1224" y="116"/>
                    </a:lnTo>
                    <a:lnTo>
                      <a:pt x="1220" y="114"/>
                    </a:lnTo>
                    <a:lnTo>
                      <a:pt x="1202" y="114"/>
                    </a:lnTo>
                    <a:lnTo>
                      <a:pt x="1190" y="112"/>
                    </a:lnTo>
                    <a:lnTo>
                      <a:pt x="1186" y="110"/>
                    </a:lnTo>
                    <a:lnTo>
                      <a:pt x="1184" y="106"/>
                    </a:lnTo>
                    <a:lnTo>
                      <a:pt x="1182" y="102"/>
                    </a:lnTo>
                    <a:lnTo>
                      <a:pt x="1182" y="96"/>
                    </a:lnTo>
                    <a:lnTo>
                      <a:pt x="1182" y="90"/>
                    </a:lnTo>
                    <a:lnTo>
                      <a:pt x="1178" y="84"/>
                    </a:lnTo>
                    <a:lnTo>
                      <a:pt x="1170" y="78"/>
                    </a:lnTo>
                    <a:lnTo>
                      <a:pt x="1162" y="74"/>
                    </a:lnTo>
                    <a:lnTo>
                      <a:pt x="1156" y="76"/>
                    </a:lnTo>
                    <a:lnTo>
                      <a:pt x="1152" y="82"/>
                    </a:lnTo>
                    <a:lnTo>
                      <a:pt x="1148" y="88"/>
                    </a:lnTo>
                    <a:lnTo>
                      <a:pt x="1144" y="96"/>
                    </a:lnTo>
                    <a:lnTo>
                      <a:pt x="1144" y="98"/>
                    </a:lnTo>
                    <a:lnTo>
                      <a:pt x="1142" y="94"/>
                    </a:lnTo>
                    <a:lnTo>
                      <a:pt x="1140" y="84"/>
                    </a:lnTo>
                    <a:lnTo>
                      <a:pt x="1140" y="78"/>
                    </a:lnTo>
                    <a:lnTo>
                      <a:pt x="1142" y="74"/>
                    </a:lnTo>
                    <a:lnTo>
                      <a:pt x="1144" y="70"/>
                    </a:lnTo>
                    <a:lnTo>
                      <a:pt x="1150" y="66"/>
                    </a:lnTo>
                    <a:lnTo>
                      <a:pt x="1152" y="64"/>
                    </a:lnTo>
                    <a:lnTo>
                      <a:pt x="1132" y="54"/>
                    </a:lnTo>
                    <a:lnTo>
                      <a:pt x="1124" y="50"/>
                    </a:lnTo>
                    <a:lnTo>
                      <a:pt x="1108" y="50"/>
                    </a:lnTo>
                    <a:lnTo>
                      <a:pt x="1100" y="50"/>
                    </a:lnTo>
                    <a:lnTo>
                      <a:pt x="1092" y="48"/>
                    </a:lnTo>
                    <a:lnTo>
                      <a:pt x="1084" y="42"/>
                    </a:lnTo>
                    <a:lnTo>
                      <a:pt x="1080" y="40"/>
                    </a:lnTo>
                    <a:lnTo>
                      <a:pt x="1076" y="40"/>
                    </a:lnTo>
                    <a:lnTo>
                      <a:pt x="1070" y="40"/>
                    </a:lnTo>
                    <a:lnTo>
                      <a:pt x="1062" y="44"/>
                    </a:lnTo>
                    <a:lnTo>
                      <a:pt x="1058" y="48"/>
                    </a:lnTo>
                    <a:lnTo>
                      <a:pt x="1056" y="54"/>
                    </a:lnTo>
                    <a:lnTo>
                      <a:pt x="1054" y="58"/>
                    </a:lnTo>
                    <a:lnTo>
                      <a:pt x="1056" y="66"/>
                    </a:lnTo>
                    <a:lnTo>
                      <a:pt x="1060" y="80"/>
                    </a:lnTo>
                    <a:lnTo>
                      <a:pt x="1068" y="94"/>
                    </a:lnTo>
                    <a:lnTo>
                      <a:pt x="1084" y="120"/>
                    </a:lnTo>
                    <a:lnTo>
                      <a:pt x="1086" y="130"/>
                    </a:lnTo>
                    <a:lnTo>
                      <a:pt x="1086" y="132"/>
                    </a:lnTo>
                    <a:lnTo>
                      <a:pt x="1084" y="132"/>
                    </a:lnTo>
                    <a:lnTo>
                      <a:pt x="1080" y="132"/>
                    </a:lnTo>
                    <a:lnTo>
                      <a:pt x="1076" y="130"/>
                    </a:lnTo>
                    <a:lnTo>
                      <a:pt x="1068" y="122"/>
                    </a:lnTo>
                    <a:lnTo>
                      <a:pt x="1048" y="96"/>
                    </a:lnTo>
                    <a:lnTo>
                      <a:pt x="1036" y="82"/>
                    </a:lnTo>
                    <a:lnTo>
                      <a:pt x="1026" y="72"/>
                    </a:lnTo>
                    <a:lnTo>
                      <a:pt x="1020" y="68"/>
                    </a:lnTo>
                    <a:lnTo>
                      <a:pt x="1014" y="66"/>
                    </a:lnTo>
                    <a:lnTo>
                      <a:pt x="1008" y="64"/>
                    </a:lnTo>
                    <a:lnTo>
                      <a:pt x="1004" y="66"/>
                    </a:lnTo>
                    <a:lnTo>
                      <a:pt x="998" y="68"/>
                    </a:lnTo>
                    <a:lnTo>
                      <a:pt x="994" y="70"/>
                    </a:lnTo>
                    <a:lnTo>
                      <a:pt x="990" y="78"/>
                    </a:lnTo>
                    <a:lnTo>
                      <a:pt x="988" y="88"/>
                    </a:lnTo>
                    <a:lnTo>
                      <a:pt x="986" y="96"/>
                    </a:lnTo>
                    <a:lnTo>
                      <a:pt x="986" y="108"/>
                    </a:lnTo>
                    <a:lnTo>
                      <a:pt x="984" y="106"/>
                    </a:lnTo>
                    <a:lnTo>
                      <a:pt x="980" y="100"/>
                    </a:lnTo>
                    <a:lnTo>
                      <a:pt x="974" y="90"/>
                    </a:lnTo>
                    <a:lnTo>
                      <a:pt x="968" y="84"/>
                    </a:lnTo>
                    <a:lnTo>
                      <a:pt x="960" y="80"/>
                    </a:lnTo>
                    <a:lnTo>
                      <a:pt x="954" y="78"/>
                    </a:lnTo>
                    <a:lnTo>
                      <a:pt x="950" y="76"/>
                    </a:lnTo>
                    <a:lnTo>
                      <a:pt x="948" y="76"/>
                    </a:lnTo>
                    <a:lnTo>
                      <a:pt x="960" y="72"/>
                    </a:lnTo>
                    <a:lnTo>
                      <a:pt x="972" y="70"/>
                    </a:lnTo>
                    <a:lnTo>
                      <a:pt x="978" y="66"/>
                    </a:lnTo>
                    <a:lnTo>
                      <a:pt x="984" y="62"/>
                    </a:lnTo>
                    <a:lnTo>
                      <a:pt x="984" y="60"/>
                    </a:lnTo>
                    <a:lnTo>
                      <a:pt x="982" y="56"/>
                    </a:lnTo>
                    <a:lnTo>
                      <a:pt x="978" y="56"/>
                    </a:lnTo>
                    <a:lnTo>
                      <a:pt x="970" y="56"/>
                    </a:lnTo>
                    <a:lnTo>
                      <a:pt x="958" y="60"/>
                    </a:lnTo>
                    <a:lnTo>
                      <a:pt x="946" y="62"/>
                    </a:lnTo>
                    <a:lnTo>
                      <a:pt x="938" y="62"/>
                    </a:lnTo>
                    <a:lnTo>
                      <a:pt x="934" y="62"/>
                    </a:lnTo>
                    <a:lnTo>
                      <a:pt x="930" y="58"/>
                    </a:lnTo>
                    <a:lnTo>
                      <a:pt x="928" y="56"/>
                    </a:lnTo>
                    <a:lnTo>
                      <a:pt x="926" y="56"/>
                    </a:lnTo>
                    <a:lnTo>
                      <a:pt x="922" y="58"/>
                    </a:lnTo>
                    <a:lnTo>
                      <a:pt x="916" y="60"/>
                    </a:lnTo>
                    <a:lnTo>
                      <a:pt x="908" y="64"/>
                    </a:lnTo>
                    <a:lnTo>
                      <a:pt x="904" y="64"/>
                    </a:lnTo>
                    <a:lnTo>
                      <a:pt x="902" y="64"/>
                    </a:lnTo>
                    <a:lnTo>
                      <a:pt x="900" y="60"/>
                    </a:lnTo>
                    <a:lnTo>
                      <a:pt x="896" y="58"/>
                    </a:lnTo>
                    <a:lnTo>
                      <a:pt x="892" y="58"/>
                    </a:lnTo>
                    <a:lnTo>
                      <a:pt x="884" y="60"/>
                    </a:lnTo>
                    <a:lnTo>
                      <a:pt x="874" y="64"/>
                    </a:lnTo>
                    <a:lnTo>
                      <a:pt x="862" y="72"/>
                    </a:lnTo>
                    <a:lnTo>
                      <a:pt x="856" y="78"/>
                    </a:lnTo>
                    <a:lnTo>
                      <a:pt x="854" y="82"/>
                    </a:lnTo>
                    <a:lnTo>
                      <a:pt x="854" y="88"/>
                    </a:lnTo>
                    <a:lnTo>
                      <a:pt x="858" y="92"/>
                    </a:lnTo>
                    <a:lnTo>
                      <a:pt x="862" y="98"/>
                    </a:lnTo>
                    <a:lnTo>
                      <a:pt x="872" y="112"/>
                    </a:lnTo>
                    <a:lnTo>
                      <a:pt x="878" y="116"/>
                    </a:lnTo>
                    <a:lnTo>
                      <a:pt x="884" y="118"/>
                    </a:lnTo>
                    <a:lnTo>
                      <a:pt x="890" y="114"/>
                    </a:lnTo>
                    <a:lnTo>
                      <a:pt x="894" y="110"/>
                    </a:lnTo>
                    <a:lnTo>
                      <a:pt x="902" y="104"/>
                    </a:lnTo>
                    <a:lnTo>
                      <a:pt x="902" y="108"/>
                    </a:lnTo>
                    <a:close/>
                    <a:moveTo>
                      <a:pt x="1272" y="818"/>
                    </a:moveTo>
                    <a:lnTo>
                      <a:pt x="1272" y="818"/>
                    </a:lnTo>
                    <a:lnTo>
                      <a:pt x="1272" y="816"/>
                    </a:lnTo>
                    <a:lnTo>
                      <a:pt x="1270" y="814"/>
                    </a:lnTo>
                    <a:lnTo>
                      <a:pt x="1266" y="812"/>
                    </a:lnTo>
                    <a:lnTo>
                      <a:pt x="1264" y="814"/>
                    </a:lnTo>
                    <a:lnTo>
                      <a:pt x="1264" y="818"/>
                    </a:lnTo>
                    <a:lnTo>
                      <a:pt x="1264" y="820"/>
                    </a:lnTo>
                    <a:lnTo>
                      <a:pt x="1272" y="818"/>
                    </a:lnTo>
                    <a:close/>
                    <a:moveTo>
                      <a:pt x="1168" y="848"/>
                    </a:moveTo>
                    <a:lnTo>
                      <a:pt x="1168" y="848"/>
                    </a:lnTo>
                    <a:lnTo>
                      <a:pt x="1176" y="848"/>
                    </a:lnTo>
                    <a:lnTo>
                      <a:pt x="1180" y="848"/>
                    </a:lnTo>
                    <a:lnTo>
                      <a:pt x="1182" y="844"/>
                    </a:lnTo>
                    <a:lnTo>
                      <a:pt x="1184" y="840"/>
                    </a:lnTo>
                    <a:lnTo>
                      <a:pt x="1190" y="836"/>
                    </a:lnTo>
                    <a:lnTo>
                      <a:pt x="1192" y="834"/>
                    </a:lnTo>
                    <a:lnTo>
                      <a:pt x="1192" y="832"/>
                    </a:lnTo>
                    <a:lnTo>
                      <a:pt x="1192" y="830"/>
                    </a:lnTo>
                    <a:lnTo>
                      <a:pt x="1188" y="828"/>
                    </a:lnTo>
                    <a:lnTo>
                      <a:pt x="1182" y="826"/>
                    </a:lnTo>
                    <a:lnTo>
                      <a:pt x="1180" y="826"/>
                    </a:lnTo>
                    <a:lnTo>
                      <a:pt x="1180" y="828"/>
                    </a:lnTo>
                    <a:lnTo>
                      <a:pt x="1176" y="830"/>
                    </a:lnTo>
                    <a:lnTo>
                      <a:pt x="1174" y="830"/>
                    </a:lnTo>
                    <a:lnTo>
                      <a:pt x="1172" y="832"/>
                    </a:lnTo>
                    <a:lnTo>
                      <a:pt x="1170" y="832"/>
                    </a:lnTo>
                    <a:lnTo>
                      <a:pt x="1166" y="832"/>
                    </a:lnTo>
                    <a:lnTo>
                      <a:pt x="1164" y="832"/>
                    </a:lnTo>
                    <a:lnTo>
                      <a:pt x="1162" y="834"/>
                    </a:lnTo>
                    <a:lnTo>
                      <a:pt x="1162" y="838"/>
                    </a:lnTo>
                    <a:lnTo>
                      <a:pt x="1160" y="842"/>
                    </a:lnTo>
                    <a:lnTo>
                      <a:pt x="1156" y="842"/>
                    </a:lnTo>
                    <a:lnTo>
                      <a:pt x="1154" y="842"/>
                    </a:lnTo>
                    <a:lnTo>
                      <a:pt x="1152" y="844"/>
                    </a:lnTo>
                    <a:lnTo>
                      <a:pt x="1152" y="846"/>
                    </a:lnTo>
                    <a:lnTo>
                      <a:pt x="1154" y="848"/>
                    </a:lnTo>
                    <a:lnTo>
                      <a:pt x="1168" y="848"/>
                    </a:lnTo>
                    <a:close/>
                    <a:moveTo>
                      <a:pt x="1214" y="822"/>
                    </a:moveTo>
                    <a:lnTo>
                      <a:pt x="1214" y="822"/>
                    </a:lnTo>
                    <a:lnTo>
                      <a:pt x="1218" y="816"/>
                    </a:lnTo>
                    <a:lnTo>
                      <a:pt x="1218" y="814"/>
                    </a:lnTo>
                    <a:lnTo>
                      <a:pt x="1216" y="814"/>
                    </a:lnTo>
                    <a:lnTo>
                      <a:pt x="1212" y="812"/>
                    </a:lnTo>
                    <a:lnTo>
                      <a:pt x="1208" y="814"/>
                    </a:lnTo>
                    <a:lnTo>
                      <a:pt x="1206" y="814"/>
                    </a:lnTo>
                    <a:lnTo>
                      <a:pt x="1202" y="812"/>
                    </a:lnTo>
                    <a:lnTo>
                      <a:pt x="1198" y="810"/>
                    </a:lnTo>
                    <a:lnTo>
                      <a:pt x="1196" y="812"/>
                    </a:lnTo>
                    <a:lnTo>
                      <a:pt x="1192" y="814"/>
                    </a:lnTo>
                    <a:lnTo>
                      <a:pt x="1190" y="814"/>
                    </a:lnTo>
                    <a:lnTo>
                      <a:pt x="1188" y="814"/>
                    </a:lnTo>
                    <a:lnTo>
                      <a:pt x="1188" y="816"/>
                    </a:lnTo>
                    <a:lnTo>
                      <a:pt x="1184" y="820"/>
                    </a:lnTo>
                    <a:lnTo>
                      <a:pt x="1182" y="822"/>
                    </a:lnTo>
                    <a:lnTo>
                      <a:pt x="1184" y="824"/>
                    </a:lnTo>
                    <a:lnTo>
                      <a:pt x="1190" y="824"/>
                    </a:lnTo>
                    <a:lnTo>
                      <a:pt x="1196" y="828"/>
                    </a:lnTo>
                    <a:lnTo>
                      <a:pt x="1200" y="830"/>
                    </a:lnTo>
                    <a:lnTo>
                      <a:pt x="1204" y="830"/>
                    </a:lnTo>
                    <a:lnTo>
                      <a:pt x="1214" y="822"/>
                    </a:lnTo>
                    <a:close/>
                    <a:moveTo>
                      <a:pt x="1352" y="792"/>
                    </a:moveTo>
                    <a:lnTo>
                      <a:pt x="1352" y="792"/>
                    </a:lnTo>
                    <a:lnTo>
                      <a:pt x="1348" y="790"/>
                    </a:lnTo>
                    <a:lnTo>
                      <a:pt x="1344" y="788"/>
                    </a:lnTo>
                    <a:lnTo>
                      <a:pt x="1338" y="788"/>
                    </a:lnTo>
                    <a:lnTo>
                      <a:pt x="1330" y="790"/>
                    </a:lnTo>
                    <a:lnTo>
                      <a:pt x="1328" y="792"/>
                    </a:lnTo>
                    <a:lnTo>
                      <a:pt x="1330" y="794"/>
                    </a:lnTo>
                    <a:lnTo>
                      <a:pt x="1340" y="798"/>
                    </a:lnTo>
                    <a:lnTo>
                      <a:pt x="1350" y="796"/>
                    </a:lnTo>
                    <a:lnTo>
                      <a:pt x="1352" y="796"/>
                    </a:lnTo>
                    <a:lnTo>
                      <a:pt x="1352" y="792"/>
                    </a:lnTo>
                    <a:close/>
                    <a:moveTo>
                      <a:pt x="1326" y="780"/>
                    </a:moveTo>
                    <a:lnTo>
                      <a:pt x="1326" y="780"/>
                    </a:lnTo>
                    <a:lnTo>
                      <a:pt x="1330" y="778"/>
                    </a:lnTo>
                    <a:lnTo>
                      <a:pt x="1334" y="776"/>
                    </a:lnTo>
                    <a:lnTo>
                      <a:pt x="1338" y="776"/>
                    </a:lnTo>
                    <a:lnTo>
                      <a:pt x="1342" y="776"/>
                    </a:lnTo>
                    <a:lnTo>
                      <a:pt x="1346" y="778"/>
                    </a:lnTo>
                    <a:lnTo>
                      <a:pt x="1350" y="776"/>
                    </a:lnTo>
                    <a:lnTo>
                      <a:pt x="1364" y="766"/>
                    </a:lnTo>
                    <a:lnTo>
                      <a:pt x="1372" y="760"/>
                    </a:lnTo>
                    <a:lnTo>
                      <a:pt x="1372" y="758"/>
                    </a:lnTo>
                    <a:lnTo>
                      <a:pt x="1372" y="756"/>
                    </a:lnTo>
                    <a:lnTo>
                      <a:pt x="1368" y="756"/>
                    </a:lnTo>
                    <a:lnTo>
                      <a:pt x="1362" y="756"/>
                    </a:lnTo>
                    <a:lnTo>
                      <a:pt x="1356" y="758"/>
                    </a:lnTo>
                    <a:lnTo>
                      <a:pt x="1358" y="760"/>
                    </a:lnTo>
                    <a:lnTo>
                      <a:pt x="1358" y="762"/>
                    </a:lnTo>
                    <a:lnTo>
                      <a:pt x="1356" y="764"/>
                    </a:lnTo>
                    <a:lnTo>
                      <a:pt x="1350" y="762"/>
                    </a:lnTo>
                    <a:lnTo>
                      <a:pt x="1348" y="762"/>
                    </a:lnTo>
                    <a:lnTo>
                      <a:pt x="1346" y="762"/>
                    </a:lnTo>
                    <a:lnTo>
                      <a:pt x="1342" y="766"/>
                    </a:lnTo>
                    <a:lnTo>
                      <a:pt x="1342" y="770"/>
                    </a:lnTo>
                    <a:lnTo>
                      <a:pt x="1340" y="768"/>
                    </a:lnTo>
                    <a:lnTo>
                      <a:pt x="1338" y="766"/>
                    </a:lnTo>
                    <a:lnTo>
                      <a:pt x="1332" y="766"/>
                    </a:lnTo>
                    <a:lnTo>
                      <a:pt x="1318" y="770"/>
                    </a:lnTo>
                    <a:lnTo>
                      <a:pt x="1314" y="774"/>
                    </a:lnTo>
                    <a:lnTo>
                      <a:pt x="1318" y="776"/>
                    </a:lnTo>
                    <a:lnTo>
                      <a:pt x="1320" y="776"/>
                    </a:lnTo>
                    <a:lnTo>
                      <a:pt x="1322" y="778"/>
                    </a:lnTo>
                    <a:lnTo>
                      <a:pt x="1320" y="780"/>
                    </a:lnTo>
                    <a:lnTo>
                      <a:pt x="1326" y="780"/>
                    </a:lnTo>
                    <a:close/>
                    <a:moveTo>
                      <a:pt x="1414" y="220"/>
                    </a:moveTo>
                    <a:lnTo>
                      <a:pt x="1414" y="220"/>
                    </a:lnTo>
                    <a:lnTo>
                      <a:pt x="1408" y="216"/>
                    </a:lnTo>
                    <a:lnTo>
                      <a:pt x="1402" y="216"/>
                    </a:lnTo>
                    <a:lnTo>
                      <a:pt x="1392" y="218"/>
                    </a:lnTo>
                    <a:lnTo>
                      <a:pt x="1388" y="220"/>
                    </a:lnTo>
                    <a:lnTo>
                      <a:pt x="1382" y="220"/>
                    </a:lnTo>
                    <a:lnTo>
                      <a:pt x="1374" y="218"/>
                    </a:lnTo>
                    <a:lnTo>
                      <a:pt x="1364" y="214"/>
                    </a:lnTo>
                    <a:lnTo>
                      <a:pt x="1356" y="208"/>
                    </a:lnTo>
                    <a:lnTo>
                      <a:pt x="1354" y="204"/>
                    </a:lnTo>
                    <a:lnTo>
                      <a:pt x="1356" y="200"/>
                    </a:lnTo>
                    <a:lnTo>
                      <a:pt x="1360" y="198"/>
                    </a:lnTo>
                    <a:lnTo>
                      <a:pt x="1370" y="194"/>
                    </a:lnTo>
                    <a:lnTo>
                      <a:pt x="1370" y="192"/>
                    </a:lnTo>
                    <a:lnTo>
                      <a:pt x="1366" y="190"/>
                    </a:lnTo>
                    <a:lnTo>
                      <a:pt x="1354" y="188"/>
                    </a:lnTo>
                    <a:lnTo>
                      <a:pt x="1336" y="188"/>
                    </a:lnTo>
                    <a:lnTo>
                      <a:pt x="1316" y="188"/>
                    </a:lnTo>
                    <a:lnTo>
                      <a:pt x="1296" y="190"/>
                    </a:lnTo>
                    <a:lnTo>
                      <a:pt x="1280" y="194"/>
                    </a:lnTo>
                    <a:lnTo>
                      <a:pt x="1274" y="196"/>
                    </a:lnTo>
                    <a:lnTo>
                      <a:pt x="1270" y="198"/>
                    </a:lnTo>
                    <a:lnTo>
                      <a:pt x="1270" y="202"/>
                    </a:lnTo>
                    <a:lnTo>
                      <a:pt x="1272" y="204"/>
                    </a:lnTo>
                    <a:lnTo>
                      <a:pt x="1276" y="208"/>
                    </a:lnTo>
                    <a:lnTo>
                      <a:pt x="1286" y="212"/>
                    </a:lnTo>
                    <a:lnTo>
                      <a:pt x="1292" y="214"/>
                    </a:lnTo>
                    <a:lnTo>
                      <a:pt x="1292" y="216"/>
                    </a:lnTo>
                    <a:lnTo>
                      <a:pt x="1292" y="218"/>
                    </a:lnTo>
                    <a:lnTo>
                      <a:pt x="1286" y="224"/>
                    </a:lnTo>
                    <a:lnTo>
                      <a:pt x="1272" y="236"/>
                    </a:lnTo>
                    <a:lnTo>
                      <a:pt x="1264" y="242"/>
                    </a:lnTo>
                    <a:lnTo>
                      <a:pt x="1262" y="246"/>
                    </a:lnTo>
                    <a:lnTo>
                      <a:pt x="1264" y="248"/>
                    </a:lnTo>
                    <a:lnTo>
                      <a:pt x="1270" y="250"/>
                    </a:lnTo>
                    <a:lnTo>
                      <a:pt x="1288" y="250"/>
                    </a:lnTo>
                    <a:lnTo>
                      <a:pt x="1314" y="246"/>
                    </a:lnTo>
                    <a:lnTo>
                      <a:pt x="1324" y="248"/>
                    </a:lnTo>
                    <a:lnTo>
                      <a:pt x="1328" y="248"/>
                    </a:lnTo>
                    <a:lnTo>
                      <a:pt x="1328" y="250"/>
                    </a:lnTo>
                    <a:lnTo>
                      <a:pt x="1328" y="256"/>
                    </a:lnTo>
                    <a:lnTo>
                      <a:pt x="1328" y="260"/>
                    </a:lnTo>
                    <a:lnTo>
                      <a:pt x="1326" y="264"/>
                    </a:lnTo>
                    <a:lnTo>
                      <a:pt x="1326" y="266"/>
                    </a:lnTo>
                    <a:lnTo>
                      <a:pt x="1328" y="266"/>
                    </a:lnTo>
                    <a:lnTo>
                      <a:pt x="1336" y="266"/>
                    </a:lnTo>
                    <a:lnTo>
                      <a:pt x="1350" y="260"/>
                    </a:lnTo>
                    <a:lnTo>
                      <a:pt x="1376" y="250"/>
                    </a:lnTo>
                    <a:lnTo>
                      <a:pt x="1402" y="238"/>
                    </a:lnTo>
                    <a:lnTo>
                      <a:pt x="1412" y="234"/>
                    </a:lnTo>
                    <a:lnTo>
                      <a:pt x="1418" y="228"/>
                    </a:lnTo>
                    <a:lnTo>
                      <a:pt x="1420" y="226"/>
                    </a:lnTo>
                    <a:lnTo>
                      <a:pt x="1420" y="224"/>
                    </a:lnTo>
                    <a:lnTo>
                      <a:pt x="1418" y="222"/>
                    </a:lnTo>
                    <a:lnTo>
                      <a:pt x="1414" y="220"/>
                    </a:lnTo>
                    <a:close/>
                    <a:moveTo>
                      <a:pt x="1370" y="792"/>
                    </a:moveTo>
                    <a:lnTo>
                      <a:pt x="1370" y="792"/>
                    </a:lnTo>
                    <a:lnTo>
                      <a:pt x="1378" y="782"/>
                    </a:lnTo>
                    <a:lnTo>
                      <a:pt x="1380" y="776"/>
                    </a:lnTo>
                    <a:lnTo>
                      <a:pt x="1378" y="774"/>
                    </a:lnTo>
                    <a:lnTo>
                      <a:pt x="1376" y="772"/>
                    </a:lnTo>
                    <a:lnTo>
                      <a:pt x="1372" y="770"/>
                    </a:lnTo>
                    <a:lnTo>
                      <a:pt x="1370" y="774"/>
                    </a:lnTo>
                    <a:lnTo>
                      <a:pt x="1362" y="776"/>
                    </a:lnTo>
                    <a:lnTo>
                      <a:pt x="1354" y="780"/>
                    </a:lnTo>
                    <a:lnTo>
                      <a:pt x="1350" y="784"/>
                    </a:lnTo>
                    <a:lnTo>
                      <a:pt x="1350" y="786"/>
                    </a:lnTo>
                    <a:lnTo>
                      <a:pt x="1350" y="788"/>
                    </a:lnTo>
                    <a:lnTo>
                      <a:pt x="1356" y="792"/>
                    </a:lnTo>
                    <a:lnTo>
                      <a:pt x="1364" y="794"/>
                    </a:lnTo>
                    <a:lnTo>
                      <a:pt x="1366" y="794"/>
                    </a:lnTo>
                    <a:lnTo>
                      <a:pt x="1370" y="792"/>
                    </a:lnTo>
                    <a:close/>
                    <a:moveTo>
                      <a:pt x="1388" y="762"/>
                    </a:moveTo>
                    <a:lnTo>
                      <a:pt x="1388" y="762"/>
                    </a:lnTo>
                    <a:lnTo>
                      <a:pt x="1384" y="762"/>
                    </a:lnTo>
                    <a:lnTo>
                      <a:pt x="1380" y="764"/>
                    </a:lnTo>
                    <a:lnTo>
                      <a:pt x="1380" y="766"/>
                    </a:lnTo>
                    <a:lnTo>
                      <a:pt x="1380" y="770"/>
                    </a:lnTo>
                    <a:lnTo>
                      <a:pt x="1384" y="776"/>
                    </a:lnTo>
                    <a:lnTo>
                      <a:pt x="1386" y="778"/>
                    </a:lnTo>
                    <a:lnTo>
                      <a:pt x="1388" y="778"/>
                    </a:lnTo>
                    <a:lnTo>
                      <a:pt x="1394" y="776"/>
                    </a:lnTo>
                    <a:lnTo>
                      <a:pt x="1396" y="772"/>
                    </a:lnTo>
                    <a:lnTo>
                      <a:pt x="1396" y="770"/>
                    </a:lnTo>
                    <a:lnTo>
                      <a:pt x="1396" y="766"/>
                    </a:lnTo>
                    <a:lnTo>
                      <a:pt x="1392" y="764"/>
                    </a:lnTo>
                    <a:lnTo>
                      <a:pt x="1388" y="762"/>
                    </a:lnTo>
                    <a:close/>
                    <a:moveTo>
                      <a:pt x="1264" y="804"/>
                    </a:moveTo>
                    <a:lnTo>
                      <a:pt x="1264" y="804"/>
                    </a:lnTo>
                    <a:lnTo>
                      <a:pt x="1264" y="800"/>
                    </a:lnTo>
                    <a:lnTo>
                      <a:pt x="1262" y="798"/>
                    </a:lnTo>
                    <a:lnTo>
                      <a:pt x="1258" y="798"/>
                    </a:lnTo>
                    <a:lnTo>
                      <a:pt x="1252" y="802"/>
                    </a:lnTo>
                    <a:lnTo>
                      <a:pt x="1248" y="804"/>
                    </a:lnTo>
                    <a:lnTo>
                      <a:pt x="1248" y="808"/>
                    </a:lnTo>
                    <a:lnTo>
                      <a:pt x="1250" y="810"/>
                    </a:lnTo>
                    <a:lnTo>
                      <a:pt x="1254" y="812"/>
                    </a:lnTo>
                    <a:lnTo>
                      <a:pt x="1260" y="814"/>
                    </a:lnTo>
                    <a:lnTo>
                      <a:pt x="1262" y="812"/>
                    </a:lnTo>
                    <a:lnTo>
                      <a:pt x="1264" y="804"/>
                    </a:lnTo>
                    <a:close/>
                    <a:moveTo>
                      <a:pt x="1102" y="904"/>
                    </a:moveTo>
                    <a:lnTo>
                      <a:pt x="1102" y="904"/>
                    </a:lnTo>
                    <a:lnTo>
                      <a:pt x="1102" y="908"/>
                    </a:lnTo>
                    <a:lnTo>
                      <a:pt x="1104" y="908"/>
                    </a:lnTo>
                    <a:lnTo>
                      <a:pt x="1112" y="908"/>
                    </a:lnTo>
                    <a:lnTo>
                      <a:pt x="1114" y="906"/>
                    </a:lnTo>
                    <a:lnTo>
                      <a:pt x="1112" y="902"/>
                    </a:lnTo>
                    <a:lnTo>
                      <a:pt x="1106" y="902"/>
                    </a:lnTo>
                    <a:lnTo>
                      <a:pt x="1104" y="902"/>
                    </a:lnTo>
                    <a:lnTo>
                      <a:pt x="1102" y="904"/>
                    </a:lnTo>
                    <a:close/>
                    <a:moveTo>
                      <a:pt x="1116" y="898"/>
                    </a:moveTo>
                    <a:lnTo>
                      <a:pt x="1116" y="898"/>
                    </a:lnTo>
                    <a:lnTo>
                      <a:pt x="1120" y="900"/>
                    </a:lnTo>
                    <a:lnTo>
                      <a:pt x="1122" y="898"/>
                    </a:lnTo>
                    <a:lnTo>
                      <a:pt x="1124" y="896"/>
                    </a:lnTo>
                    <a:lnTo>
                      <a:pt x="1124" y="894"/>
                    </a:lnTo>
                    <a:lnTo>
                      <a:pt x="1120" y="892"/>
                    </a:lnTo>
                    <a:lnTo>
                      <a:pt x="1116" y="894"/>
                    </a:lnTo>
                    <a:lnTo>
                      <a:pt x="1114" y="896"/>
                    </a:lnTo>
                    <a:lnTo>
                      <a:pt x="1116" y="898"/>
                    </a:lnTo>
                    <a:close/>
                    <a:moveTo>
                      <a:pt x="1150" y="850"/>
                    </a:moveTo>
                    <a:lnTo>
                      <a:pt x="1150" y="850"/>
                    </a:lnTo>
                    <a:lnTo>
                      <a:pt x="1148" y="850"/>
                    </a:lnTo>
                    <a:lnTo>
                      <a:pt x="1148" y="848"/>
                    </a:lnTo>
                    <a:lnTo>
                      <a:pt x="1146" y="846"/>
                    </a:lnTo>
                    <a:lnTo>
                      <a:pt x="1144" y="846"/>
                    </a:lnTo>
                    <a:lnTo>
                      <a:pt x="1142" y="848"/>
                    </a:lnTo>
                    <a:lnTo>
                      <a:pt x="1140" y="846"/>
                    </a:lnTo>
                    <a:lnTo>
                      <a:pt x="1138" y="844"/>
                    </a:lnTo>
                    <a:lnTo>
                      <a:pt x="1136" y="846"/>
                    </a:lnTo>
                    <a:lnTo>
                      <a:pt x="1136" y="848"/>
                    </a:lnTo>
                    <a:lnTo>
                      <a:pt x="1132" y="848"/>
                    </a:lnTo>
                    <a:lnTo>
                      <a:pt x="1130" y="846"/>
                    </a:lnTo>
                    <a:lnTo>
                      <a:pt x="1130" y="850"/>
                    </a:lnTo>
                    <a:lnTo>
                      <a:pt x="1130" y="852"/>
                    </a:lnTo>
                    <a:lnTo>
                      <a:pt x="1128" y="850"/>
                    </a:lnTo>
                    <a:lnTo>
                      <a:pt x="1124" y="850"/>
                    </a:lnTo>
                    <a:lnTo>
                      <a:pt x="1120" y="850"/>
                    </a:lnTo>
                    <a:lnTo>
                      <a:pt x="1118" y="854"/>
                    </a:lnTo>
                    <a:lnTo>
                      <a:pt x="1120" y="856"/>
                    </a:lnTo>
                    <a:lnTo>
                      <a:pt x="1124" y="856"/>
                    </a:lnTo>
                    <a:lnTo>
                      <a:pt x="1124" y="858"/>
                    </a:lnTo>
                    <a:lnTo>
                      <a:pt x="1120" y="860"/>
                    </a:lnTo>
                    <a:lnTo>
                      <a:pt x="1114" y="860"/>
                    </a:lnTo>
                    <a:lnTo>
                      <a:pt x="1108" y="860"/>
                    </a:lnTo>
                    <a:lnTo>
                      <a:pt x="1108" y="862"/>
                    </a:lnTo>
                    <a:lnTo>
                      <a:pt x="1110" y="862"/>
                    </a:lnTo>
                    <a:lnTo>
                      <a:pt x="1110" y="864"/>
                    </a:lnTo>
                    <a:lnTo>
                      <a:pt x="1108" y="866"/>
                    </a:lnTo>
                    <a:lnTo>
                      <a:pt x="1106" y="866"/>
                    </a:lnTo>
                    <a:lnTo>
                      <a:pt x="1108" y="868"/>
                    </a:lnTo>
                    <a:lnTo>
                      <a:pt x="1110" y="870"/>
                    </a:lnTo>
                    <a:lnTo>
                      <a:pt x="1108" y="870"/>
                    </a:lnTo>
                    <a:lnTo>
                      <a:pt x="1108" y="872"/>
                    </a:lnTo>
                    <a:lnTo>
                      <a:pt x="1108" y="874"/>
                    </a:lnTo>
                    <a:lnTo>
                      <a:pt x="1108" y="876"/>
                    </a:lnTo>
                    <a:lnTo>
                      <a:pt x="1108" y="878"/>
                    </a:lnTo>
                    <a:lnTo>
                      <a:pt x="1106" y="880"/>
                    </a:lnTo>
                    <a:lnTo>
                      <a:pt x="1104" y="882"/>
                    </a:lnTo>
                    <a:lnTo>
                      <a:pt x="1108" y="884"/>
                    </a:lnTo>
                    <a:lnTo>
                      <a:pt x="1114" y="884"/>
                    </a:lnTo>
                    <a:lnTo>
                      <a:pt x="1114" y="886"/>
                    </a:lnTo>
                    <a:lnTo>
                      <a:pt x="1114" y="888"/>
                    </a:lnTo>
                    <a:lnTo>
                      <a:pt x="1116" y="888"/>
                    </a:lnTo>
                    <a:lnTo>
                      <a:pt x="1120" y="884"/>
                    </a:lnTo>
                    <a:lnTo>
                      <a:pt x="1122" y="880"/>
                    </a:lnTo>
                    <a:lnTo>
                      <a:pt x="1126" y="876"/>
                    </a:lnTo>
                    <a:lnTo>
                      <a:pt x="1130" y="874"/>
                    </a:lnTo>
                    <a:lnTo>
                      <a:pt x="1132" y="876"/>
                    </a:lnTo>
                    <a:lnTo>
                      <a:pt x="1132" y="878"/>
                    </a:lnTo>
                    <a:lnTo>
                      <a:pt x="1134" y="878"/>
                    </a:lnTo>
                    <a:lnTo>
                      <a:pt x="1142" y="878"/>
                    </a:lnTo>
                    <a:lnTo>
                      <a:pt x="1146" y="876"/>
                    </a:lnTo>
                    <a:lnTo>
                      <a:pt x="1148" y="874"/>
                    </a:lnTo>
                    <a:lnTo>
                      <a:pt x="1146" y="870"/>
                    </a:lnTo>
                    <a:lnTo>
                      <a:pt x="1146" y="866"/>
                    </a:lnTo>
                    <a:lnTo>
                      <a:pt x="1148" y="864"/>
                    </a:lnTo>
                    <a:lnTo>
                      <a:pt x="1150" y="862"/>
                    </a:lnTo>
                    <a:lnTo>
                      <a:pt x="1150" y="860"/>
                    </a:lnTo>
                    <a:lnTo>
                      <a:pt x="1152" y="852"/>
                    </a:lnTo>
                    <a:lnTo>
                      <a:pt x="1152" y="850"/>
                    </a:lnTo>
                    <a:lnTo>
                      <a:pt x="1150" y="850"/>
                    </a:lnTo>
                    <a:close/>
                    <a:moveTo>
                      <a:pt x="1254" y="830"/>
                    </a:moveTo>
                    <a:lnTo>
                      <a:pt x="1254" y="830"/>
                    </a:lnTo>
                    <a:lnTo>
                      <a:pt x="1260" y="826"/>
                    </a:lnTo>
                    <a:lnTo>
                      <a:pt x="1262" y="824"/>
                    </a:lnTo>
                    <a:lnTo>
                      <a:pt x="1260" y="820"/>
                    </a:lnTo>
                    <a:lnTo>
                      <a:pt x="1258" y="822"/>
                    </a:lnTo>
                    <a:lnTo>
                      <a:pt x="1256" y="826"/>
                    </a:lnTo>
                    <a:lnTo>
                      <a:pt x="1254" y="830"/>
                    </a:lnTo>
                    <a:close/>
                    <a:moveTo>
                      <a:pt x="1226" y="818"/>
                    </a:moveTo>
                    <a:lnTo>
                      <a:pt x="1226" y="818"/>
                    </a:lnTo>
                    <a:lnTo>
                      <a:pt x="1222" y="818"/>
                    </a:lnTo>
                    <a:lnTo>
                      <a:pt x="1218" y="820"/>
                    </a:lnTo>
                    <a:lnTo>
                      <a:pt x="1214" y="826"/>
                    </a:lnTo>
                    <a:lnTo>
                      <a:pt x="1216" y="826"/>
                    </a:lnTo>
                    <a:lnTo>
                      <a:pt x="1220" y="824"/>
                    </a:lnTo>
                    <a:lnTo>
                      <a:pt x="1224" y="822"/>
                    </a:lnTo>
                    <a:lnTo>
                      <a:pt x="1226" y="818"/>
                    </a:lnTo>
                    <a:close/>
                    <a:moveTo>
                      <a:pt x="1074" y="928"/>
                    </a:moveTo>
                    <a:lnTo>
                      <a:pt x="1074" y="928"/>
                    </a:lnTo>
                    <a:lnTo>
                      <a:pt x="1074" y="930"/>
                    </a:lnTo>
                    <a:lnTo>
                      <a:pt x="1074" y="932"/>
                    </a:lnTo>
                    <a:lnTo>
                      <a:pt x="1078" y="932"/>
                    </a:lnTo>
                    <a:lnTo>
                      <a:pt x="1082" y="930"/>
                    </a:lnTo>
                    <a:lnTo>
                      <a:pt x="1084" y="926"/>
                    </a:lnTo>
                    <a:lnTo>
                      <a:pt x="1084" y="924"/>
                    </a:lnTo>
                    <a:lnTo>
                      <a:pt x="1080" y="924"/>
                    </a:lnTo>
                    <a:lnTo>
                      <a:pt x="1076" y="924"/>
                    </a:lnTo>
                    <a:lnTo>
                      <a:pt x="1074" y="928"/>
                    </a:lnTo>
                    <a:close/>
                    <a:moveTo>
                      <a:pt x="772" y="1274"/>
                    </a:moveTo>
                    <a:lnTo>
                      <a:pt x="772" y="1274"/>
                    </a:lnTo>
                    <a:lnTo>
                      <a:pt x="784" y="1270"/>
                    </a:lnTo>
                    <a:lnTo>
                      <a:pt x="788" y="1270"/>
                    </a:lnTo>
                    <a:lnTo>
                      <a:pt x="790" y="1268"/>
                    </a:lnTo>
                    <a:lnTo>
                      <a:pt x="790" y="1266"/>
                    </a:lnTo>
                    <a:lnTo>
                      <a:pt x="788" y="1264"/>
                    </a:lnTo>
                    <a:lnTo>
                      <a:pt x="786" y="1264"/>
                    </a:lnTo>
                    <a:lnTo>
                      <a:pt x="784" y="1262"/>
                    </a:lnTo>
                    <a:lnTo>
                      <a:pt x="784" y="1260"/>
                    </a:lnTo>
                    <a:lnTo>
                      <a:pt x="778" y="1262"/>
                    </a:lnTo>
                    <a:lnTo>
                      <a:pt x="768" y="1266"/>
                    </a:lnTo>
                    <a:lnTo>
                      <a:pt x="760" y="1268"/>
                    </a:lnTo>
                    <a:lnTo>
                      <a:pt x="758" y="1270"/>
                    </a:lnTo>
                    <a:lnTo>
                      <a:pt x="756" y="1274"/>
                    </a:lnTo>
                    <a:lnTo>
                      <a:pt x="758" y="1276"/>
                    </a:lnTo>
                    <a:lnTo>
                      <a:pt x="760" y="1276"/>
                    </a:lnTo>
                    <a:lnTo>
                      <a:pt x="772" y="1274"/>
                    </a:lnTo>
                    <a:close/>
                    <a:moveTo>
                      <a:pt x="776" y="1258"/>
                    </a:moveTo>
                    <a:lnTo>
                      <a:pt x="776" y="1258"/>
                    </a:lnTo>
                    <a:lnTo>
                      <a:pt x="780" y="1256"/>
                    </a:lnTo>
                    <a:lnTo>
                      <a:pt x="778" y="1252"/>
                    </a:lnTo>
                    <a:lnTo>
                      <a:pt x="776" y="1250"/>
                    </a:lnTo>
                    <a:lnTo>
                      <a:pt x="774" y="1252"/>
                    </a:lnTo>
                    <a:lnTo>
                      <a:pt x="772" y="1254"/>
                    </a:lnTo>
                    <a:lnTo>
                      <a:pt x="764" y="1256"/>
                    </a:lnTo>
                    <a:lnTo>
                      <a:pt x="760" y="1258"/>
                    </a:lnTo>
                    <a:lnTo>
                      <a:pt x="758" y="1258"/>
                    </a:lnTo>
                    <a:lnTo>
                      <a:pt x="758" y="1260"/>
                    </a:lnTo>
                    <a:lnTo>
                      <a:pt x="764" y="1260"/>
                    </a:lnTo>
                    <a:lnTo>
                      <a:pt x="776" y="1258"/>
                    </a:lnTo>
                    <a:close/>
                    <a:moveTo>
                      <a:pt x="892" y="180"/>
                    </a:moveTo>
                    <a:lnTo>
                      <a:pt x="892" y="180"/>
                    </a:lnTo>
                    <a:lnTo>
                      <a:pt x="904" y="186"/>
                    </a:lnTo>
                    <a:lnTo>
                      <a:pt x="912" y="188"/>
                    </a:lnTo>
                    <a:lnTo>
                      <a:pt x="912" y="186"/>
                    </a:lnTo>
                    <a:lnTo>
                      <a:pt x="910" y="182"/>
                    </a:lnTo>
                    <a:lnTo>
                      <a:pt x="906" y="176"/>
                    </a:lnTo>
                    <a:lnTo>
                      <a:pt x="900" y="170"/>
                    </a:lnTo>
                    <a:lnTo>
                      <a:pt x="894" y="164"/>
                    </a:lnTo>
                    <a:lnTo>
                      <a:pt x="888" y="164"/>
                    </a:lnTo>
                    <a:lnTo>
                      <a:pt x="882" y="162"/>
                    </a:lnTo>
                    <a:lnTo>
                      <a:pt x="878" y="158"/>
                    </a:lnTo>
                    <a:lnTo>
                      <a:pt x="870" y="144"/>
                    </a:lnTo>
                    <a:lnTo>
                      <a:pt x="866" y="138"/>
                    </a:lnTo>
                    <a:lnTo>
                      <a:pt x="860" y="134"/>
                    </a:lnTo>
                    <a:lnTo>
                      <a:pt x="856" y="132"/>
                    </a:lnTo>
                    <a:lnTo>
                      <a:pt x="850" y="132"/>
                    </a:lnTo>
                    <a:lnTo>
                      <a:pt x="846" y="136"/>
                    </a:lnTo>
                    <a:lnTo>
                      <a:pt x="846" y="142"/>
                    </a:lnTo>
                    <a:lnTo>
                      <a:pt x="860" y="164"/>
                    </a:lnTo>
                    <a:lnTo>
                      <a:pt x="866" y="174"/>
                    </a:lnTo>
                    <a:lnTo>
                      <a:pt x="868" y="174"/>
                    </a:lnTo>
                    <a:lnTo>
                      <a:pt x="870" y="174"/>
                    </a:lnTo>
                    <a:lnTo>
                      <a:pt x="872" y="172"/>
                    </a:lnTo>
                    <a:lnTo>
                      <a:pt x="876" y="172"/>
                    </a:lnTo>
                    <a:lnTo>
                      <a:pt x="884" y="174"/>
                    </a:lnTo>
                    <a:lnTo>
                      <a:pt x="892" y="180"/>
                    </a:lnTo>
                    <a:close/>
                    <a:moveTo>
                      <a:pt x="1006" y="948"/>
                    </a:moveTo>
                    <a:lnTo>
                      <a:pt x="1006" y="948"/>
                    </a:lnTo>
                    <a:lnTo>
                      <a:pt x="1016" y="944"/>
                    </a:lnTo>
                    <a:lnTo>
                      <a:pt x="1026" y="934"/>
                    </a:lnTo>
                    <a:lnTo>
                      <a:pt x="1030" y="932"/>
                    </a:lnTo>
                    <a:lnTo>
                      <a:pt x="1030" y="930"/>
                    </a:lnTo>
                    <a:lnTo>
                      <a:pt x="1026" y="930"/>
                    </a:lnTo>
                    <a:lnTo>
                      <a:pt x="1018" y="930"/>
                    </a:lnTo>
                    <a:lnTo>
                      <a:pt x="1008" y="932"/>
                    </a:lnTo>
                    <a:lnTo>
                      <a:pt x="1004" y="934"/>
                    </a:lnTo>
                    <a:lnTo>
                      <a:pt x="1006" y="936"/>
                    </a:lnTo>
                    <a:lnTo>
                      <a:pt x="1006" y="938"/>
                    </a:lnTo>
                    <a:lnTo>
                      <a:pt x="1002" y="938"/>
                    </a:lnTo>
                    <a:lnTo>
                      <a:pt x="998" y="938"/>
                    </a:lnTo>
                    <a:lnTo>
                      <a:pt x="998" y="940"/>
                    </a:lnTo>
                    <a:lnTo>
                      <a:pt x="1000" y="942"/>
                    </a:lnTo>
                    <a:lnTo>
                      <a:pt x="998" y="946"/>
                    </a:lnTo>
                    <a:lnTo>
                      <a:pt x="996" y="948"/>
                    </a:lnTo>
                    <a:lnTo>
                      <a:pt x="1000" y="948"/>
                    </a:lnTo>
                    <a:lnTo>
                      <a:pt x="1006" y="948"/>
                    </a:lnTo>
                    <a:close/>
                    <a:moveTo>
                      <a:pt x="1028" y="900"/>
                    </a:moveTo>
                    <a:lnTo>
                      <a:pt x="1028" y="900"/>
                    </a:lnTo>
                    <a:lnTo>
                      <a:pt x="1024" y="900"/>
                    </a:lnTo>
                    <a:lnTo>
                      <a:pt x="1022" y="902"/>
                    </a:lnTo>
                    <a:lnTo>
                      <a:pt x="1022" y="904"/>
                    </a:lnTo>
                    <a:lnTo>
                      <a:pt x="1018" y="906"/>
                    </a:lnTo>
                    <a:lnTo>
                      <a:pt x="1016" y="904"/>
                    </a:lnTo>
                    <a:lnTo>
                      <a:pt x="1014" y="902"/>
                    </a:lnTo>
                    <a:lnTo>
                      <a:pt x="1012" y="902"/>
                    </a:lnTo>
                    <a:lnTo>
                      <a:pt x="1010" y="904"/>
                    </a:lnTo>
                    <a:lnTo>
                      <a:pt x="1008" y="904"/>
                    </a:lnTo>
                    <a:lnTo>
                      <a:pt x="1006" y="904"/>
                    </a:lnTo>
                    <a:lnTo>
                      <a:pt x="1004" y="906"/>
                    </a:lnTo>
                    <a:lnTo>
                      <a:pt x="1004" y="910"/>
                    </a:lnTo>
                    <a:lnTo>
                      <a:pt x="1002" y="912"/>
                    </a:lnTo>
                    <a:lnTo>
                      <a:pt x="1002" y="914"/>
                    </a:lnTo>
                    <a:lnTo>
                      <a:pt x="1004" y="916"/>
                    </a:lnTo>
                    <a:lnTo>
                      <a:pt x="1008" y="918"/>
                    </a:lnTo>
                    <a:lnTo>
                      <a:pt x="1012" y="916"/>
                    </a:lnTo>
                    <a:lnTo>
                      <a:pt x="1016" y="914"/>
                    </a:lnTo>
                    <a:lnTo>
                      <a:pt x="1026" y="910"/>
                    </a:lnTo>
                    <a:lnTo>
                      <a:pt x="1030" y="910"/>
                    </a:lnTo>
                    <a:lnTo>
                      <a:pt x="1026" y="914"/>
                    </a:lnTo>
                    <a:lnTo>
                      <a:pt x="1020" y="918"/>
                    </a:lnTo>
                    <a:lnTo>
                      <a:pt x="1020" y="920"/>
                    </a:lnTo>
                    <a:lnTo>
                      <a:pt x="1030" y="918"/>
                    </a:lnTo>
                    <a:lnTo>
                      <a:pt x="1040" y="916"/>
                    </a:lnTo>
                    <a:lnTo>
                      <a:pt x="1042" y="914"/>
                    </a:lnTo>
                    <a:lnTo>
                      <a:pt x="1042" y="912"/>
                    </a:lnTo>
                    <a:lnTo>
                      <a:pt x="1042" y="910"/>
                    </a:lnTo>
                    <a:lnTo>
                      <a:pt x="1040" y="906"/>
                    </a:lnTo>
                    <a:lnTo>
                      <a:pt x="1040" y="904"/>
                    </a:lnTo>
                    <a:lnTo>
                      <a:pt x="1042" y="902"/>
                    </a:lnTo>
                    <a:lnTo>
                      <a:pt x="1042" y="900"/>
                    </a:lnTo>
                    <a:lnTo>
                      <a:pt x="1038" y="896"/>
                    </a:lnTo>
                    <a:lnTo>
                      <a:pt x="1034" y="890"/>
                    </a:lnTo>
                    <a:lnTo>
                      <a:pt x="1032" y="890"/>
                    </a:lnTo>
                    <a:lnTo>
                      <a:pt x="1030" y="890"/>
                    </a:lnTo>
                    <a:lnTo>
                      <a:pt x="1028" y="890"/>
                    </a:lnTo>
                    <a:lnTo>
                      <a:pt x="1028" y="892"/>
                    </a:lnTo>
                    <a:lnTo>
                      <a:pt x="1030" y="896"/>
                    </a:lnTo>
                    <a:lnTo>
                      <a:pt x="1032" y="900"/>
                    </a:lnTo>
                    <a:lnTo>
                      <a:pt x="1028" y="900"/>
                    </a:lnTo>
                    <a:close/>
                    <a:moveTo>
                      <a:pt x="996" y="942"/>
                    </a:moveTo>
                    <a:lnTo>
                      <a:pt x="996" y="942"/>
                    </a:lnTo>
                    <a:lnTo>
                      <a:pt x="996" y="940"/>
                    </a:lnTo>
                    <a:lnTo>
                      <a:pt x="994" y="938"/>
                    </a:lnTo>
                    <a:lnTo>
                      <a:pt x="990" y="938"/>
                    </a:lnTo>
                    <a:lnTo>
                      <a:pt x="988" y="938"/>
                    </a:lnTo>
                    <a:lnTo>
                      <a:pt x="990" y="940"/>
                    </a:lnTo>
                    <a:lnTo>
                      <a:pt x="992" y="942"/>
                    </a:lnTo>
                    <a:lnTo>
                      <a:pt x="994" y="942"/>
                    </a:lnTo>
                    <a:lnTo>
                      <a:pt x="996" y="942"/>
                    </a:lnTo>
                    <a:close/>
                    <a:moveTo>
                      <a:pt x="942" y="966"/>
                    </a:moveTo>
                    <a:lnTo>
                      <a:pt x="942" y="966"/>
                    </a:lnTo>
                    <a:lnTo>
                      <a:pt x="940" y="974"/>
                    </a:lnTo>
                    <a:lnTo>
                      <a:pt x="946" y="970"/>
                    </a:lnTo>
                    <a:lnTo>
                      <a:pt x="948" y="968"/>
                    </a:lnTo>
                    <a:lnTo>
                      <a:pt x="950" y="964"/>
                    </a:lnTo>
                    <a:lnTo>
                      <a:pt x="950" y="958"/>
                    </a:lnTo>
                    <a:lnTo>
                      <a:pt x="950" y="956"/>
                    </a:lnTo>
                    <a:lnTo>
                      <a:pt x="948" y="956"/>
                    </a:lnTo>
                    <a:lnTo>
                      <a:pt x="942" y="966"/>
                    </a:lnTo>
                    <a:close/>
                    <a:moveTo>
                      <a:pt x="970" y="956"/>
                    </a:moveTo>
                    <a:lnTo>
                      <a:pt x="970" y="956"/>
                    </a:lnTo>
                    <a:lnTo>
                      <a:pt x="972" y="956"/>
                    </a:lnTo>
                    <a:lnTo>
                      <a:pt x="974" y="956"/>
                    </a:lnTo>
                    <a:lnTo>
                      <a:pt x="976" y="956"/>
                    </a:lnTo>
                    <a:lnTo>
                      <a:pt x="978" y="954"/>
                    </a:lnTo>
                    <a:lnTo>
                      <a:pt x="982" y="952"/>
                    </a:lnTo>
                    <a:lnTo>
                      <a:pt x="984" y="950"/>
                    </a:lnTo>
                    <a:lnTo>
                      <a:pt x="988" y="946"/>
                    </a:lnTo>
                    <a:lnTo>
                      <a:pt x="992" y="946"/>
                    </a:lnTo>
                    <a:lnTo>
                      <a:pt x="990" y="944"/>
                    </a:lnTo>
                    <a:lnTo>
                      <a:pt x="980" y="942"/>
                    </a:lnTo>
                    <a:lnTo>
                      <a:pt x="976" y="940"/>
                    </a:lnTo>
                    <a:lnTo>
                      <a:pt x="972" y="942"/>
                    </a:lnTo>
                    <a:lnTo>
                      <a:pt x="970" y="944"/>
                    </a:lnTo>
                    <a:lnTo>
                      <a:pt x="966" y="948"/>
                    </a:lnTo>
                    <a:lnTo>
                      <a:pt x="966" y="952"/>
                    </a:lnTo>
                    <a:lnTo>
                      <a:pt x="966" y="954"/>
                    </a:lnTo>
                    <a:lnTo>
                      <a:pt x="964" y="956"/>
                    </a:lnTo>
                    <a:lnTo>
                      <a:pt x="966" y="958"/>
                    </a:lnTo>
                    <a:lnTo>
                      <a:pt x="968" y="958"/>
                    </a:lnTo>
                    <a:lnTo>
                      <a:pt x="970" y="956"/>
                    </a:lnTo>
                    <a:close/>
                    <a:moveTo>
                      <a:pt x="958" y="954"/>
                    </a:moveTo>
                    <a:lnTo>
                      <a:pt x="958" y="954"/>
                    </a:lnTo>
                    <a:lnTo>
                      <a:pt x="958" y="956"/>
                    </a:lnTo>
                    <a:lnTo>
                      <a:pt x="956" y="956"/>
                    </a:lnTo>
                    <a:lnTo>
                      <a:pt x="954" y="956"/>
                    </a:lnTo>
                    <a:lnTo>
                      <a:pt x="954" y="960"/>
                    </a:lnTo>
                    <a:lnTo>
                      <a:pt x="956" y="962"/>
                    </a:lnTo>
                    <a:lnTo>
                      <a:pt x="962" y="958"/>
                    </a:lnTo>
                    <a:lnTo>
                      <a:pt x="964" y="954"/>
                    </a:lnTo>
                    <a:lnTo>
                      <a:pt x="962" y="950"/>
                    </a:lnTo>
                    <a:lnTo>
                      <a:pt x="960" y="950"/>
                    </a:lnTo>
                    <a:lnTo>
                      <a:pt x="958" y="954"/>
                    </a:lnTo>
                    <a:close/>
                    <a:moveTo>
                      <a:pt x="1028" y="966"/>
                    </a:moveTo>
                    <a:lnTo>
                      <a:pt x="1028" y="966"/>
                    </a:lnTo>
                    <a:lnTo>
                      <a:pt x="1032" y="966"/>
                    </a:lnTo>
                    <a:lnTo>
                      <a:pt x="1034" y="964"/>
                    </a:lnTo>
                    <a:lnTo>
                      <a:pt x="1030" y="962"/>
                    </a:lnTo>
                    <a:lnTo>
                      <a:pt x="1028" y="962"/>
                    </a:lnTo>
                    <a:lnTo>
                      <a:pt x="1026" y="964"/>
                    </a:lnTo>
                    <a:lnTo>
                      <a:pt x="1026" y="966"/>
                    </a:lnTo>
                    <a:lnTo>
                      <a:pt x="1028" y="966"/>
                    </a:lnTo>
                    <a:close/>
                    <a:moveTo>
                      <a:pt x="1078" y="890"/>
                    </a:moveTo>
                    <a:lnTo>
                      <a:pt x="1078" y="890"/>
                    </a:lnTo>
                    <a:lnTo>
                      <a:pt x="1080" y="892"/>
                    </a:lnTo>
                    <a:lnTo>
                      <a:pt x="1082" y="894"/>
                    </a:lnTo>
                    <a:lnTo>
                      <a:pt x="1088" y="896"/>
                    </a:lnTo>
                    <a:lnTo>
                      <a:pt x="1092" y="896"/>
                    </a:lnTo>
                    <a:lnTo>
                      <a:pt x="1092" y="894"/>
                    </a:lnTo>
                    <a:lnTo>
                      <a:pt x="1088" y="892"/>
                    </a:lnTo>
                    <a:lnTo>
                      <a:pt x="1082" y="890"/>
                    </a:lnTo>
                    <a:lnTo>
                      <a:pt x="1078" y="890"/>
                    </a:lnTo>
                    <a:close/>
                    <a:moveTo>
                      <a:pt x="1054" y="890"/>
                    </a:moveTo>
                    <a:lnTo>
                      <a:pt x="1054" y="890"/>
                    </a:lnTo>
                    <a:lnTo>
                      <a:pt x="1060" y="890"/>
                    </a:lnTo>
                    <a:lnTo>
                      <a:pt x="1062" y="888"/>
                    </a:lnTo>
                    <a:lnTo>
                      <a:pt x="1068" y="878"/>
                    </a:lnTo>
                    <a:lnTo>
                      <a:pt x="1072" y="872"/>
                    </a:lnTo>
                    <a:lnTo>
                      <a:pt x="1074" y="868"/>
                    </a:lnTo>
                    <a:lnTo>
                      <a:pt x="1072" y="868"/>
                    </a:lnTo>
                    <a:lnTo>
                      <a:pt x="1066" y="870"/>
                    </a:lnTo>
                    <a:lnTo>
                      <a:pt x="1054" y="878"/>
                    </a:lnTo>
                    <a:lnTo>
                      <a:pt x="1050" y="882"/>
                    </a:lnTo>
                    <a:lnTo>
                      <a:pt x="1046" y="890"/>
                    </a:lnTo>
                    <a:lnTo>
                      <a:pt x="1044" y="894"/>
                    </a:lnTo>
                    <a:lnTo>
                      <a:pt x="1044" y="896"/>
                    </a:lnTo>
                    <a:lnTo>
                      <a:pt x="1046" y="898"/>
                    </a:lnTo>
                    <a:lnTo>
                      <a:pt x="1048" y="898"/>
                    </a:lnTo>
                    <a:lnTo>
                      <a:pt x="1048" y="894"/>
                    </a:lnTo>
                    <a:lnTo>
                      <a:pt x="1050" y="892"/>
                    </a:lnTo>
                    <a:lnTo>
                      <a:pt x="1054" y="890"/>
                    </a:lnTo>
                    <a:close/>
                    <a:moveTo>
                      <a:pt x="752" y="1276"/>
                    </a:moveTo>
                    <a:lnTo>
                      <a:pt x="752" y="1276"/>
                    </a:lnTo>
                    <a:lnTo>
                      <a:pt x="750" y="1274"/>
                    </a:lnTo>
                    <a:lnTo>
                      <a:pt x="742" y="1274"/>
                    </a:lnTo>
                    <a:lnTo>
                      <a:pt x="738" y="1276"/>
                    </a:lnTo>
                    <a:lnTo>
                      <a:pt x="736" y="1278"/>
                    </a:lnTo>
                    <a:lnTo>
                      <a:pt x="742" y="1282"/>
                    </a:lnTo>
                    <a:lnTo>
                      <a:pt x="748" y="1282"/>
                    </a:lnTo>
                    <a:lnTo>
                      <a:pt x="750" y="1278"/>
                    </a:lnTo>
                    <a:lnTo>
                      <a:pt x="752" y="1276"/>
                    </a:lnTo>
                    <a:close/>
                    <a:moveTo>
                      <a:pt x="1156" y="42"/>
                    </a:moveTo>
                    <a:lnTo>
                      <a:pt x="1156" y="42"/>
                    </a:lnTo>
                    <a:lnTo>
                      <a:pt x="1164" y="44"/>
                    </a:lnTo>
                    <a:lnTo>
                      <a:pt x="1166" y="46"/>
                    </a:lnTo>
                    <a:lnTo>
                      <a:pt x="1164" y="48"/>
                    </a:lnTo>
                    <a:lnTo>
                      <a:pt x="1162" y="48"/>
                    </a:lnTo>
                    <a:lnTo>
                      <a:pt x="1160" y="50"/>
                    </a:lnTo>
                    <a:lnTo>
                      <a:pt x="1162" y="52"/>
                    </a:lnTo>
                    <a:lnTo>
                      <a:pt x="1166" y="56"/>
                    </a:lnTo>
                    <a:lnTo>
                      <a:pt x="1176" y="62"/>
                    </a:lnTo>
                    <a:lnTo>
                      <a:pt x="1186" y="66"/>
                    </a:lnTo>
                    <a:lnTo>
                      <a:pt x="1194" y="68"/>
                    </a:lnTo>
                    <a:lnTo>
                      <a:pt x="1204" y="68"/>
                    </a:lnTo>
                    <a:lnTo>
                      <a:pt x="1214" y="66"/>
                    </a:lnTo>
                    <a:lnTo>
                      <a:pt x="1238" y="62"/>
                    </a:lnTo>
                    <a:lnTo>
                      <a:pt x="1252" y="60"/>
                    </a:lnTo>
                    <a:lnTo>
                      <a:pt x="1270" y="58"/>
                    </a:lnTo>
                    <a:lnTo>
                      <a:pt x="1296" y="58"/>
                    </a:lnTo>
                    <a:lnTo>
                      <a:pt x="1298" y="60"/>
                    </a:lnTo>
                    <a:lnTo>
                      <a:pt x="1294" y="62"/>
                    </a:lnTo>
                    <a:lnTo>
                      <a:pt x="1274" y="66"/>
                    </a:lnTo>
                    <a:lnTo>
                      <a:pt x="1236" y="74"/>
                    </a:lnTo>
                    <a:lnTo>
                      <a:pt x="1220" y="78"/>
                    </a:lnTo>
                    <a:lnTo>
                      <a:pt x="1216" y="80"/>
                    </a:lnTo>
                    <a:lnTo>
                      <a:pt x="1216" y="82"/>
                    </a:lnTo>
                    <a:lnTo>
                      <a:pt x="1216" y="84"/>
                    </a:lnTo>
                    <a:lnTo>
                      <a:pt x="1220" y="86"/>
                    </a:lnTo>
                    <a:lnTo>
                      <a:pt x="1232" y="88"/>
                    </a:lnTo>
                    <a:lnTo>
                      <a:pt x="1270" y="92"/>
                    </a:lnTo>
                    <a:lnTo>
                      <a:pt x="1308" y="94"/>
                    </a:lnTo>
                    <a:lnTo>
                      <a:pt x="1324" y="96"/>
                    </a:lnTo>
                    <a:lnTo>
                      <a:pt x="1336" y="100"/>
                    </a:lnTo>
                    <a:lnTo>
                      <a:pt x="1360" y="110"/>
                    </a:lnTo>
                    <a:lnTo>
                      <a:pt x="1370" y="114"/>
                    </a:lnTo>
                    <a:lnTo>
                      <a:pt x="1380" y="114"/>
                    </a:lnTo>
                    <a:lnTo>
                      <a:pt x="1390" y="112"/>
                    </a:lnTo>
                    <a:lnTo>
                      <a:pt x="1402" y="106"/>
                    </a:lnTo>
                    <a:lnTo>
                      <a:pt x="1412" y="98"/>
                    </a:lnTo>
                    <a:lnTo>
                      <a:pt x="1420" y="96"/>
                    </a:lnTo>
                    <a:lnTo>
                      <a:pt x="1424" y="94"/>
                    </a:lnTo>
                    <a:lnTo>
                      <a:pt x="1430" y="96"/>
                    </a:lnTo>
                    <a:lnTo>
                      <a:pt x="1438" y="98"/>
                    </a:lnTo>
                    <a:lnTo>
                      <a:pt x="1446" y="98"/>
                    </a:lnTo>
                    <a:lnTo>
                      <a:pt x="1456" y="96"/>
                    </a:lnTo>
                    <a:lnTo>
                      <a:pt x="1464" y="92"/>
                    </a:lnTo>
                    <a:lnTo>
                      <a:pt x="1468" y="88"/>
                    </a:lnTo>
                    <a:lnTo>
                      <a:pt x="1468" y="84"/>
                    </a:lnTo>
                    <a:lnTo>
                      <a:pt x="1468" y="80"/>
                    </a:lnTo>
                    <a:lnTo>
                      <a:pt x="1470" y="76"/>
                    </a:lnTo>
                    <a:lnTo>
                      <a:pt x="1476" y="72"/>
                    </a:lnTo>
                    <a:lnTo>
                      <a:pt x="1488" y="66"/>
                    </a:lnTo>
                    <a:lnTo>
                      <a:pt x="1506" y="58"/>
                    </a:lnTo>
                    <a:lnTo>
                      <a:pt x="1516" y="54"/>
                    </a:lnTo>
                    <a:lnTo>
                      <a:pt x="1522" y="48"/>
                    </a:lnTo>
                    <a:lnTo>
                      <a:pt x="1520" y="42"/>
                    </a:lnTo>
                    <a:lnTo>
                      <a:pt x="1516" y="38"/>
                    </a:lnTo>
                    <a:lnTo>
                      <a:pt x="1510" y="34"/>
                    </a:lnTo>
                    <a:lnTo>
                      <a:pt x="1502" y="30"/>
                    </a:lnTo>
                    <a:lnTo>
                      <a:pt x="1492" y="28"/>
                    </a:lnTo>
                    <a:lnTo>
                      <a:pt x="1484" y="28"/>
                    </a:lnTo>
                    <a:lnTo>
                      <a:pt x="1468" y="28"/>
                    </a:lnTo>
                    <a:lnTo>
                      <a:pt x="1450" y="24"/>
                    </a:lnTo>
                    <a:lnTo>
                      <a:pt x="1430" y="18"/>
                    </a:lnTo>
                    <a:lnTo>
                      <a:pt x="1406" y="14"/>
                    </a:lnTo>
                    <a:lnTo>
                      <a:pt x="1394" y="12"/>
                    </a:lnTo>
                    <a:lnTo>
                      <a:pt x="1388" y="14"/>
                    </a:lnTo>
                    <a:lnTo>
                      <a:pt x="1384" y="16"/>
                    </a:lnTo>
                    <a:lnTo>
                      <a:pt x="1382" y="20"/>
                    </a:lnTo>
                    <a:lnTo>
                      <a:pt x="1378" y="28"/>
                    </a:lnTo>
                    <a:lnTo>
                      <a:pt x="1374" y="30"/>
                    </a:lnTo>
                    <a:lnTo>
                      <a:pt x="1366" y="30"/>
                    </a:lnTo>
                    <a:lnTo>
                      <a:pt x="1360" y="28"/>
                    </a:lnTo>
                    <a:lnTo>
                      <a:pt x="1358" y="24"/>
                    </a:lnTo>
                    <a:lnTo>
                      <a:pt x="1358" y="20"/>
                    </a:lnTo>
                    <a:lnTo>
                      <a:pt x="1360" y="16"/>
                    </a:lnTo>
                    <a:lnTo>
                      <a:pt x="1362" y="10"/>
                    </a:lnTo>
                    <a:lnTo>
                      <a:pt x="1362" y="6"/>
                    </a:lnTo>
                    <a:lnTo>
                      <a:pt x="1360" y="4"/>
                    </a:lnTo>
                    <a:lnTo>
                      <a:pt x="1350" y="0"/>
                    </a:lnTo>
                    <a:lnTo>
                      <a:pt x="1344" y="0"/>
                    </a:lnTo>
                    <a:lnTo>
                      <a:pt x="1340" y="2"/>
                    </a:lnTo>
                    <a:lnTo>
                      <a:pt x="1334" y="4"/>
                    </a:lnTo>
                    <a:lnTo>
                      <a:pt x="1332" y="8"/>
                    </a:lnTo>
                    <a:lnTo>
                      <a:pt x="1328" y="14"/>
                    </a:lnTo>
                    <a:lnTo>
                      <a:pt x="1326" y="22"/>
                    </a:lnTo>
                    <a:lnTo>
                      <a:pt x="1324" y="36"/>
                    </a:lnTo>
                    <a:lnTo>
                      <a:pt x="1322" y="40"/>
                    </a:lnTo>
                    <a:lnTo>
                      <a:pt x="1320" y="40"/>
                    </a:lnTo>
                    <a:lnTo>
                      <a:pt x="1318" y="40"/>
                    </a:lnTo>
                    <a:lnTo>
                      <a:pt x="1314" y="36"/>
                    </a:lnTo>
                    <a:lnTo>
                      <a:pt x="1306" y="24"/>
                    </a:lnTo>
                    <a:lnTo>
                      <a:pt x="1300" y="20"/>
                    </a:lnTo>
                    <a:lnTo>
                      <a:pt x="1296" y="18"/>
                    </a:lnTo>
                    <a:lnTo>
                      <a:pt x="1292" y="18"/>
                    </a:lnTo>
                    <a:lnTo>
                      <a:pt x="1286" y="18"/>
                    </a:lnTo>
                    <a:lnTo>
                      <a:pt x="1278" y="20"/>
                    </a:lnTo>
                    <a:lnTo>
                      <a:pt x="1268" y="18"/>
                    </a:lnTo>
                    <a:lnTo>
                      <a:pt x="1252" y="16"/>
                    </a:lnTo>
                    <a:lnTo>
                      <a:pt x="1232" y="8"/>
                    </a:lnTo>
                    <a:lnTo>
                      <a:pt x="1216" y="2"/>
                    </a:lnTo>
                    <a:lnTo>
                      <a:pt x="1208" y="2"/>
                    </a:lnTo>
                    <a:lnTo>
                      <a:pt x="1208" y="4"/>
                    </a:lnTo>
                    <a:lnTo>
                      <a:pt x="1212" y="10"/>
                    </a:lnTo>
                    <a:lnTo>
                      <a:pt x="1216" y="16"/>
                    </a:lnTo>
                    <a:lnTo>
                      <a:pt x="1216" y="20"/>
                    </a:lnTo>
                    <a:lnTo>
                      <a:pt x="1216" y="22"/>
                    </a:lnTo>
                    <a:lnTo>
                      <a:pt x="1212" y="22"/>
                    </a:lnTo>
                    <a:lnTo>
                      <a:pt x="1200" y="16"/>
                    </a:lnTo>
                    <a:lnTo>
                      <a:pt x="1188" y="12"/>
                    </a:lnTo>
                    <a:lnTo>
                      <a:pt x="1182" y="12"/>
                    </a:lnTo>
                    <a:lnTo>
                      <a:pt x="1184" y="14"/>
                    </a:lnTo>
                    <a:lnTo>
                      <a:pt x="1188" y="18"/>
                    </a:lnTo>
                    <a:lnTo>
                      <a:pt x="1192" y="24"/>
                    </a:lnTo>
                    <a:lnTo>
                      <a:pt x="1194" y="28"/>
                    </a:lnTo>
                    <a:lnTo>
                      <a:pt x="1194" y="30"/>
                    </a:lnTo>
                    <a:lnTo>
                      <a:pt x="1190" y="30"/>
                    </a:lnTo>
                    <a:lnTo>
                      <a:pt x="1180" y="28"/>
                    </a:lnTo>
                    <a:lnTo>
                      <a:pt x="1166" y="26"/>
                    </a:lnTo>
                    <a:lnTo>
                      <a:pt x="1154" y="24"/>
                    </a:lnTo>
                    <a:lnTo>
                      <a:pt x="1148" y="24"/>
                    </a:lnTo>
                    <a:lnTo>
                      <a:pt x="1142" y="26"/>
                    </a:lnTo>
                    <a:lnTo>
                      <a:pt x="1142" y="30"/>
                    </a:lnTo>
                    <a:lnTo>
                      <a:pt x="1144" y="34"/>
                    </a:lnTo>
                    <a:lnTo>
                      <a:pt x="1148" y="38"/>
                    </a:lnTo>
                    <a:lnTo>
                      <a:pt x="1156" y="42"/>
                    </a:lnTo>
                    <a:close/>
                    <a:moveTo>
                      <a:pt x="388" y="1446"/>
                    </a:moveTo>
                    <a:lnTo>
                      <a:pt x="388" y="1446"/>
                    </a:lnTo>
                    <a:lnTo>
                      <a:pt x="384" y="1448"/>
                    </a:lnTo>
                    <a:lnTo>
                      <a:pt x="384" y="1450"/>
                    </a:lnTo>
                    <a:lnTo>
                      <a:pt x="384" y="1452"/>
                    </a:lnTo>
                    <a:lnTo>
                      <a:pt x="386" y="1456"/>
                    </a:lnTo>
                    <a:lnTo>
                      <a:pt x="388" y="1454"/>
                    </a:lnTo>
                    <a:lnTo>
                      <a:pt x="390" y="1452"/>
                    </a:lnTo>
                    <a:lnTo>
                      <a:pt x="390" y="1448"/>
                    </a:lnTo>
                    <a:lnTo>
                      <a:pt x="388" y="1446"/>
                    </a:lnTo>
                    <a:close/>
                    <a:moveTo>
                      <a:pt x="164" y="1358"/>
                    </a:moveTo>
                    <a:lnTo>
                      <a:pt x="164" y="1358"/>
                    </a:lnTo>
                    <a:lnTo>
                      <a:pt x="166" y="1356"/>
                    </a:lnTo>
                    <a:lnTo>
                      <a:pt x="168" y="1358"/>
                    </a:lnTo>
                    <a:lnTo>
                      <a:pt x="170" y="1356"/>
                    </a:lnTo>
                    <a:lnTo>
                      <a:pt x="172" y="1354"/>
                    </a:lnTo>
                    <a:lnTo>
                      <a:pt x="170" y="1354"/>
                    </a:lnTo>
                    <a:lnTo>
                      <a:pt x="168" y="1350"/>
                    </a:lnTo>
                    <a:lnTo>
                      <a:pt x="164" y="1346"/>
                    </a:lnTo>
                    <a:lnTo>
                      <a:pt x="164" y="1348"/>
                    </a:lnTo>
                    <a:lnTo>
                      <a:pt x="164" y="1350"/>
                    </a:lnTo>
                    <a:lnTo>
                      <a:pt x="164" y="1352"/>
                    </a:lnTo>
                    <a:lnTo>
                      <a:pt x="164" y="1354"/>
                    </a:lnTo>
                    <a:lnTo>
                      <a:pt x="164" y="1358"/>
                    </a:lnTo>
                    <a:close/>
                    <a:moveTo>
                      <a:pt x="148" y="1644"/>
                    </a:moveTo>
                    <a:lnTo>
                      <a:pt x="148" y="1644"/>
                    </a:lnTo>
                    <a:lnTo>
                      <a:pt x="150" y="1642"/>
                    </a:lnTo>
                    <a:lnTo>
                      <a:pt x="150" y="1640"/>
                    </a:lnTo>
                    <a:lnTo>
                      <a:pt x="152" y="1636"/>
                    </a:lnTo>
                    <a:lnTo>
                      <a:pt x="156" y="1634"/>
                    </a:lnTo>
                    <a:lnTo>
                      <a:pt x="160" y="1634"/>
                    </a:lnTo>
                    <a:lnTo>
                      <a:pt x="162" y="1634"/>
                    </a:lnTo>
                    <a:lnTo>
                      <a:pt x="162" y="1632"/>
                    </a:lnTo>
                    <a:lnTo>
                      <a:pt x="162" y="1630"/>
                    </a:lnTo>
                    <a:lnTo>
                      <a:pt x="164" y="1630"/>
                    </a:lnTo>
                    <a:lnTo>
                      <a:pt x="166" y="1628"/>
                    </a:lnTo>
                    <a:lnTo>
                      <a:pt x="166" y="1626"/>
                    </a:lnTo>
                    <a:lnTo>
                      <a:pt x="164" y="1624"/>
                    </a:lnTo>
                    <a:lnTo>
                      <a:pt x="166" y="1622"/>
                    </a:lnTo>
                    <a:lnTo>
                      <a:pt x="164" y="1620"/>
                    </a:lnTo>
                    <a:lnTo>
                      <a:pt x="166" y="1618"/>
                    </a:lnTo>
                    <a:lnTo>
                      <a:pt x="168" y="1618"/>
                    </a:lnTo>
                    <a:lnTo>
                      <a:pt x="170" y="1618"/>
                    </a:lnTo>
                    <a:lnTo>
                      <a:pt x="174" y="1616"/>
                    </a:lnTo>
                    <a:lnTo>
                      <a:pt x="176" y="1614"/>
                    </a:lnTo>
                    <a:lnTo>
                      <a:pt x="172" y="1614"/>
                    </a:lnTo>
                    <a:lnTo>
                      <a:pt x="168" y="1614"/>
                    </a:lnTo>
                    <a:lnTo>
                      <a:pt x="172" y="1610"/>
                    </a:lnTo>
                    <a:lnTo>
                      <a:pt x="174" y="1606"/>
                    </a:lnTo>
                    <a:lnTo>
                      <a:pt x="174" y="1600"/>
                    </a:lnTo>
                    <a:lnTo>
                      <a:pt x="172" y="1598"/>
                    </a:lnTo>
                    <a:lnTo>
                      <a:pt x="170" y="1598"/>
                    </a:lnTo>
                    <a:lnTo>
                      <a:pt x="164" y="1602"/>
                    </a:lnTo>
                    <a:lnTo>
                      <a:pt x="158" y="1606"/>
                    </a:lnTo>
                    <a:lnTo>
                      <a:pt x="150" y="1610"/>
                    </a:lnTo>
                    <a:lnTo>
                      <a:pt x="148" y="1612"/>
                    </a:lnTo>
                    <a:lnTo>
                      <a:pt x="148" y="1614"/>
                    </a:lnTo>
                    <a:lnTo>
                      <a:pt x="148" y="1616"/>
                    </a:lnTo>
                    <a:lnTo>
                      <a:pt x="148" y="1620"/>
                    </a:lnTo>
                    <a:lnTo>
                      <a:pt x="146" y="1620"/>
                    </a:lnTo>
                    <a:lnTo>
                      <a:pt x="144" y="1618"/>
                    </a:lnTo>
                    <a:lnTo>
                      <a:pt x="142" y="1616"/>
                    </a:lnTo>
                    <a:lnTo>
                      <a:pt x="140" y="1616"/>
                    </a:lnTo>
                    <a:lnTo>
                      <a:pt x="136" y="1622"/>
                    </a:lnTo>
                    <a:lnTo>
                      <a:pt x="136" y="1624"/>
                    </a:lnTo>
                    <a:lnTo>
                      <a:pt x="138" y="1628"/>
                    </a:lnTo>
                    <a:lnTo>
                      <a:pt x="140" y="1630"/>
                    </a:lnTo>
                    <a:lnTo>
                      <a:pt x="138" y="1632"/>
                    </a:lnTo>
                    <a:lnTo>
                      <a:pt x="144" y="1636"/>
                    </a:lnTo>
                    <a:lnTo>
                      <a:pt x="146" y="1636"/>
                    </a:lnTo>
                    <a:lnTo>
                      <a:pt x="142" y="1638"/>
                    </a:lnTo>
                    <a:lnTo>
                      <a:pt x="138" y="1642"/>
                    </a:lnTo>
                    <a:lnTo>
                      <a:pt x="136" y="1644"/>
                    </a:lnTo>
                    <a:lnTo>
                      <a:pt x="138" y="1646"/>
                    </a:lnTo>
                    <a:lnTo>
                      <a:pt x="140" y="1648"/>
                    </a:lnTo>
                    <a:lnTo>
                      <a:pt x="142" y="1648"/>
                    </a:lnTo>
                    <a:lnTo>
                      <a:pt x="144" y="1644"/>
                    </a:lnTo>
                    <a:lnTo>
                      <a:pt x="148" y="1644"/>
                    </a:lnTo>
                    <a:close/>
                    <a:moveTo>
                      <a:pt x="84" y="2020"/>
                    </a:moveTo>
                    <a:lnTo>
                      <a:pt x="84" y="2020"/>
                    </a:lnTo>
                    <a:lnTo>
                      <a:pt x="88" y="2008"/>
                    </a:lnTo>
                    <a:lnTo>
                      <a:pt x="90" y="2008"/>
                    </a:lnTo>
                    <a:lnTo>
                      <a:pt x="92" y="2012"/>
                    </a:lnTo>
                    <a:lnTo>
                      <a:pt x="94" y="2014"/>
                    </a:lnTo>
                    <a:lnTo>
                      <a:pt x="96" y="2014"/>
                    </a:lnTo>
                    <a:lnTo>
                      <a:pt x="106" y="2008"/>
                    </a:lnTo>
                    <a:lnTo>
                      <a:pt x="120" y="2000"/>
                    </a:lnTo>
                    <a:lnTo>
                      <a:pt x="126" y="1996"/>
                    </a:lnTo>
                    <a:lnTo>
                      <a:pt x="132" y="1994"/>
                    </a:lnTo>
                    <a:lnTo>
                      <a:pt x="142" y="1992"/>
                    </a:lnTo>
                    <a:lnTo>
                      <a:pt x="148" y="1990"/>
                    </a:lnTo>
                    <a:lnTo>
                      <a:pt x="152" y="1990"/>
                    </a:lnTo>
                    <a:lnTo>
                      <a:pt x="160" y="1990"/>
                    </a:lnTo>
                    <a:lnTo>
                      <a:pt x="166" y="1992"/>
                    </a:lnTo>
                    <a:lnTo>
                      <a:pt x="168" y="1988"/>
                    </a:lnTo>
                    <a:lnTo>
                      <a:pt x="168" y="1980"/>
                    </a:lnTo>
                    <a:lnTo>
                      <a:pt x="168" y="1974"/>
                    </a:lnTo>
                    <a:lnTo>
                      <a:pt x="172" y="1966"/>
                    </a:lnTo>
                    <a:lnTo>
                      <a:pt x="176" y="1958"/>
                    </a:lnTo>
                    <a:lnTo>
                      <a:pt x="178" y="1950"/>
                    </a:lnTo>
                    <a:lnTo>
                      <a:pt x="180" y="1934"/>
                    </a:lnTo>
                    <a:lnTo>
                      <a:pt x="178" y="1920"/>
                    </a:lnTo>
                    <a:lnTo>
                      <a:pt x="174" y="1906"/>
                    </a:lnTo>
                    <a:lnTo>
                      <a:pt x="168" y="1888"/>
                    </a:lnTo>
                    <a:lnTo>
                      <a:pt x="166" y="1884"/>
                    </a:lnTo>
                    <a:lnTo>
                      <a:pt x="170" y="1884"/>
                    </a:lnTo>
                    <a:lnTo>
                      <a:pt x="172" y="1882"/>
                    </a:lnTo>
                    <a:lnTo>
                      <a:pt x="172" y="1880"/>
                    </a:lnTo>
                    <a:lnTo>
                      <a:pt x="168" y="1874"/>
                    </a:lnTo>
                    <a:lnTo>
                      <a:pt x="172" y="1874"/>
                    </a:lnTo>
                    <a:lnTo>
                      <a:pt x="176" y="1876"/>
                    </a:lnTo>
                    <a:lnTo>
                      <a:pt x="178" y="1878"/>
                    </a:lnTo>
                    <a:lnTo>
                      <a:pt x="180" y="1878"/>
                    </a:lnTo>
                    <a:lnTo>
                      <a:pt x="186" y="1870"/>
                    </a:lnTo>
                    <a:lnTo>
                      <a:pt x="190" y="1866"/>
                    </a:lnTo>
                    <a:lnTo>
                      <a:pt x="194" y="1866"/>
                    </a:lnTo>
                    <a:lnTo>
                      <a:pt x="196" y="1864"/>
                    </a:lnTo>
                    <a:lnTo>
                      <a:pt x="198" y="1862"/>
                    </a:lnTo>
                    <a:lnTo>
                      <a:pt x="196" y="1858"/>
                    </a:lnTo>
                    <a:lnTo>
                      <a:pt x="194" y="1858"/>
                    </a:lnTo>
                    <a:lnTo>
                      <a:pt x="192" y="1858"/>
                    </a:lnTo>
                    <a:lnTo>
                      <a:pt x="194" y="1854"/>
                    </a:lnTo>
                    <a:lnTo>
                      <a:pt x="196" y="1850"/>
                    </a:lnTo>
                    <a:lnTo>
                      <a:pt x="196" y="1848"/>
                    </a:lnTo>
                    <a:lnTo>
                      <a:pt x="196" y="1850"/>
                    </a:lnTo>
                    <a:lnTo>
                      <a:pt x="200" y="1858"/>
                    </a:lnTo>
                    <a:lnTo>
                      <a:pt x="202" y="1858"/>
                    </a:lnTo>
                    <a:lnTo>
                      <a:pt x="204" y="1856"/>
                    </a:lnTo>
                    <a:lnTo>
                      <a:pt x="204" y="1850"/>
                    </a:lnTo>
                    <a:lnTo>
                      <a:pt x="202" y="1844"/>
                    </a:lnTo>
                    <a:lnTo>
                      <a:pt x="198" y="1840"/>
                    </a:lnTo>
                    <a:lnTo>
                      <a:pt x="196" y="1838"/>
                    </a:lnTo>
                    <a:lnTo>
                      <a:pt x="194" y="1838"/>
                    </a:lnTo>
                    <a:lnTo>
                      <a:pt x="186" y="1840"/>
                    </a:lnTo>
                    <a:lnTo>
                      <a:pt x="184" y="1840"/>
                    </a:lnTo>
                    <a:lnTo>
                      <a:pt x="186" y="1838"/>
                    </a:lnTo>
                    <a:lnTo>
                      <a:pt x="192" y="1834"/>
                    </a:lnTo>
                    <a:lnTo>
                      <a:pt x="194" y="1832"/>
                    </a:lnTo>
                    <a:lnTo>
                      <a:pt x="192" y="1828"/>
                    </a:lnTo>
                    <a:lnTo>
                      <a:pt x="190" y="1828"/>
                    </a:lnTo>
                    <a:lnTo>
                      <a:pt x="186" y="1826"/>
                    </a:lnTo>
                    <a:lnTo>
                      <a:pt x="182" y="1820"/>
                    </a:lnTo>
                    <a:lnTo>
                      <a:pt x="176" y="1808"/>
                    </a:lnTo>
                    <a:lnTo>
                      <a:pt x="174" y="1806"/>
                    </a:lnTo>
                    <a:lnTo>
                      <a:pt x="172" y="1804"/>
                    </a:lnTo>
                    <a:lnTo>
                      <a:pt x="164" y="1806"/>
                    </a:lnTo>
                    <a:lnTo>
                      <a:pt x="156" y="1808"/>
                    </a:lnTo>
                    <a:lnTo>
                      <a:pt x="148" y="1808"/>
                    </a:lnTo>
                    <a:lnTo>
                      <a:pt x="142" y="1810"/>
                    </a:lnTo>
                    <a:lnTo>
                      <a:pt x="140" y="1812"/>
                    </a:lnTo>
                    <a:lnTo>
                      <a:pt x="138" y="1814"/>
                    </a:lnTo>
                    <a:lnTo>
                      <a:pt x="130" y="1816"/>
                    </a:lnTo>
                    <a:lnTo>
                      <a:pt x="126" y="1818"/>
                    </a:lnTo>
                    <a:lnTo>
                      <a:pt x="124" y="1822"/>
                    </a:lnTo>
                    <a:lnTo>
                      <a:pt x="122" y="1828"/>
                    </a:lnTo>
                    <a:lnTo>
                      <a:pt x="120" y="1834"/>
                    </a:lnTo>
                    <a:lnTo>
                      <a:pt x="116" y="1836"/>
                    </a:lnTo>
                    <a:lnTo>
                      <a:pt x="112" y="1836"/>
                    </a:lnTo>
                    <a:lnTo>
                      <a:pt x="116" y="1836"/>
                    </a:lnTo>
                    <a:lnTo>
                      <a:pt x="120" y="1832"/>
                    </a:lnTo>
                    <a:lnTo>
                      <a:pt x="122" y="1826"/>
                    </a:lnTo>
                    <a:lnTo>
                      <a:pt x="124" y="1818"/>
                    </a:lnTo>
                    <a:lnTo>
                      <a:pt x="128" y="1816"/>
                    </a:lnTo>
                    <a:lnTo>
                      <a:pt x="132" y="1814"/>
                    </a:lnTo>
                    <a:lnTo>
                      <a:pt x="132" y="1810"/>
                    </a:lnTo>
                    <a:lnTo>
                      <a:pt x="134" y="1808"/>
                    </a:lnTo>
                    <a:lnTo>
                      <a:pt x="138" y="1806"/>
                    </a:lnTo>
                    <a:lnTo>
                      <a:pt x="140" y="1804"/>
                    </a:lnTo>
                    <a:lnTo>
                      <a:pt x="134" y="1798"/>
                    </a:lnTo>
                    <a:lnTo>
                      <a:pt x="130" y="1796"/>
                    </a:lnTo>
                    <a:lnTo>
                      <a:pt x="126" y="1796"/>
                    </a:lnTo>
                    <a:lnTo>
                      <a:pt x="124" y="1798"/>
                    </a:lnTo>
                    <a:lnTo>
                      <a:pt x="122" y="1800"/>
                    </a:lnTo>
                    <a:lnTo>
                      <a:pt x="118" y="1804"/>
                    </a:lnTo>
                    <a:lnTo>
                      <a:pt x="116" y="1804"/>
                    </a:lnTo>
                    <a:lnTo>
                      <a:pt x="112" y="1804"/>
                    </a:lnTo>
                    <a:lnTo>
                      <a:pt x="104" y="1806"/>
                    </a:lnTo>
                    <a:lnTo>
                      <a:pt x="94" y="1810"/>
                    </a:lnTo>
                    <a:lnTo>
                      <a:pt x="86" y="1816"/>
                    </a:lnTo>
                    <a:lnTo>
                      <a:pt x="84" y="1820"/>
                    </a:lnTo>
                    <a:lnTo>
                      <a:pt x="84" y="1824"/>
                    </a:lnTo>
                    <a:lnTo>
                      <a:pt x="84" y="1828"/>
                    </a:lnTo>
                    <a:lnTo>
                      <a:pt x="82" y="1830"/>
                    </a:lnTo>
                    <a:lnTo>
                      <a:pt x="76" y="1834"/>
                    </a:lnTo>
                    <a:lnTo>
                      <a:pt x="70" y="1836"/>
                    </a:lnTo>
                    <a:lnTo>
                      <a:pt x="68" y="1838"/>
                    </a:lnTo>
                    <a:lnTo>
                      <a:pt x="68" y="1840"/>
                    </a:lnTo>
                    <a:lnTo>
                      <a:pt x="70" y="1842"/>
                    </a:lnTo>
                    <a:lnTo>
                      <a:pt x="76" y="1842"/>
                    </a:lnTo>
                    <a:lnTo>
                      <a:pt x="86" y="1842"/>
                    </a:lnTo>
                    <a:lnTo>
                      <a:pt x="94" y="1844"/>
                    </a:lnTo>
                    <a:lnTo>
                      <a:pt x="94" y="1846"/>
                    </a:lnTo>
                    <a:lnTo>
                      <a:pt x="90" y="1848"/>
                    </a:lnTo>
                    <a:lnTo>
                      <a:pt x="82" y="1856"/>
                    </a:lnTo>
                    <a:lnTo>
                      <a:pt x="78" y="1862"/>
                    </a:lnTo>
                    <a:lnTo>
                      <a:pt x="74" y="1866"/>
                    </a:lnTo>
                    <a:lnTo>
                      <a:pt x="70" y="1866"/>
                    </a:lnTo>
                    <a:lnTo>
                      <a:pt x="62" y="1864"/>
                    </a:lnTo>
                    <a:lnTo>
                      <a:pt x="58" y="1866"/>
                    </a:lnTo>
                    <a:lnTo>
                      <a:pt x="54" y="1866"/>
                    </a:lnTo>
                    <a:lnTo>
                      <a:pt x="48" y="1864"/>
                    </a:lnTo>
                    <a:lnTo>
                      <a:pt x="40" y="1860"/>
                    </a:lnTo>
                    <a:lnTo>
                      <a:pt x="30" y="1860"/>
                    </a:lnTo>
                    <a:lnTo>
                      <a:pt x="22" y="1862"/>
                    </a:lnTo>
                    <a:lnTo>
                      <a:pt x="14" y="1868"/>
                    </a:lnTo>
                    <a:lnTo>
                      <a:pt x="14" y="1870"/>
                    </a:lnTo>
                    <a:lnTo>
                      <a:pt x="18" y="1870"/>
                    </a:lnTo>
                    <a:lnTo>
                      <a:pt x="20" y="1870"/>
                    </a:lnTo>
                    <a:lnTo>
                      <a:pt x="20" y="1872"/>
                    </a:lnTo>
                    <a:lnTo>
                      <a:pt x="20" y="1874"/>
                    </a:lnTo>
                    <a:lnTo>
                      <a:pt x="18" y="1878"/>
                    </a:lnTo>
                    <a:lnTo>
                      <a:pt x="16" y="1884"/>
                    </a:lnTo>
                    <a:lnTo>
                      <a:pt x="18" y="1886"/>
                    </a:lnTo>
                    <a:lnTo>
                      <a:pt x="22" y="1888"/>
                    </a:lnTo>
                    <a:lnTo>
                      <a:pt x="28" y="1888"/>
                    </a:lnTo>
                    <a:lnTo>
                      <a:pt x="38" y="1888"/>
                    </a:lnTo>
                    <a:lnTo>
                      <a:pt x="38" y="1890"/>
                    </a:lnTo>
                    <a:lnTo>
                      <a:pt x="34" y="1892"/>
                    </a:lnTo>
                    <a:lnTo>
                      <a:pt x="24" y="1898"/>
                    </a:lnTo>
                    <a:lnTo>
                      <a:pt x="22" y="1900"/>
                    </a:lnTo>
                    <a:lnTo>
                      <a:pt x="20" y="1904"/>
                    </a:lnTo>
                    <a:lnTo>
                      <a:pt x="16" y="1908"/>
                    </a:lnTo>
                    <a:lnTo>
                      <a:pt x="14" y="1912"/>
                    </a:lnTo>
                    <a:lnTo>
                      <a:pt x="16" y="1914"/>
                    </a:lnTo>
                    <a:lnTo>
                      <a:pt x="24" y="1922"/>
                    </a:lnTo>
                    <a:lnTo>
                      <a:pt x="36" y="1928"/>
                    </a:lnTo>
                    <a:lnTo>
                      <a:pt x="40" y="1928"/>
                    </a:lnTo>
                    <a:lnTo>
                      <a:pt x="44" y="1928"/>
                    </a:lnTo>
                    <a:lnTo>
                      <a:pt x="52" y="1926"/>
                    </a:lnTo>
                    <a:lnTo>
                      <a:pt x="58" y="1928"/>
                    </a:lnTo>
                    <a:lnTo>
                      <a:pt x="60" y="1928"/>
                    </a:lnTo>
                    <a:lnTo>
                      <a:pt x="60" y="1930"/>
                    </a:lnTo>
                    <a:lnTo>
                      <a:pt x="50" y="1934"/>
                    </a:lnTo>
                    <a:lnTo>
                      <a:pt x="44" y="1936"/>
                    </a:lnTo>
                    <a:lnTo>
                      <a:pt x="42" y="1938"/>
                    </a:lnTo>
                    <a:lnTo>
                      <a:pt x="42" y="1940"/>
                    </a:lnTo>
                    <a:lnTo>
                      <a:pt x="42" y="1944"/>
                    </a:lnTo>
                    <a:lnTo>
                      <a:pt x="42" y="1948"/>
                    </a:lnTo>
                    <a:lnTo>
                      <a:pt x="40" y="1952"/>
                    </a:lnTo>
                    <a:lnTo>
                      <a:pt x="36" y="1956"/>
                    </a:lnTo>
                    <a:lnTo>
                      <a:pt x="28" y="1962"/>
                    </a:lnTo>
                    <a:lnTo>
                      <a:pt x="22" y="1966"/>
                    </a:lnTo>
                    <a:lnTo>
                      <a:pt x="22" y="1968"/>
                    </a:lnTo>
                    <a:lnTo>
                      <a:pt x="26" y="1968"/>
                    </a:lnTo>
                    <a:lnTo>
                      <a:pt x="30" y="1968"/>
                    </a:lnTo>
                    <a:lnTo>
                      <a:pt x="58" y="1960"/>
                    </a:lnTo>
                    <a:lnTo>
                      <a:pt x="64" y="1960"/>
                    </a:lnTo>
                    <a:lnTo>
                      <a:pt x="66" y="1960"/>
                    </a:lnTo>
                    <a:lnTo>
                      <a:pt x="66" y="1962"/>
                    </a:lnTo>
                    <a:lnTo>
                      <a:pt x="66" y="1964"/>
                    </a:lnTo>
                    <a:lnTo>
                      <a:pt x="62" y="1966"/>
                    </a:lnTo>
                    <a:lnTo>
                      <a:pt x="50" y="1968"/>
                    </a:lnTo>
                    <a:lnTo>
                      <a:pt x="36" y="1970"/>
                    </a:lnTo>
                    <a:lnTo>
                      <a:pt x="28" y="1974"/>
                    </a:lnTo>
                    <a:lnTo>
                      <a:pt x="24" y="1978"/>
                    </a:lnTo>
                    <a:lnTo>
                      <a:pt x="26" y="1982"/>
                    </a:lnTo>
                    <a:lnTo>
                      <a:pt x="28" y="1984"/>
                    </a:lnTo>
                    <a:lnTo>
                      <a:pt x="26" y="1986"/>
                    </a:lnTo>
                    <a:lnTo>
                      <a:pt x="22" y="1984"/>
                    </a:lnTo>
                    <a:lnTo>
                      <a:pt x="14" y="1984"/>
                    </a:lnTo>
                    <a:lnTo>
                      <a:pt x="10" y="1986"/>
                    </a:lnTo>
                    <a:lnTo>
                      <a:pt x="4" y="1988"/>
                    </a:lnTo>
                    <a:lnTo>
                      <a:pt x="0" y="1994"/>
                    </a:lnTo>
                    <a:lnTo>
                      <a:pt x="0" y="1996"/>
                    </a:lnTo>
                    <a:lnTo>
                      <a:pt x="2" y="1996"/>
                    </a:lnTo>
                    <a:lnTo>
                      <a:pt x="6" y="1996"/>
                    </a:lnTo>
                    <a:lnTo>
                      <a:pt x="10" y="1996"/>
                    </a:lnTo>
                    <a:lnTo>
                      <a:pt x="14" y="1996"/>
                    </a:lnTo>
                    <a:lnTo>
                      <a:pt x="14" y="2000"/>
                    </a:lnTo>
                    <a:lnTo>
                      <a:pt x="10" y="2004"/>
                    </a:lnTo>
                    <a:lnTo>
                      <a:pt x="6" y="2010"/>
                    </a:lnTo>
                    <a:lnTo>
                      <a:pt x="4" y="2012"/>
                    </a:lnTo>
                    <a:lnTo>
                      <a:pt x="8" y="2014"/>
                    </a:lnTo>
                    <a:lnTo>
                      <a:pt x="12" y="2016"/>
                    </a:lnTo>
                    <a:lnTo>
                      <a:pt x="18" y="2018"/>
                    </a:lnTo>
                    <a:lnTo>
                      <a:pt x="20" y="2020"/>
                    </a:lnTo>
                    <a:lnTo>
                      <a:pt x="16" y="2024"/>
                    </a:lnTo>
                    <a:lnTo>
                      <a:pt x="14" y="2026"/>
                    </a:lnTo>
                    <a:lnTo>
                      <a:pt x="16" y="2026"/>
                    </a:lnTo>
                    <a:lnTo>
                      <a:pt x="28" y="2022"/>
                    </a:lnTo>
                    <a:lnTo>
                      <a:pt x="36" y="2020"/>
                    </a:lnTo>
                    <a:lnTo>
                      <a:pt x="36" y="2022"/>
                    </a:lnTo>
                    <a:lnTo>
                      <a:pt x="30" y="2026"/>
                    </a:lnTo>
                    <a:lnTo>
                      <a:pt x="28" y="2030"/>
                    </a:lnTo>
                    <a:lnTo>
                      <a:pt x="28" y="2032"/>
                    </a:lnTo>
                    <a:lnTo>
                      <a:pt x="30" y="2034"/>
                    </a:lnTo>
                    <a:lnTo>
                      <a:pt x="38" y="2034"/>
                    </a:lnTo>
                    <a:lnTo>
                      <a:pt x="48" y="2032"/>
                    </a:lnTo>
                    <a:lnTo>
                      <a:pt x="70" y="2028"/>
                    </a:lnTo>
                    <a:lnTo>
                      <a:pt x="78" y="2024"/>
                    </a:lnTo>
                    <a:lnTo>
                      <a:pt x="84" y="2020"/>
                    </a:lnTo>
                    <a:close/>
                    <a:moveTo>
                      <a:pt x="154" y="1672"/>
                    </a:moveTo>
                    <a:lnTo>
                      <a:pt x="154" y="1672"/>
                    </a:lnTo>
                    <a:lnTo>
                      <a:pt x="156" y="1672"/>
                    </a:lnTo>
                    <a:lnTo>
                      <a:pt x="158" y="1670"/>
                    </a:lnTo>
                    <a:lnTo>
                      <a:pt x="162" y="1672"/>
                    </a:lnTo>
                    <a:lnTo>
                      <a:pt x="162" y="1674"/>
                    </a:lnTo>
                    <a:lnTo>
                      <a:pt x="162" y="1676"/>
                    </a:lnTo>
                    <a:lnTo>
                      <a:pt x="162" y="1678"/>
                    </a:lnTo>
                    <a:lnTo>
                      <a:pt x="164" y="1682"/>
                    </a:lnTo>
                    <a:lnTo>
                      <a:pt x="168" y="1684"/>
                    </a:lnTo>
                    <a:lnTo>
                      <a:pt x="170" y="1684"/>
                    </a:lnTo>
                    <a:lnTo>
                      <a:pt x="174" y="1682"/>
                    </a:lnTo>
                    <a:lnTo>
                      <a:pt x="180" y="1682"/>
                    </a:lnTo>
                    <a:lnTo>
                      <a:pt x="182" y="1684"/>
                    </a:lnTo>
                    <a:lnTo>
                      <a:pt x="182" y="1688"/>
                    </a:lnTo>
                    <a:lnTo>
                      <a:pt x="180" y="1692"/>
                    </a:lnTo>
                    <a:lnTo>
                      <a:pt x="180" y="1694"/>
                    </a:lnTo>
                    <a:lnTo>
                      <a:pt x="182" y="1692"/>
                    </a:lnTo>
                    <a:lnTo>
                      <a:pt x="186" y="1688"/>
                    </a:lnTo>
                    <a:lnTo>
                      <a:pt x="192" y="1678"/>
                    </a:lnTo>
                    <a:lnTo>
                      <a:pt x="192" y="1676"/>
                    </a:lnTo>
                    <a:lnTo>
                      <a:pt x="190" y="1676"/>
                    </a:lnTo>
                    <a:lnTo>
                      <a:pt x="184" y="1678"/>
                    </a:lnTo>
                    <a:lnTo>
                      <a:pt x="180" y="1676"/>
                    </a:lnTo>
                    <a:lnTo>
                      <a:pt x="178" y="1674"/>
                    </a:lnTo>
                    <a:lnTo>
                      <a:pt x="176" y="1672"/>
                    </a:lnTo>
                    <a:lnTo>
                      <a:pt x="174" y="1662"/>
                    </a:lnTo>
                    <a:lnTo>
                      <a:pt x="172" y="1654"/>
                    </a:lnTo>
                    <a:lnTo>
                      <a:pt x="170" y="1652"/>
                    </a:lnTo>
                    <a:lnTo>
                      <a:pt x="168" y="1650"/>
                    </a:lnTo>
                    <a:lnTo>
                      <a:pt x="166" y="1650"/>
                    </a:lnTo>
                    <a:lnTo>
                      <a:pt x="166" y="1652"/>
                    </a:lnTo>
                    <a:lnTo>
                      <a:pt x="166" y="1656"/>
                    </a:lnTo>
                    <a:lnTo>
                      <a:pt x="166" y="1662"/>
                    </a:lnTo>
                    <a:lnTo>
                      <a:pt x="166" y="1664"/>
                    </a:lnTo>
                    <a:lnTo>
                      <a:pt x="162" y="1664"/>
                    </a:lnTo>
                    <a:lnTo>
                      <a:pt x="160" y="1660"/>
                    </a:lnTo>
                    <a:lnTo>
                      <a:pt x="158" y="1658"/>
                    </a:lnTo>
                    <a:lnTo>
                      <a:pt x="154" y="1656"/>
                    </a:lnTo>
                    <a:lnTo>
                      <a:pt x="154" y="1658"/>
                    </a:lnTo>
                    <a:lnTo>
                      <a:pt x="154" y="1660"/>
                    </a:lnTo>
                    <a:lnTo>
                      <a:pt x="156" y="1664"/>
                    </a:lnTo>
                    <a:lnTo>
                      <a:pt x="154" y="1666"/>
                    </a:lnTo>
                    <a:lnTo>
                      <a:pt x="150" y="1666"/>
                    </a:lnTo>
                    <a:lnTo>
                      <a:pt x="150" y="1668"/>
                    </a:lnTo>
                    <a:lnTo>
                      <a:pt x="154" y="1672"/>
                    </a:lnTo>
                    <a:close/>
                    <a:moveTo>
                      <a:pt x="146" y="1346"/>
                    </a:moveTo>
                    <a:lnTo>
                      <a:pt x="146" y="1346"/>
                    </a:lnTo>
                    <a:lnTo>
                      <a:pt x="142" y="1346"/>
                    </a:lnTo>
                    <a:lnTo>
                      <a:pt x="144" y="1352"/>
                    </a:lnTo>
                    <a:lnTo>
                      <a:pt x="148" y="1358"/>
                    </a:lnTo>
                    <a:lnTo>
                      <a:pt x="154" y="1362"/>
                    </a:lnTo>
                    <a:lnTo>
                      <a:pt x="158" y="1364"/>
                    </a:lnTo>
                    <a:lnTo>
                      <a:pt x="160" y="1364"/>
                    </a:lnTo>
                    <a:lnTo>
                      <a:pt x="162" y="1362"/>
                    </a:lnTo>
                    <a:lnTo>
                      <a:pt x="160" y="1360"/>
                    </a:lnTo>
                    <a:lnTo>
                      <a:pt x="158" y="1358"/>
                    </a:lnTo>
                    <a:lnTo>
                      <a:pt x="160" y="1358"/>
                    </a:lnTo>
                    <a:lnTo>
                      <a:pt x="160" y="1356"/>
                    </a:lnTo>
                    <a:lnTo>
                      <a:pt x="158" y="1356"/>
                    </a:lnTo>
                    <a:lnTo>
                      <a:pt x="154" y="1354"/>
                    </a:lnTo>
                    <a:lnTo>
                      <a:pt x="154" y="1352"/>
                    </a:lnTo>
                    <a:lnTo>
                      <a:pt x="154" y="1350"/>
                    </a:lnTo>
                    <a:lnTo>
                      <a:pt x="152" y="1350"/>
                    </a:lnTo>
                    <a:lnTo>
                      <a:pt x="148" y="1350"/>
                    </a:lnTo>
                    <a:lnTo>
                      <a:pt x="148" y="1348"/>
                    </a:lnTo>
                    <a:lnTo>
                      <a:pt x="148" y="1346"/>
                    </a:lnTo>
                    <a:lnTo>
                      <a:pt x="146" y="1346"/>
                    </a:lnTo>
                    <a:close/>
                    <a:moveTo>
                      <a:pt x="166" y="1740"/>
                    </a:moveTo>
                    <a:lnTo>
                      <a:pt x="166" y="1740"/>
                    </a:lnTo>
                    <a:lnTo>
                      <a:pt x="166" y="1742"/>
                    </a:lnTo>
                    <a:lnTo>
                      <a:pt x="168" y="1742"/>
                    </a:lnTo>
                    <a:lnTo>
                      <a:pt x="174" y="1740"/>
                    </a:lnTo>
                    <a:lnTo>
                      <a:pt x="188" y="1736"/>
                    </a:lnTo>
                    <a:lnTo>
                      <a:pt x="194" y="1734"/>
                    </a:lnTo>
                    <a:lnTo>
                      <a:pt x="192" y="1732"/>
                    </a:lnTo>
                    <a:lnTo>
                      <a:pt x="190" y="1728"/>
                    </a:lnTo>
                    <a:lnTo>
                      <a:pt x="184" y="1724"/>
                    </a:lnTo>
                    <a:lnTo>
                      <a:pt x="178" y="1722"/>
                    </a:lnTo>
                    <a:lnTo>
                      <a:pt x="176" y="1718"/>
                    </a:lnTo>
                    <a:lnTo>
                      <a:pt x="174" y="1718"/>
                    </a:lnTo>
                    <a:lnTo>
                      <a:pt x="170" y="1720"/>
                    </a:lnTo>
                    <a:lnTo>
                      <a:pt x="168" y="1722"/>
                    </a:lnTo>
                    <a:lnTo>
                      <a:pt x="166" y="1724"/>
                    </a:lnTo>
                    <a:lnTo>
                      <a:pt x="174" y="1728"/>
                    </a:lnTo>
                    <a:lnTo>
                      <a:pt x="176" y="1730"/>
                    </a:lnTo>
                    <a:lnTo>
                      <a:pt x="174" y="1730"/>
                    </a:lnTo>
                    <a:lnTo>
                      <a:pt x="172" y="1732"/>
                    </a:lnTo>
                    <a:lnTo>
                      <a:pt x="172" y="1734"/>
                    </a:lnTo>
                    <a:lnTo>
                      <a:pt x="172" y="1736"/>
                    </a:lnTo>
                    <a:lnTo>
                      <a:pt x="170" y="1736"/>
                    </a:lnTo>
                    <a:lnTo>
                      <a:pt x="168" y="1738"/>
                    </a:lnTo>
                    <a:lnTo>
                      <a:pt x="166" y="1740"/>
                    </a:lnTo>
                    <a:close/>
                    <a:moveTo>
                      <a:pt x="362" y="2084"/>
                    </a:moveTo>
                    <a:lnTo>
                      <a:pt x="362" y="2084"/>
                    </a:lnTo>
                    <a:lnTo>
                      <a:pt x="370" y="2088"/>
                    </a:lnTo>
                    <a:lnTo>
                      <a:pt x="376" y="2088"/>
                    </a:lnTo>
                    <a:lnTo>
                      <a:pt x="380" y="2086"/>
                    </a:lnTo>
                    <a:lnTo>
                      <a:pt x="378" y="2082"/>
                    </a:lnTo>
                    <a:lnTo>
                      <a:pt x="376" y="2080"/>
                    </a:lnTo>
                    <a:lnTo>
                      <a:pt x="372" y="2078"/>
                    </a:lnTo>
                    <a:lnTo>
                      <a:pt x="366" y="2080"/>
                    </a:lnTo>
                    <a:lnTo>
                      <a:pt x="362" y="2084"/>
                    </a:lnTo>
                    <a:close/>
                    <a:moveTo>
                      <a:pt x="174" y="1354"/>
                    </a:moveTo>
                    <a:lnTo>
                      <a:pt x="174" y="1354"/>
                    </a:lnTo>
                    <a:lnTo>
                      <a:pt x="176" y="1352"/>
                    </a:lnTo>
                    <a:lnTo>
                      <a:pt x="176" y="1350"/>
                    </a:lnTo>
                    <a:lnTo>
                      <a:pt x="174" y="1348"/>
                    </a:lnTo>
                    <a:lnTo>
                      <a:pt x="174" y="1350"/>
                    </a:lnTo>
                    <a:lnTo>
                      <a:pt x="172" y="1350"/>
                    </a:lnTo>
                    <a:lnTo>
                      <a:pt x="172" y="1352"/>
                    </a:lnTo>
                    <a:lnTo>
                      <a:pt x="174" y="1354"/>
                    </a:lnTo>
                    <a:close/>
                    <a:moveTo>
                      <a:pt x="168" y="1784"/>
                    </a:moveTo>
                    <a:lnTo>
                      <a:pt x="168" y="1784"/>
                    </a:lnTo>
                    <a:lnTo>
                      <a:pt x="170" y="1784"/>
                    </a:lnTo>
                    <a:lnTo>
                      <a:pt x="176" y="1780"/>
                    </a:lnTo>
                    <a:lnTo>
                      <a:pt x="178" y="1776"/>
                    </a:lnTo>
                    <a:lnTo>
                      <a:pt x="178" y="1772"/>
                    </a:lnTo>
                    <a:lnTo>
                      <a:pt x="176" y="1768"/>
                    </a:lnTo>
                    <a:lnTo>
                      <a:pt x="176" y="1764"/>
                    </a:lnTo>
                    <a:lnTo>
                      <a:pt x="176" y="1762"/>
                    </a:lnTo>
                    <a:lnTo>
                      <a:pt x="174" y="1762"/>
                    </a:lnTo>
                    <a:lnTo>
                      <a:pt x="172" y="1764"/>
                    </a:lnTo>
                    <a:lnTo>
                      <a:pt x="170" y="1766"/>
                    </a:lnTo>
                    <a:lnTo>
                      <a:pt x="168" y="1766"/>
                    </a:lnTo>
                    <a:lnTo>
                      <a:pt x="166" y="1764"/>
                    </a:lnTo>
                    <a:lnTo>
                      <a:pt x="166" y="1766"/>
                    </a:lnTo>
                    <a:lnTo>
                      <a:pt x="162" y="1768"/>
                    </a:lnTo>
                    <a:lnTo>
                      <a:pt x="158" y="1772"/>
                    </a:lnTo>
                    <a:lnTo>
                      <a:pt x="158" y="1774"/>
                    </a:lnTo>
                    <a:lnTo>
                      <a:pt x="160" y="1776"/>
                    </a:lnTo>
                    <a:lnTo>
                      <a:pt x="162" y="1776"/>
                    </a:lnTo>
                    <a:lnTo>
                      <a:pt x="166" y="1774"/>
                    </a:lnTo>
                    <a:lnTo>
                      <a:pt x="168" y="1774"/>
                    </a:lnTo>
                    <a:lnTo>
                      <a:pt x="170" y="1776"/>
                    </a:lnTo>
                    <a:lnTo>
                      <a:pt x="170" y="1778"/>
                    </a:lnTo>
                    <a:lnTo>
                      <a:pt x="168" y="1780"/>
                    </a:lnTo>
                    <a:lnTo>
                      <a:pt x="166" y="1782"/>
                    </a:lnTo>
                    <a:lnTo>
                      <a:pt x="168" y="1784"/>
                    </a:lnTo>
                    <a:close/>
                    <a:moveTo>
                      <a:pt x="190" y="1748"/>
                    </a:moveTo>
                    <a:lnTo>
                      <a:pt x="190" y="1748"/>
                    </a:lnTo>
                    <a:lnTo>
                      <a:pt x="186" y="1752"/>
                    </a:lnTo>
                    <a:lnTo>
                      <a:pt x="182" y="1756"/>
                    </a:lnTo>
                    <a:lnTo>
                      <a:pt x="178" y="1762"/>
                    </a:lnTo>
                    <a:lnTo>
                      <a:pt x="178" y="1768"/>
                    </a:lnTo>
                    <a:lnTo>
                      <a:pt x="180" y="1768"/>
                    </a:lnTo>
                    <a:lnTo>
                      <a:pt x="182" y="1766"/>
                    </a:lnTo>
                    <a:lnTo>
                      <a:pt x="188" y="1758"/>
                    </a:lnTo>
                    <a:lnTo>
                      <a:pt x="192" y="1750"/>
                    </a:lnTo>
                    <a:lnTo>
                      <a:pt x="192" y="1748"/>
                    </a:lnTo>
                    <a:lnTo>
                      <a:pt x="190" y="1748"/>
                    </a:lnTo>
                    <a:close/>
                    <a:moveTo>
                      <a:pt x="700" y="1324"/>
                    </a:moveTo>
                    <a:lnTo>
                      <a:pt x="700" y="1324"/>
                    </a:lnTo>
                    <a:lnTo>
                      <a:pt x="698" y="1322"/>
                    </a:lnTo>
                    <a:lnTo>
                      <a:pt x="694" y="1322"/>
                    </a:lnTo>
                    <a:lnTo>
                      <a:pt x="690" y="1324"/>
                    </a:lnTo>
                    <a:lnTo>
                      <a:pt x="690" y="1326"/>
                    </a:lnTo>
                    <a:lnTo>
                      <a:pt x="692" y="1326"/>
                    </a:lnTo>
                    <a:lnTo>
                      <a:pt x="696" y="1326"/>
                    </a:lnTo>
                    <a:lnTo>
                      <a:pt x="700" y="1326"/>
                    </a:lnTo>
                    <a:lnTo>
                      <a:pt x="700" y="1324"/>
                    </a:lnTo>
                    <a:close/>
                    <a:moveTo>
                      <a:pt x="494" y="1970"/>
                    </a:moveTo>
                    <a:lnTo>
                      <a:pt x="494" y="1970"/>
                    </a:lnTo>
                    <a:lnTo>
                      <a:pt x="492" y="1962"/>
                    </a:lnTo>
                    <a:lnTo>
                      <a:pt x="486" y="1954"/>
                    </a:lnTo>
                    <a:lnTo>
                      <a:pt x="478" y="1948"/>
                    </a:lnTo>
                    <a:lnTo>
                      <a:pt x="470" y="1944"/>
                    </a:lnTo>
                    <a:lnTo>
                      <a:pt x="460" y="1942"/>
                    </a:lnTo>
                    <a:lnTo>
                      <a:pt x="452" y="1942"/>
                    </a:lnTo>
                    <a:lnTo>
                      <a:pt x="446" y="1944"/>
                    </a:lnTo>
                    <a:lnTo>
                      <a:pt x="442" y="1948"/>
                    </a:lnTo>
                    <a:lnTo>
                      <a:pt x="438" y="1954"/>
                    </a:lnTo>
                    <a:lnTo>
                      <a:pt x="434" y="1954"/>
                    </a:lnTo>
                    <a:lnTo>
                      <a:pt x="432" y="1952"/>
                    </a:lnTo>
                    <a:lnTo>
                      <a:pt x="428" y="1950"/>
                    </a:lnTo>
                    <a:lnTo>
                      <a:pt x="424" y="1948"/>
                    </a:lnTo>
                    <a:lnTo>
                      <a:pt x="424" y="1946"/>
                    </a:lnTo>
                    <a:lnTo>
                      <a:pt x="428" y="1942"/>
                    </a:lnTo>
                    <a:lnTo>
                      <a:pt x="434" y="1938"/>
                    </a:lnTo>
                    <a:lnTo>
                      <a:pt x="436" y="1936"/>
                    </a:lnTo>
                    <a:lnTo>
                      <a:pt x="438" y="1932"/>
                    </a:lnTo>
                    <a:lnTo>
                      <a:pt x="434" y="1924"/>
                    </a:lnTo>
                    <a:lnTo>
                      <a:pt x="428" y="1914"/>
                    </a:lnTo>
                    <a:lnTo>
                      <a:pt x="418" y="1906"/>
                    </a:lnTo>
                    <a:lnTo>
                      <a:pt x="410" y="1902"/>
                    </a:lnTo>
                    <a:lnTo>
                      <a:pt x="408" y="1898"/>
                    </a:lnTo>
                    <a:lnTo>
                      <a:pt x="410" y="1898"/>
                    </a:lnTo>
                    <a:lnTo>
                      <a:pt x="418" y="1902"/>
                    </a:lnTo>
                    <a:lnTo>
                      <a:pt x="424" y="1906"/>
                    </a:lnTo>
                    <a:lnTo>
                      <a:pt x="428" y="1906"/>
                    </a:lnTo>
                    <a:lnTo>
                      <a:pt x="430" y="1904"/>
                    </a:lnTo>
                    <a:lnTo>
                      <a:pt x="428" y="1902"/>
                    </a:lnTo>
                    <a:lnTo>
                      <a:pt x="422" y="1894"/>
                    </a:lnTo>
                    <a:lnTo>
                      <a:pt x="418" y="1888"/>
                    </a:lnTo>
                    <a:lnTo>
                      <a:pt x="416" y="1884"/>
                    </a:lnTo>
                    <a:lnTo>
                      <a:pt x="416" y="1876"/>
                    </a:lnTo>
                    <a:lnTo>
                      <a:pt x="416" y="1872"/>
                    </a:lnTo>
                    <a:lnTo>
                      <a:pt x="416" y="1870"/>
                    </a:lnTo>
                    <a:lnTo>
                      <a:pt x="412" y="1868"/>
                    </a:lnTo>
                    <a:lnTo>
                      <a:pt x="408" y="1866"/>
                    </a:lnTo>
                    <a:lnTo>
                      <a:pt x="406" y="1864"/>
                    </a:lnTo>
                    <a:lnTo>
                      <a:pt x="404" y="1858"/>
                    </a:lnTo>
                    <a:lnTo>
                      <a:pt x="400" y="1852"/>
                    </a:lnTo>
                    <a:lnTo>
                      <a:pt x="396" y="1850"/>
                    </a:lnTo>
                    <a:lnTo>
                      <a:pt x="390" y="1848"/>
                    </a:lnTo>
                    <a:lnTo>
                      <a:pt x="380" y="1844"/>
                    </a:lnTo>
                    <a:lnTo>
                      <a:pt x="376" y="1842"/>
                    </a:lnTo>
                    <a:lnTo>
                      <a:pt x="372" y="1836"/>
                    </a:lnTo>
                    <a:lnTo>
                      <a:pt x="366" y="1822"/>
                    </a:lnTo>
                    <a:lnTo>
                      <a:pt x="360" y="1806"/>
                    </a:lnTo>
                    <a:lnTo>
                      <a:pt x="358" y="1794"/>
                    </a:lnTo>
                    <a:lnTo>
                      <a:pt x="356" y="1786"/>
                    </a:lnTo>
                    <a:lnTo>
                      <a:pt x="354" y="1782"/>
                    </a:lnTo>
                    <a:lnTo>
                      <a:pt x="352" y="1780"/>
                    </a:lnTo>
                    <a:lnTo>
                      <a:pt x="346" y="1774"/>
                    </a:lnTo>
                    <a:lnTo>
                      <a:pt x="342" y="1768"/>
                    </a:lnTo>
                    <a:lnTo>
                      <a:pt x="336" y="1762"/>
                    </a:lnTo>
                    <a:lnTo>
                      <a:pt x="322" y="1756"/>
                    </a:lnTo>
                    <a:lnTo>
                      <a:pt x="314" y="1754"/>
                    </a:lnTo>
                    <a:lnTo>
                      <a:pt x="310" y="1754"/>
                    </a:lnTo>
                    <a:lnTo>
                      <a:pt x="308" y="1754"/>
                    </a:lnTo>
                    <a:lnTo>
                      <a:pt x="306" y="1756"/>
                    </a:lnTo>
                    <a:lnTo>
                      <a:pt x="302" y="1758"/>
                    </a:lnTo>
                    <a:lnTo>
                      <a:pt x="298" y="1760"/>
                    </a:lnTo>
                    <a:lnTo>
                      <a:pt x="290" y="1758"/>
                    </a:lnTo>
                    <a:lnTo>
                      <a:pt x="286" y="1758"/>
                    </a:lnTo>
                    <a:lnTo>
                      <a:pt x="288" y="1756"/>
                    </a:lnTo>
                    <a:lnTo>
                      <a:pt x="294" y="1754"/>
                    </a:lnTo>
                    <a:lnTo>
                      <a:pt x="300" y="1748"/>
                    </a:lnTo>
                    <a:lnTo>
                      <a:pt x="302" y="1746"/>
                    </a:lnTo>
                    <a:lnTo>
                      <a:pt x="304" y="1746"/>
                    </a:lnTo>
                    <a:lnTo>
                      <a:pt x="308" y="1746"/>
                    </a:lnTo>
                    <a:lnTo>
                      <a:pt x="316" y="1742"/>
                    </a:lnTo>
                    <a:lnTo>
                      <a:pt x="318" y="1742"/>
                    </a:lnTo>
                    <a:lnTo>
                      <a:pt x="318" y="1740"/>
                    </a:lnTo>
                    <a:lnTo>
                      <a:pt x="316" y="1738"/>
                    </a:lnTo>
                    <a:lnTo>
                      <a:pt x="310" y="1736"/>
                    </a:lnTo>
                    <a:lnTo>
                      <a:pt x="308" y="1734"/>
                    </a:lnTo>
                    <a:lnTo>
                      <a:pt x="308" y="1730"/>
                    </a:lnTo>
                    <a:lnTo>
                      <a:pt x="304" y="1728"/>
                    </a:lnTo>
                    <a:lnTo>
                      <a:pt x="304" y="1726"/>
                    </a:lnTo>
                    <a:lnTo>
                      <a:pt x="306" y="1728"/>
                    </a:lnTo>
                    <a:lnTo>
                      <a:pt x="312" y="1728"/>
                    </a:lnTo>
                    <a:lnTo>
                      <a:pt x="314" y="1728"/>
                    </a:lnTo>
                    <a:lnTo>
                      <a:pt x="318" y="1726"/>
                    </a:lnTo>
                    <a:lnTo>
                      <a:pt x="326" y="1716"/>
                    </a:lnTo>
                    <a:lnTo>
                      <a:pt x="334" y="1696"/>
                    </a:lnTo>
                    <a:lnTo>
                      <a:pt x="342" y="1678"/>
                    </a:lnTo>
                    <a:lnTo>
                      <a:pt x="348" y="1668"/>
                    </a:lnTo>
                    <a:lnTo>
                      <a:pt x="350" y="1664"/>
                    </a:lnTo>
                    <a:lnTo>
                      <a:pt x="348" y="1656"/>
                    </a:lnTo>
                    <a:lnTo>
                      <a:pt x="346" y="1652"/>
                    </a:lnTo>
                    <a:lnTo>
                      <a:pt x="342" y="1650"/>
                    </a:lnTo>
                    <a:lnTo>
                      <a:pt x="332" y="1650"/>
                    </a:lnTo>
                    <a:lnTo>
                      <a:pt x="320" y="1650"/>
                    </a:lnTo>
                    <a:lnTo>
                      <a:pt x="302" y="1650"/>
                    </a:lnTo>
                    <a:lnTo>
                      <a:pt x="286" y="1650"/>
                    </a:lnTo>
                    <a:lnTo>
                      <a:pt x="274" y="1652"/>
                    </a:lnTo>
                    <a:lnTo>
                      <a:pt x="268" y="1656"/>
                    </a:lnTo>
                    <a:lnTo>
                      <a:pt x="262" y="1658"/>
                    </a:lnTo>
                    <a:lnTo>
                      <a:pt x="258" y="1658"/>
                    </a:lnTo>
                    <a:lnTo>
                      <a:pt x="258" y="1654"/>
                    </a:lnTo>
                    <a:lnTo>
                      <a:pt x="268" y="1644"/>
                    </a:lnTo>
                    <a:lnTo>
                      <a:pt x="270" y="1642"/>
                    </a:lnTo>
                    <a:lnTo>
                      <a:pt x="268" y="1642"/>
                    </a:lnTo>
                    <a:lnTo>
                      <a:pt x="264" y="1642"/>
                    </a:lnTo>
                    <a:lnTo>
                      <a:pt x="258" y="1642"/>
                    </a:lnTo>
                    <a:lnTo>
                      <a:pt x="260" y="1640"/>
                    </a:lnTo>
                    <a:lnTo>
                      <a:pt x="270" y="1632"/>
                    </a:lnTo>
                    <a:lnTo>
                      <a:pt x="284" y="1620"/>
                    </a:lnTo>
                    <a:lnTo>
                      <a:pt x="296" y="1608"/>
                    </a:lnTo>
                    <a:lnTo>
                      <a:pt x="300" y="1604"/>
                    </a:lnTo>
                    <a:lnTo>
                      <a:pt x="300" y="1600"/>
                    </a:lnTo>
                    <a:lnTo>
                      <a:pt x="298" y="1598"/>
                    </a:lnTo>
                    <a:lnTo>
                      <a:pt x="298" y="1596"/>
                    </a:lnTo>
                    <a:lnTo>
                      <a:pt x="300" y="1592"/>
                    </a:lnTo>
                    <a:lnTo>
                      <a:pt x="300" y="1590"/>
                    </a:lnTo>
                    <a:lnTo>
                      <a:pt x="292" y="1588"/>
                    </a:lnTo>
                    <a:lnTo>
                      <a:pt x="286" y="1588"/>
                    </a:lnTo>
                    <a:lnTo>
                      <a:pt x="284" y="1590"/>
                    </a:lnTo>
                    <a:lnTo>
                      <a:pt x="284" y="1592"/>
                    </a:lnTo>
                    <a:lnTo>
                      <a:pt x="280" y="1592"/>
                    </a:lnTo>
                    <a:lnTo>
                      <a:pt x="272" y="1592"/>
                    </a:lnTo>
                    <a:lnTo>
                      <a:pt x="262" y="1594"/>
                    </a:lnTo>
                    <a:lnTo>
                      <a:pt x="254" y="1596"/>
                    </a:lnTo>
                    <a:lnTo>
                      <a:pt x="246" y="1596"/>
                    </a:lnTo>
                    <a:lnTo>
                      <a:pt x="242" y="1594"/>
                    </a:lnTo>
                    <a:lnTo>
                      <a:pt x="238" y="1596"/>
                    </a:lnTo>
                    <a:lnTo>
                      <a:pt x="236" y="1596"/>
                    </a:lnTo>
                    <a:lnTo>
                      <a:pt x="232" y="1594"/>
                    </a:lnTo>
                    <a:lnTo>
                      <a:pt x="226" y="1592"/>
                    </a:lnTo>
                    <a:lnTo>
                      <a:pt x="222" y="1590"/>
                    </a:lnTo>
                    <a:lnTo>
                      <a:pt x="218" y="1594"/>
                    </a:lnTo>
                    <a:lnTo>
                      <a:pt x="218" y="1600"/>
                    </a:lnTo>
                    <a:lnTo>
                      <a:pt x="218" y="1602"/>
                    </a:lnTo>
                    <a:lnTo>
                      <a:pt x="218" y="1604"/>
                    </a:lnTo>
                    <a:lnTo>
                      <a:pt x="214" y="1606"/>
                    </a:lnTo>
                    <a:lnTo>
                      <a:pt x="212" y="1606"/>
                    </a:lnTo>
                    <a:lnTo>
                      <a:pt x="216" y="1612"/>
                    </a:lnTo>
                    <a:lnTo>
                      <a:pt x="218" y="1616"/>
                    </a:lnTo>
                    <a:lnTo>
                      <a:pt x="212" y="1616"/>
                    </a:lnTo>
                    <a:lnTo>
                      <a:pt x="206" y="1614"/>
                    </a:lnTo>
                    <a:lnTo>
                      <a:pt x="206" y="1618"/>
                    </a:lnTo>
                    <a:lnTo>
                      <a:pt x="210" y="1622"/>
                    </a:lnTo>
                    <a:lnTo>
                      <a:pt x="210" y="1624"/>
                    </a:lnTo>
                    <a:lnTo>
                      <a:pt x="210" y="1626"/>
                    </a:lnTo>
                    <a:lnTo>
                      <a:pt x="208" y="1626"/>
                    </a:lnTo>
                    <a:lnTo>
                      <a:pt x="204" y="1626"/>
                    </a:lnTo>
                    <a:lnTo>
                      <a:pt x="202" y="1626"/>
                    </a:lnTo>
                    <a:lnTo>
                      <a:pt x="204" y="1628"/>
                    </a:lnTo>
                    <a:lnTo>
                      <a:pt x="206" y="1632"/>
                    </a:lnTo>
                    <a:lnTo>
                      <a:pt x="206" y="1636"/>
                    </a:lnTo>
                    <a:lnTo>
                      <a:pt x="206" y="1638"/>
                    </a:lnTo>
                    <a:lnTo>
                      <a:pt x="202" y="1638"/>
                    </a:lnTo>
                    <a:lnTo>
                      <a:pt x="190" y="1638"/>
                    </a:lnTo>
                    <a:lnTo>
                      <a:pt x="188" y="1640"/>
                    </a:lnTo>
                    <a:lnTo>
                      <a:pt x="188" y="1646"/>
                    </a:lnTo>
                    <a:lnTo>
                      <a:pt x="190" y="1650"/>
                    </a:lnTo>
                    <a:lnTo>
                      <a:pt x="190" y="1654"/>
                    </a:lnTo>
                    <a:lnTo>
                      <a:pt x="188" y="1660"/>
                    </a:lnTo>
                    <a:lnTo>
                      <a:pt x="188" y="1668"/>
                    </a:lnTo>
                    <a:lnTo>
                      <a:pt x="188" y="1672"/>
                    </a:lnTo>
                    <a:lnTo>
                      <a:pt x="190" y="1674"/>
                    </a:lnTo>
                    <a:lnTo>
                      <a:pt x="194" y="1674"/>
                    </a:lnTo>
                    <a:lnTo>
                      <a:pt x="196" y="1676"/>
                    </a:lnTo>
                    <a:lnTo>
                      <a:pt x="194" y="1682"/>
                    </a:lnTo>
                    <a:lnTo>
                      <a:pt x="192" y="1686"/>
                    </a:lnTo>
                    <a:lnTo>
                      <a:pt x="190" y="1690"/>
                    </a:lnTo>
                    <a:lnTo>
                      <a:pt x="188" y="1690"/>
                    </a:lnTo>
                    <a:lnTo>
                      <a:pt x="190" y="1692"/>
                    </a:lnTo>
                    <a:lnTo>
                      <a:pt x="190" y="1694"/>
                    </a:lnTo>
                    <a:lnTo>
                      <a:pt x="190" y="1696"/>
                    </a:lnTo>
                    <a:lnTo>
                      <a:pt x="186" y="1698"/>
                    </a:lnTo>
                    <a:lnTo>
                      <a:pt x="184" y="1700"/>
                    </a:lnTo>
                    <a:lnTo>
                      <a:pt x="188" y="1702"/>
                    </a:lnTo>
                    <a:lnTo>
                      <a:pt x="188" y="1704"/>
                    </a:lnTo>
                    <a:lnTo>
                      <a:pt x="186" y="1706"/>
                    </a:lnTo>
                    <a:lnTo>
                      <a:pt x="182" y="1708"/>
                    </a:lnTo>
                    <a:lnTo>
                      <a:pt x="178" y="1708"/>
                    </a:lnTo>
                    <a:lnTo>
                      <a:pt x="174" y="1708"/>
                    </a:lnTo>
                    <a:lnTo>
                      <a:pt x="172" y="1710"/>
                    </a:lnTo>
                    <a:lnTo>
                      <a:pt x="172" y="1712"/>
                    </a:lnTo>
                    <a:lnTo>
                      <a:pt x="174" y="1714"/>
                    </a:lnTo>
                    <a:lnTo>
                      <a:pt x="182" y="1714"/>
                    </a:lnTo>
                    <a:lnTo>
                      <a:pt x="190" y="1712"/>
                    </a:lnTo>
                    <a:lnTo>
                      <a:pt x="192" y="1714"/>
                    </a:lnTo>
                    <a:lnTo>
                      <a:pt x="184" y="1716"/>
                    </a:lnTo>
                    <a:lnTo>
                      <a:pt x="180" y="1718"/>
                    </a:lnTo>
                    <a:lnTo>
                      <a:pt x="180" y="1720"/>
                    </a:lnTo>
                    <a:lnTo>
                      <a:pt x="184" y="1722"/>
                    </a:lnTo>
                    <a:lnTo>
                      <a:pt x="188" y="1722"/>
                    </a:lnTo>
                    <a:lnTo>
                      <a:pt x="190" y="1722"/>
                    </a:lnTo>
                    <a:lnTo>
                      <a:pt x="192" y="1724"/>
                    </a:lnTo>
                    <a:lnTo>
                      <a:pt x="196" y="1724"/>
                    </a:lnTo>
                    <a:lnTo>
                      <a:pt x="200" y="1720"/>
                    </a:lnTo>
                    <a:lnTo>
                      <a:pt x="208" y="1714"/>
                    </a:lnTo>
                    <a:lnTo>
                      <a:pt x="206" y="1720"/>
                    </a:lnTo>
                    <a:lnTo>
                      <a:pt x="202" y="1726"/>
                    </a:lnTo>
                    <a:lnTo>
                      <a:pt x="202" y="1730"/>
                    </a:lnTo>
                    <a:lnTo>
                      <a:pt x="202" y="1734"/>
                    </a:lnTo>
                    <a:lnTo>
                      <a:pt x="198" y="1738"/>
                    </a:lnTo>
                    <a:lnTo>
                      <a:pt x="196" y="1740"/>
                    </a:lnTo>
                    <a:lnTo>
                      <a:pt x="196" y="1744"/>
                    </a:lnTo>
                    <a:lnTo>
                      <a:pt x="198" y="1748"/>
                    </a:lnTo>
                    <a:lnTo>
                      <a:pt x="194" y="1754"/>
                    </a:lnTo>
                    <a:lnTo>
                      <a:pt x="192" y="1758"/>
                    </a:lnTo>
                    <a:lnTo>
                      <a:pt x="192" y="1762"/>
                    </a:lnTo>
                    <a:lnTo>
                      <a:pt x="194" y="1764"/>
                    </a:lnTo>
                    <a:lnTo>
                      <a:pt x="194" y="1768"/>
                    </a:lnTo>
                    <a:lnTo>
                      <a:pt x="194" y="1772"/>
                    </a:lnTo>
                    <a:lnTo>
                      <a:pt x="194" y="1774"/>
                    </a:lnTo>
                    <a:lnTo>
                      <a:pt x="200" y="1770"/>
                    </a:lnTo>
                    <a:lnTo>
                      <a:pt x="198" y="1774"/>
                    </a:lnTo>
                    <a:lnTo>
                      <a:pt x="194" y="1784"/>
                    </a:lnTo>
                    <a:lnTo>
                      <a:pt x="188" y="1794"/>
                    </a:lnTo>
                    <a:lnTo>
                      <a:pt x="188" y="1800"/>
                    </a:lnTo>
                    <a:lnTo>
                      <a:pt x="192" y="1802"/>
                    </a:lnTo>
                    <a:lnTo>
                      <a:pt x="194" y="1802"/>
                    </a:lnTo>
                    <a:lnTo>
                      <a:pt x="196" y="1800"/>
                    </a:lnTo>
                    <a:lnTo>
                      <a:pt x="198" y="1792"/>
                    </a:lnTo>
                    <a:lnTo>
                      <a:pt x="202" y="1780"/>
                    </a:lnTo>
                    <a:lnTo>
                      <a:pt x="204" y="1776"/>
                    </a:lnTo>
                    <a:lnTo>
                      <a:pt x="206" y="1772"/>
                    </a:lnTo>
                    <a:lnTo>
                      <a:pt x="208" y="1770"/>
                    </a:lnTo>
                    <a:lnTo>
                      <a:pt x="208" y="1768"/>
                    </a:lnTo>
                    <a:lnTo>
                      <a:pt x="204" y="1764"/>
                    </a:lnTo>
                    <a:lnTo>
                      <a:pt x="202" y="1760"/>
                    </a:lnTo>
                    <a:lnTo>
                      <a:pt x="204" y="1758"/>
                    </a:lnTo>
                    <a:lnTo>
                      <a:pt x="206" y="1756"/>
                    </a:lnTo>
                    <a:lnTo>
                      <a:pt x="210" y="1754"/>
                    </a:lnTo>
                    <a:lnTo>
                      <a:pt x="208" y="1756"/>
                    </a:lnTo>
                    <a:lnTo>
                      <a:pt x="208" y="1762"/>
                    </a:lnTo>
                    <a:lnTo>
                      <a:pt x="208" y="1764"/>
                    </a:lnTo>
                    <a:lnTo>
                      <a:pt x="210" y="1766"/>
                    </a:lnTo>
                    <a:lnTo>
                      <a:pt x="214" y="1766"/>
                    </a:lnTo>
                    <a:lnTo>
                      <a:pt x="216" y="1764"/>
                    </a:lnTo>
                    <a:lnTo>
                      <a:pt x="216" y="1762"/>
                    </a:lnTo>
                    <a:lnTo>
                      <a:pt x="220" y="1764"/>
                    </a:lnTo>
                    <a:lnTo>
                      <a:pt x="222" y="1764"/>
                    </a:lnTo>
                    <a:lnTo>
                      <a:pt x="224" y="1758"/>
                    </a:lnTo>
                    <a:lnTo>
                      <a:pt x="224" y="1756"/>
                    </a:lnTo>
                    <a:lnTo>
                      <a:pt x="228" y="1756"/>
                    </a:lnTo>
                    <a:lnTo>
                      <a:pt x="232" y="1758"/>
                    </a:lnTo>
                    <a:lnTo>
                      <a:pt x="238" y="1762"/>
                    </a:lnTo>
                    <a:lnTo>
                      <a:pt x="230" y="1764"/>
                    </a:lnTo>
                    <a:lnTo>
                      <a:pt x="224" y="1766"/>
                    </a:lnTo>
                    <a:lnTo>
                      <a:pt x="224" y="1768"/>
                    </a:lnTo>
                    <a:lnTo>
                      <a:pt x="224" y="1772"/>
                    </a:lnTo>
                    <a:lnTo>
                      <a:pt x="230" y="1780"/>
                    </a:lnTo>
                    <a:lnTo>
                      <a:pt x="234" y="1786"/>
                    </a:lnTo>
                    <a:lnTo>
                      <a:pt x="234" y="1790"/>
                    </a:lnTo>
                    <a:lnTo>
                      <a:pt x="234" y="1794"/>
                    </a:lnTo>
                    <a:lnTo>
                      <a:pt x="230" y="1798"/>
                    </a:lnTo>
                    <a:lnTo>
                      <a:pt x="224" y="1806"/>
                    </a:lnTo>
                    <a:lnTo>
                      <a:pt x="222" y="1810"/>
                    </a:lnTo>
                    <a:lnTo>
                      <a:pt x="220" y="1816"/>
                    </a:lnTo>
                    <a:lnTo>
                      <a:pt x="222" y="1822"/>
                    </a:lnTo>
                    <a:lnTo>
                      <a:pt x="220" y="1822"/>
                    </a:lnTo>
                    <a:lnTo>
                      <a:pt x="216" y="1818"/>
                    </a:lnTo>
                    <a:lnTo>
                      <a:pt x="214" y="1820"/>
                    </a:lnTo>
                    <a:lnTo>
                      <a:pt x="214" y="1822"/>
                    </a:lnTo>
                    <a:lnTo>
                      <a:pt x="214" y="1826"/>
                    </a:lnTo>
                    <a:lnTo>
                      <a:pt x="220" y="1834"/>
                    </a:lnTo>
                    <a:lnTo>
                      <a:pt x="224" y="1840"/>
                    </a:lnTo>
                    <a:lnTo>
                      <a:pt x="224" y="1838"/>
                    </a:lnTo>
                    <a:lnTo>
                      <a:pt x="224" y="1836"/>
                    </a:lnTo>
                    <a:lnTo>
                      <a:pt x="222" y="1830"/>
                    </a:lnTo>
                    <a:lnTo>
                      <a:pt x="224" y="1828"/>
                    </a:lnTo>
                    <a:lnTo>
                      <a:pt x="228" y="1828"/>
                    </a:lnTo>
                    <a:lnTo>
                      <a:pt x="234" y="1832"/>
                    </a:lnTo>
                    <a:lnTo>
                      <a:pt x="240" y="1838"/>
                    </a:lnTo>
                    <a:lnTo>
                      <a:pt x="244" y="1840"/>
                    </a:lnTo>
                    <a:lnTo>
                      <a:pt x="246" y="1838"/>
                    </a:lnTo>
                    <a:lnTo>
                      <a:pt x="246" y="1834"/>
                    </a:lnTo>
                    <a:lnTo>
                      <a:pt x="246" y="1828"/>
                    </a:lnTo>
                    <a:lnTo>
                      <a:pt x="246" y="1826"/>
                    </a:lnTo>
                    <a:lnTo>
                      <a:pt x="246" y="1828"/>
                    </a:lnTo>
                    <a:lnTo>
                      <a:pt x="252" y="1830"/>
                    </a:lnTo>
                    <a:lnTo>
                      <a:pt x="260" y="1834"/>
                    </a:lnTo>
                    <a:lnTo>
                      <a:pt x="264" y="1834"/>
                    </a:lnTo>
                    <a:lnTo>
                      <a:pt x="266" y="1830"/>
                    </a:lnTo>
                    <a:lnTo>
                      <a:pt x="270" y="1826"/>
                    </a:lnTo>
                    <a:lnTo>
                      <a:pt x="274" y="1826"/>
                    </a:lnTo>
                    <a:lnTo>
                      <a:pt x="276" y="1828"/>
                    </a:lnTo>
                    <a:lnTo>
                      <a:pt x="278" y="1824"/>
                    </a:lnTo>
                    <a:lnTo>
                      <a:pt x="282" y="1822"/>
                    </a:lnTo>
                    <a:lnTo>
                      <a:pt x="286" y="1820"/>
                    </a:lnTo>
                    <a:lnTo>
                      <a:pt x="292" y="1820"/>
                    </a:lnTo>
                    <a:lnTo>
                      <a:pt x="292" y="1822"/>
                    </a:lnTo>
                    <a:lnTo>
                      <a:pt x="288" y="1826"/>
                    </a:lnTo>
                    <a:lnTo>
                      <a:pt x="280" y="1838"/>
                    </a:lnTo>
                    <a:lnTo>
                      <a:pt x="276" y="1844"/>
                    </a:lnTo>
                    <a:lnTo>
                      <a:pt x="276" y="1850"/>
                    </a:lnTo>
                    <a:lnTo>
                      <a:pt x="276" y="1854"/>
                    </a:lnTo>
                    <a:lnTo>
                      <a:pt x="278" y="1858"/>
                    </a:lnTo>
                    <a:lnTo>
                      <a:pt x="286" y="1866"/>
                    </a:lnTo>
                    <a:lnTo>
                      <a:pt x="292" y="1872"/>
                    </a:lnTo>
                    <a:lnTo>
                      <a:pt x="294" y="1876"/>
                    </a:lnTo>
                    <a:lnTo>
                      <a:pt x="296" y="1874"/>
                    </a:lnTo>
                    <a:lnTo>
                      <a:pt x="300" y="1872"/>
                    </a:lnTo>
                    <a:lnTo>
                      <a:pt x="302" y="1870"/>
                    </a:lnTo>
                    <a:lnTo>
                      <a:pt x="304" y="1870"/>
                    </a:lnTo>
                    <a:lnTo>
                      <a:pt x="308" y="1870"/>
                    </a:lnTo>
                    <a:lnTo>
                      <a:pt x="308" y="1872"/>
                    </a:lnTo>
                    <a:lnTo>
                      <a:pt x="308" y="1874"/>
                    </a:lnTo>
                    <a:lnTo>
                      <a:pt x="306" y="1878"/>
                    </a:lnTo>
                    <a:lnTo>
                      <a:pt x="306" y="1880"/>
                    </a:lnTo>
                    <a:lnTo>
                      <a:pt x="306" y="1882"/>
                    </a:lnTo>
                    <a:lnTo>
                      <a:pt x="308" y="1882"/>
                    </a:lnTo>
                    <a:lnTo>
                      <a:pt x="306" y="1884"/>
                    </a:lnTo>
                    <a:lnTo>
                      <a:pt x="300" y="1888"/>
                    </a:lnTo>
                    <a:lnTo>
                      <a:pt x="298" y="1890"/>
                    </a:lnTo>
                    <a:lnTo>
                      <a:pt x="298" y="1892"/>
                    </a:lnTo>
                    <a:lnTo>
                      <a:pt x="298" y="1894"/>
                    </a:lnTo>
                    <a:lnTo>
                      <a:pt x="302" y="1896"/>
                    </a:lnTo>
                    <a:lnTo>
                      <a:pt x="304" y="1898"/>
                    </a:lnTo>
                    <a:lnTo>
                      <a:pt x="302" y="1900"/>
                    </a:lnTo>
                    <a:lnTo>
                      <a:pt x="300" y="1902"/>
                    </a:lnTo>
                    <a:lnTo>
                      <a:pt x="300" y="1906"/>
                    </a:lnTo>
                    <a:lnTo>
                      <a:pt x="300" y="1910"/>
                    </a:lnTo>
                    <a:lnTo>
                      <a:pt x="302" y="1916"/>
                    </a:lnTo>
                    <a:lnTo>
                      <a:pt x="308" y="1924"/>
                    </a:lnTo>
                    <a:lnTo>
                      <a:pt x="304" y="1922"/>
                    </a:lnTo>
                    <a:lnTo>
                      <a:pt x="300" y="1918"/>
                    </a:lnTo>
                    <a:lnTo>
                      <a:pt x="296" y="1916"/>
                    </a:lnTo>
                    <a:lnTo>
                      <a:pt x="294" y="1918"/>
                    </a:lnTo>
                    <a:lnTo>
                      <a:pt x="296" y="1922"/>
                    </a:lnTo>
                    <a:lnTo>
                      <a:pt x="298" y="1926"/>
                    </a:lnTo>
                    <a:lnTo>
                      <a:pt x="294" y="1924"/>
                    </a:lnTo>
                    <a:lnTo>
                      <a:pt x="290" y="1922"/>
                    </a:lnTo>
                    <a:lnTo>
                      <a:pt x="286" y="1922"/>
                    </a:lnTo>
                    <a:lnTo>
                      <a:pt x="282" y="1922"/>
                    </a:lnTo>
                    <a:lnTo>
                      <a:pt x="276" y="1924"/>
                    </a:lnTo>
                    <a:lnTo>
                      <a:pt x="272" y="1924"/>
                    </a:lnTo>
                    <a:lnTo>
                      <a:pt x="270" y="1922"/>
                    </a:lnTo>
                    <a:lnTo>
                      <a:pt x="266" y="1924"/>
                    </a:lnTo>
                    <a:lnTo>
                      <a:pt x="264" y="1926"/>
                    </a:lnTo>
                    <a:lnTo>
                      <a:pt x="260" y="1926"/>
                    </a:lnTo>
                    <a:lnTo>
                      <a:pt x="256" y="1928"/>
                    </a:lnTo>
                    <a:lnTo>
                      <a:pt x="252" y="1932"/>
                    </a:lnTo>
                    <a:lnTo>
                      <a:pt x="246" y="1940"/>
                    </a:lnTo>
                    <a:lnTo>
                      <a:pt x="240" y="1944"/>
                    </a:lnTo>
                    <a:lnTo>
                      <a:pt x="236" y="1946"/>
                    </a:lnTo>
                    <a:lnTo>
                      <a:pt x="232" y="1950"/>
                    </a:lnTo>
                    <a:lnTo>
                      <a:pt x="230" y="1956"/>
                    </a:lnTo>
                    <a:lnTo>
                      <a:pt x="234" y="1954"/>
                    </a:lnTo>
                    <a:lnTo>
                      <a:pt x="238" y="1954"/>
                    </a:lnTo>
                    <a:lnTo>
                      <a:pt x="240" y="1954"/>
                    </a:lnTo>
                    <a:lnTo>
                      <a:pt x="244" y="1952"/>
                    </a:lnTo>
                    <a:lnTo>
                      <a:pt x="252" y="1948"/>
                    </a:lnTo>
                    <a:lnTo>
                      <a:pt x="256" y="1946"/>
                    </a:lnTo>
                    <a:lnTo>
                      <a:pt x="258" y="1946"/>
                    </a:lnTo>
                    <a:lnTo>
                      <a:pt x="256" y="1948"/>
                    </a:lnTo>
                    <a:lnTo>
                      <a:pt x="256" y="1954"/>
                    </a:lnTo>
                    <a:lnTo>
                      <a:pt x="258" y="1954"/>
                    </a:lnTo>
                    <a:lnTo>
                      <a:pt x="260" y="1956"/>
                    </a:lnTo>
                    <a:lnTo>
                      <a:pt x="258" y="1960"/>
                    </a:lnTo>
                    <a:lnTo>
                      <a:pt x="256" y="1964"/>
                    </a:lnTo>
                    <a:lnTo>
                      <a:pt x="256" y="1968"/>
                    </a:lnTo>
                    <a:lnTo>
                      <a:pt x="258" y="1974"/>
                    </a:lnTo>
                    <a:lnTo>
                      <a:pt x="258" y="1978"/>
                    </a:lnTo>
                    <a:lnTo>
                      <a:pt x="256" y="1982"/>
                    </a:lnTo>
                    <a:lnTo>
                      <a:pt x="252" y="1986"/>
                    </a:lnTo>
                    <a:lnTo>
                      <a:pt x="246" y="1990"/>
                    </a:lnTo>
                    <a:lnTo>
                      <a:pt x="232" y="1998"/>
                    </a:lnTo>
                    <a:lnTo>
                      <a:pt x="222" y="2000"/>
                    </a:lnTo>
                    <a:lnTo>
                      <a:pt x="216" y="2000"/>
                    </a:lnTo>
                    <a:lnTo>
                      <a:pt x="210" y="2006"/>
                    </a:lnTo>
                    <a:lnTo>
                      <a:pt x="208" y="2008"/>
                    </a:lnTo>
                    <a:lnTo>
                      <a:pt x="208" y="2010"/>
                    </a:lnTo>
                    <a:lnTo>
                      <a:pt x="212" y="2012"/>
                    </a:lnTo>
                    <a:lnTo>
                      <a:pt x="216" y="2012"/>
                    </a:lnTo>
                    <a:lnTo>
                      <a:pt x="216" y="2014"/>
                    </a:lnTo>
                    <a:lnTo>
                      <a:pt x="214" y="2016"/>
                    </a:lnTo>
                    <a:lnTo>
                      <a:pt x="214" y="2020"/>
                    </a:lnTo>
                    <a:lnTo>
                      <a:pt x="216" y="2024"/>
                    </a:lnTo>
                    <a:lnTo>
                      <a:pt x="224" y="2024"/>
                    </a:lnTo>
                    <a:lnTo>
                      <a:pt x="232" y="2022"/>
                    </a:lnTo>
                    <a:lnTo>
                      <a:pt x="240" y="2018"/>
                    </a:lnTo>
                    <a:lnTo>
                      <a:pt x="246" y="2018"/>
                    </a:lnTo>
                    <a:lnTo>
                      <a:pt x="250" y="2022"/>
                    </a:lnTo>
                    <a:lnTo>
                      <a:pt x="250" y="2026"/>
                    </a:lnTo>
                    <a:lnTo>
                      <a:pt x="248" y="2028"/>
                    </a:lnTo>
                    <a:lnTo>
                      <a:pt x="250" y="2030"/>
                    </a:lnTo>
                    <a:lnTo>
                      <a:pt x="256" y="2028"/>
                    </a:lnTo>
                    <a:lnTo>
                      <a:pt x="260" y="2028"/>
                    </a:lnTo>
                    <a:lnTo>
                      <a:pt x="264" y="2028"/>
                    </a:lnTo>
                    <a:lnTo>
                      <a:pt x="270" y="2030"/>
                    </a:lnTo>
                    <a:lnTo>
                      <a:pt x="274" y="2034"/>
                    </a:lnTo>
                    <a:lnTo>
                      <a:pt x="280" y="2038"/>
                    </a:lnTo>
                    <a:lnTo>
                      <a:pt x="284" y="2040"/>
                    </a:lnTo>
                    <a:lnTo>
                      <a:pt x="288" y="2040"/>
                    </a:lnTo>
                    <a:lnTo>
                      <a:pt x="292" y="2038"/>
                    </a:lnTo>
                    <a:lnTo>
                      <a:pt x="298" y="2032"/>
                    </a:lnTo>
                    <a:lnTo>
                      <a:pt x="302" y="2030"/>
                    </a:lnTo>
                    <a:lnTo>
                      <a:pt x="304" y="2028"/>
                    </a:lnTo>
                    <a:lnTo>
                      <a:pt x="310" y="2026"/>
                    </a:lnTo>
                    <a:lnTo>
                      <a:pt x="314" y="2024"/>
                    </a:lnTo>
                    <a:lnTo>
                      <a:pt x="320" y="2020"/>
                    </a:lnTo>
                    <a:lnTo>
                      <a:pt x="326" y="2016"/>
                    </a:lnTo>
                    <a:lnTo>
                      <a:pt x="322" y="2022"/>
                    </a:lnTo>
                    <a:lnTo>
                      <a:pt x="318" y="2026"/>
                    </a:lnTo>
                    <a:lnTo>
                      <a:pt x="312" y="2032"/>
                    </a:lnTo>
                    <a:lnTo>
                      <a:pt x="306" y="2036"/>
                    </a:lnTo>
                    <a:lnTo>
                      <a:pt x="304" y="2044"/>
                    </a:lnTo>
                    <a:lnTo>
                      <a:pt x="302" y="2048"/>
                    </a:lnTo>
                    <a:lnTo>
                      <a:pt x="294" y="2050"/>
                    </a:lnTo>
                    <a:lnTo>
                      <a:pt x="284" y="2050"/>
                    </a:lnTo>
                    <a:lnTo>
                      <a:pt x="280" y="2050"/>
                    </a:lnTo>
                    <a:lnTo>
                      <a:pt x="274" y="2048"/>
                    </a:lnTo>
                    <a:lnTo>
                      <a:pt x="262" y="2048"/>
                    </a:lnTo>
                    <a:lnTo>
                      <a:pt x="256" y="2048"/>
                    </a:lnTo>
                    <a:lnTo>
                      <a:pt x="252" y="2050"/>
                    </a:lnTo>
                    <a:lnTo>
                      <a:pt x="252" y="2052"/>
                    </a:lnTo>
                    <a:lnTo>
                      <a:pt x="252" y="2054"/>
                    </a:lnTo>
                    <a:lnTo>
                      <a:pt x="252" y="2058"/>
                    </a:lnTo>
                    <a:lnTo>
                      <a:pt x="250" y="2058"/>
                    </a:lnTo>
                    <a:lnTo>
                      <a:pt x="246" y="2060"/>
                    </a:lnTo>
                    <a:lnTo>
                      <a:pt x="242" y="2060"/>
                    </a:lnTo>
                    <a:lnTo>
                      <a:pt x="238" y="2062"/>
                    </a:lnTo>
                    <a:lnTo>
                      <a:pt x="238" y="2066"/>
                    </a:lnTo>
                    <a:lnTo>
                      <a:pt x="238" y="2070"/>
                    </a:lnTo>
                    <a:lnTo>
                      <a:pt x="238" y="2074"/>
                    </a:lnTo>
                    <a:lnTo>
                      <a:pt x="236" y="2076"/>
                    </a:lnTo>
                    <a:lnTo>
                      <a:pt x="232" y="2078"/>
                    </a:lnTo>
                    <a:lnTo>
                      <a:pt x="230" y="2082"/>
                    </a:lnTo>
                    <a:lnTo>
                      <a:pt x="230" y="2084"/>
                    </a:lnTo>
                    <a:lnTo>
                      <a:pt x="226" y="2086"/>
                    </a:lnTo>
                    <a:lnTo>
                      <a:pt x="220" y="2092"/>
                    </a:lnTo>
                    <a:lnTo>
                      <a:pt x="214" y="2100"/>
                    </a:lnTo>
                    <a:lnTo>
                      <a:pt x="210" y="2106"/>
                    </a:lnTo>
                    <a:lnTo>
                      <a:pt x="206" y="2106"/>
                    </a:lnTo>
                    <a:lnTo>
                      <a:pt x="202" y="2108"/>
                    </a:lnTo>
                    <a:lnTo>
                      <a:pt x="198" y="2108"/>
                    </a:lnTo>
                    <a:lnTo>
                      <a:pt x="194" y="2108"/>
                    </a:lnTo>
                    <a:lnTo>
                      <a:pt x="192" y="2112"/>
                    </a:lnTo>
                    <a:lnTo>
                      <a:pt x="192" y="2114"/>
                    </a:lnTo>
                    <a:lnTo>
                      <a:pt x="192" y="2118"/>
                    </a:lnTo>
                    <a:lnTo>
                      <a:pt x="194" y="2118"/>
                    </a:lnTo>
                    <a:lnTo>
                      <a:pt x="196" y="2118"/>
                    </a:lnTo>
                    <a:lnTo>
                      <a:pt x="200" y="2116"/>
                    </a:lnTo>
                    <a:lnTo>
                      <a:pt x="202" y="2116"/>
                    </a:lnTo>
                    <a:lnTo>
                      <a:pt x="206" y="2118"/>
                    </a:lnTo>
                    <a:lnTo>
                      <a:pt x="210" y="2122"/>
                    </a:lnTo>
                    <a:lnTo>
                      <a:pt x="212" y="2122"/>
                    </a:lnTo>
                    <a:lnTo>
                      <a:pt x="214" y="2122"/>
                    </a:lnTo>
                    <a:lnTo>
                      <a:pt x="216" y="2120"/>
                    </a:lnTo>
                    <a:lnTo>
                      <a:pt x="216" y="2118"/>
                    </a:lnTo>
                    <a:lnTo>
                      <a:pt x="218" y="2116"/>
                    </a:lnTo>
                    <a:lnTo>
                      <a:pt x="222" y="2112"/>
                    </a:lnTo>
                    <a:lnTo>
                      <a:pt x="226" y="2110"/>
                    </a:lnTo>
                    <a:lnTo>
                      <a:pt x="230" y="2106"/>
                    </a:lnTo>
                    <a:lnTo>
                      <a:pt x="234" y="2102"/>
                    </a:lnTo>
                    <a:lnTo>
                      <a:pt x="244" y="2100"/>
                    </a:lnTo>
                    <a:lnTo>
                      <a:pt x="252" y="2100"/>
                    </a:lnTo>
                    <a:lnTo>
                      <a:pt x="258" y="2102"/>
                    </a:lnTo>
                    <a:lnTo>
                      <a:pt x="270" y="2108"/>
                    </a:lnTo>
                    <a:lnTo>
                      <a:pt x="274" y="2110"/>
                    </a:lnTo>
                    <a:lnTo>
                      <a:pt x="276" y="2108"/>
                    </a:lnTo>
                    <a:lnTo>
                      <a:pt x="280" y="2098"/>
                    </a:lnTo>
                    <a:lnTo>
                      <a:pt x="282" y="2088"/>
                    </a:lnTo>
                    <a:lnTo>
                      <a:pt x="284" y="2086"/>
                    </a:lnTo>
                    <a:lnTo>
                      <a:pt x="286" y="2084"/>
                    </a:lnTo>
                    <a:lnTo>
                      <a:pt x="288" y="2086"/>
                    </a:lnTo>
                    <a:lnTo>
                      <a:pt x="290" y="2084"/>
                    </a:lnTo>
                    <a:lnTo>
                      <a:pt x="298" y="2080"/>
                    </a:lnTo>
                    <a:lnTo>
                      <a:pt x="302" y="2078"/>
                    </a:lnTo>
                    <a:lnTo>
                      <a:pt x="306" y="2078"/>
                    </a:lnTo>
                    <a:lnTo>
                      <a:pt x="312" y="2080"/>
                    </a:lnTo>
                    <a:lnTo>
                      <a:pt x="316" y="2084"/>
                    </a:lnTo>
                    <a:lnTo>
                      <a:pt x="322" y="2088"/>
                    </a:lnTo>
                    <a:lnTo>
                      <a:pt x="324" y="2088"/>
                    </a:lnTo>
                    <a:lnTo>
                      <a:pt x="328" y="2086"/>
                    </a:lnTo>
                    <a:lnTo>
                      <a:pt x="330" y="2086"/>
                    </a:lnTo>
                    <a:lnTo>
                      <a:pt x="334" y="2086"/>
                    </a:lnTo>
                    <a:lnTo>
                      <a:pt x="342" y="2086"/>
                    </a:lnTo>
                    <a:lnTo>
                      <a:pt x="344" y="2084"/>
                    </a:lnTo>
                    <a:lnTo>
                      <a:pt x="346" y="2082"/>
                    </a:lnTo>
                    <a:lnTo>
                      <a:pt x="356" y="2078"/>
                    </a:lnTo>
                    <a:lnTo>
                      <a:pt x="366" y="2076"/>
                    </a:lnTo>
                    <a:lnTo>
                      <a:pt x="368" y="2074"/>
                    </a:lnTo>
                    <a:lnTo>
                      <a:pt x="368" y="2072"/>
                    </a:lnTo>
                    <a:lnTo>
                      <a:pt x="374" y="2074"/>
                    </a:lnTo>
                    <a:lnTo>
                      <a:pt x="380" y="2076"/>
                    </a:lnTo>
                    <a:lnTo>
                      <a:pt x="382" y="2076"/>
                    </a:lnTo>
                    <a:lnTo>
                      <a:pt x="384" y="2074"/>
                    </a:lnTo>
                    <a:lnTo>
                      <a:pt x="386" y="2076"/>
                    </a:lnTo>
                    <a:lnTo>
                      <a:pt x="388" y="2078"/>
                    </a:lnTo>
                    <a:lnTo>
                      <a:pt x="392" y="2078"/>
                    </a:lnTo>
                    <a:lnTo>
                      <a:pt x="400" y="2074"/>
                    </a:lnTo>
                    <a:lnTo>
                      <a:pt x="410" y="2072"/>
                    </a:lnTo>
                    <a:lnTo>
                      <a:pt x="416" y="2074"/>
                    </a:lnTo>
                    <a:lnTo>
                      <a:pt x="422" y="2074"/>
                    </a:lnTo>
                    <a:lnTo>
                      <a:pt x="428" y="2076"/>
                    </a:lnTo>
                    <a:lnTo>
                      <a:pt x="432" y="2076"/>
                    </a:lnTo>
                    <a:lnTo>
                      <a:pt x="440" y="2074"/>
                    </a:lnTo>
                    <a:lnTo>
                      <a:pt x="448" y="2070"/>
                    </a:lnTo>
                    <a:lnTo>
                      <a:pt x="456" y="2068"/>
                    </a:lnTo>
                    <a:lnTo>
                      <a:pt x="460" y="2068"/>
                    </a:lnTo>
                    <a:lnTo>
                      <a:pt x="462" y="2064"/>
                    </a:lnTo>
                    <a:lnTo>
                      <a:pt x="464" y="2060"/>
                    </a:lnTo>
                    <a:lnTo>
                      <a:pt x="470" y="2056"/>
                    </a:lnTo>
                    <a:lnTo>
                      <a:pt x="478" y="2052"/>
                    </a:lnTo>
                    <a:lnTo>
                      <a:pt x="480" y="2048"/>
                    </a:lnTo>
                    <a:lnTo>
                      <a:pt x="480" y="2044"/>
                    </a:lnTo>
                    <a:lnTo>
                      <a:pt x="480" y="2040"/>
                    </a:lnTo>
                    <a:lnTo>
                      <a:pt x="480" y="2038"/>
                    </a:lnTo>
                    <a:lnTo>
                      <a:pt x="478" y="2038"/>
                    </a:lnTo>
                    <a:lnTo>
                      <a:pt x="472" y="2038"/>
                    </a:lnTo>
                    <a:lnTo>
                      <a:pt x="462" y="2040"/>
                    </a:lnTo>
                    <a:lnTo>
                      <a:pt x="456" y="2040"/>
                    </a:lnTo>
                    <a:lnTo>
                      <a:pt x="450" y="2038"/>
                    </a:lnTo>
                    <a:lnTo>
                      <a:pt x="448" y="2036"/>
                    </a:lnTo>
                    <a:lnTo>
                      <a:pt x="450" y="2036"/>
                    </a:lnTo>
                    <a:lnTo>
                      <a:pt x="446" y="2034"/>
                    </a:lnTo>
                    <a:lnTo>
                      <a:pt x="444" y="2032"/>
                    </a:lnTo>
                    <a:lnTo>
                      <a:pt x="448" y="2030"/>
                    </a:lnTo>
                    <a:lnTo>
                      <a:pt x="456" y="2030"/>
                    </a:lnTo>
                    <a:lnTo>
                      <a:pt x="458" y="2028"/>
                    </a:lnTo>
                    <a:lnTo>
                      <a:pt x="460" y="2026"/>
                    </a:lnTo>
                    <a:lnTo>
                      <a:pt x="460" y="2020"/>
                    </a:lnTo>
                    <a:lnTo>
                      <a:pt x="458" y="2020"/>
                    </a:lnTo>
                    <a:lnTo>
                      <a:pt x="456" y="2020"/>
                    </a:lnTo>
                    <a:lnTo>
                      <a:pt x="458" y="2016"/>
                    </a:lnTo>
                    <a:lnTo>
                      <a:pt x="462" y="2014"/>
                    </a:lnTo>
                    <a:lnTo>
                      <a:pt x="464" y="2014"/>
                    </a:lnTo>
                    <a:lnTo>
                      <a:pt x="472" y="2014"/>
                    </a:lnTo>
                    <a:lnTo>
                      <a:pt x="476" y="2014"/>
                    </a:lnTo>
                    <a:lnTo>
                      <a:pt x="476" y="2012"/>
                    </a:lnTo>
                    <a:lnTo>
                      <a:pt x="474" y="2010"/>
                    </a:lnTo>
                    <a:lnTo>
                      <a:pt x="474" y="2008"/>
                    </a:lnTo>
                    <a:lnTo>
                      <a:pt x="474" y="2006"/>
                    </a:lnTo>
                    <a:lnTo>
                      <a:pt x="482" y="2000"/>
                    </a:lnTo>
                    <a:lnTo>
                      <a:pt x="486" y="1996"/>
                    </a:lnTo>
                    <a:lnTo>
                      <a:pt x="490" y="1990"/>
                    </a:lnTo>
                    <a:lnTo>
                      <a:pt x="494" y="1982"/>
                    </a:lnTo>
                    <a:lnTo>
                      <a:pt x="494" y="1970"/>
                    </a:lnTo>
                    <a:close/>
                    <a:moveTo>
                      <a:pt x="662" y="1344"/>
                    </a:moveTo>
                    <a:lnTo>
                      <a:pt x="662" y="1344"/>
                    </a:lnTo>
                    <a:lnTo>
                      <a:pt x="660" y="1344"/>
                    </a:lnTo>
                    <a:lnTo>
                      <a:pt x="656" y="1346"/>
                    </a:lnTo>
                    <a:lnTo>
                      <a:pt x="656" y="1350"/>
                    </a:lnTo>
                    <a:lnTo>
                      <a:pt x="656" y="1354"/>
                    </a:lnTo>
                    <a:lnTo>
                      <a:pt x="660" y="1354"/>
                    </a:lnTo>
                    <a:lnTo>
                      <a:pt x="662" y="1352"/>
                    </a:lnTo>
                    <a:lnTo>
                      <a:pt x="664" y="1348"/>
                    </a:lnTo>
                    <a:lnTo>
                      <a:pt x="664" y="1346"/>
                    </a:lnTo>
                    <a:lnTo>
                      <a:pt x="662" y="1344"/>
                    </a:lnTo>
                    <a:close/>
                    <a:moveTo>
                      <a:pt x="652" y="1354"/>
                    </a:moveTo>
                    <a:lnTo>
                      <a:pt x="652" y="1354"/>
                    </a:lnTo>
                    <a:lnTo>
                      <a:pt x="650" y="1352"/>
                    </a:lnTo>
                    <a:lnTo>
                      <a:pt x="648" y="1352"/>
                    </a:lnTo>
                    <a:lnTo>
                      <a:pt x="646" y="1352"/>
                    </a:lnTo>
                    <a:lnTo>
                      <a:pt x="644" y="1356"/>
                    </a:lnTo>
                    <a:lnTo>
                      <a:pt x="646" y="1358"/>
                    </a:lnTo>
                    <a:lnTo>
                      <a:pt x="648" y="1358"/>
                    </a:lnTo>
                    <a:lnTo>
                      <a:pt x="652" y="1356"/>
                    </a:lnTo>
                    <a:lnTo>
                      <a:pt x="652" y="1354"/>
                    </a:lnTo>
                    <a:close/>
                    <a:moveTo>
                      <a:pt x="150" y="1398"/>
                    </a:moveTo>
                    <a:lnTo>
                      <a:pt x="150" y="1398"/>
                    </a:lnTo>
                    <a:lnTo>
                      <a:pt x="148" y="1396"/>
                    </a:lnTo>
                    <a:lnTo>
                      <a:pt x="146" y="1394"/>
                    </a:lnTo>
                    <a:lnTo>
                      <a:pt x="146" y="1396"/>
                    </a:lnTo>
                    <a:lnTo>
                      <a:pt x="144" y="1398"/>
                    </a:lnTo>
                    <a:lnTo>
                      <a:pt x="146" y="1402"/>
                    </a:lnTo>
                    <a:lnTo>
                      <a:pt x="152" y="1410"/>
                    </a:lnTo>
                    <a:lnTo>
                      <a:pt x="154" y="1412"/>
                    </a:lnTo>
                    <a:lnTo>
                      <a:pt x="156" y="1412"/>
                    </a:lnTo>
                    <a:lnTo>
                      <a:pt x="158" y="1412"/>
                    </a:lnTo>
                    <a:lnTo>
                      <a:pt x="156" y="1410"/>
                    </a:lnTo>
                    <a:lnTo>
                      <a:pt x="154" y="1404"/>
                    </a:lnTo>
                    <a:lnTo>
                      <a:pt x="154" y="1400"/>
                    </a:lnTo>
                    <a:lnTo>
                      <a:pt x="150" y="1398"/>
                    </a:lnTo>
                    <a:close/>
                    <a:moveTo>
                      <a:pt x="732" y="1304"/>
                    </a:moveTo>
                    <a:lnTo>
                      <a:pt x="732" y="1304"/>
                    </a:lnTo>
                    <a:lnTo>
                      <a:pt x="734" y="1302"/>
                    </a:lnTo>
                    <a:lnTo>
                      <a:pt x="732" y="1300"/>
                    </a:lnTo>
                    <a:lnTo>
                      <a:pt x="730" y="1298"/>
                    </a:lnTo>
                    <a:lnTo>
                      <a:pt x="728" y="1300"/>
                    </a:lnTo>
                    <a:lnTo>
                      <a:pt x="726" y="1302"/>
                    </a:lnTo>
                    <a:lnTo>
                      <a:pt x="724" y="1302"/>
                    </a:lnTo>
                    <a:lnTo>
                      <a:pt x="722" y="1300"/>
                    </a:lnTo>
                    <a:lnTo>
                      <a:pt x="720" y="1302"/>
                    </a:lnTo>
                    <a:lnTo>
                      <a:pt x="720" y="1304"/>
                    </a:lnTo>
                    <a:lnTo>
                      <a:pt x="724" y="1306"/>
                    </a:lnTo>
                    <a:lnTo>
                      <a:pt x="732" y="1304"/>
                    </a:lnTo>
                    <a:close/>
                    <a:moveTo>
                      <a:pt x="618" y="1384"/>
                    </a:moveTo>
                    <a:lnTo>
                      <a:pt x="618" y="1384"/>
                    </a:lnTo>
                    <a:lnTo>
                      <a:pt x="622" y="1384"/>
                    </a:lnTo>
                    <a:lnTo>
                      <a:pt x="626" y="1382"/>
                    </a:lnTo>
                    <a:lnTo>
                      <a:pt x="628" y="1380"/>
                    </a:lnTo>
                    <a:lnTo>
                      <a:pt x="628" y="1378"/>
                    </a:lnTo>
                    <a:lnTo>
                      <a:pt x="622" y="1378"/>
                    </a:lnTo>
                    <a:lnTo>
                      <a:pt x="618" y="1378"/>
                    </a:lnTo>
                    <a:lnTo>
                      <a:pt x="616" y="1380"/>
                    </a:lnTo>
                    <a:lnTo>
                      <a:pt x="618" y="1384"/>
                    </a:lnTo>
                    <a:close/>
                    <a:moveTo>
                      <a:pt x="620" y="1456"/>
                    </a:moveTo>
                    <a:lnTo>
                      <a:pt x="620" y="1456"/>
                    </a:lnTo>
                    <a:lnTo>
                      <a:pt x="616" y="1454"/>
                    </a:lnTo>
                    <a:lnTo>
                      <a:pt x="618" y="1456"/>
                    </a:lnTo>
                    <a:lnTo>
                      <a:pt x="622" y="1462"/>
                    </a:lnTo>
                    <a:lnTo>
                      <a:pt x="624" y="1462"/>
                    </a:lnTo>
                    <a:lnTo>
                      <a:pt x="626" y="1464"/>
                    </a:lnTo>
                    <a:lnTo>
                      <a:pt x="624" y="1462"/>
                    </a:lnTo>
                    <a:lnTo>
                      <a:pt x="622" y="1458"/>
                    </a:lnTo>
                    <a:lnTo>
                      <a:pt x="620" y="1456"/>
                    </a:lnTo>
                    <a:close/>
                    <a:moveTo>
                      <a:pt x="630" y="1474"/>
                    </a:moveTo>
                    <a:lnTo>
                      <a:pt x="630" y="1474"/>
                    </a:lnTo>
                    <a:lnTo>
                      <a:pt x="626" y="1468"/>
                    </a:lnTo>
                    <a:lnTo>
                      <a:pt x="622" y="1466"/>
                    </a:lnTo>
                    <a:lnTo>
                      <a:pt x="622" y="1468"/>
                    </a:lnTo>
                    <a:lnTo>
                      <a:pt x="626" y="1474"/>
                    </a:lnTo>
                    <a:lnTo>
                      <a:pt x="628" y="1476"/>
                    </a:lnTo>
                    <a:lnTo>
                      <a:pt x="630" y="1474"/>
                    </a:lnTo>
                    <a:close/>
                    <a:moveTo>
                      <a:pt x="624" y="1490"/>
                    </a:moveTo>
                    <a:lnTo>
                      <a:pt x="624" y="1490"/>
                    </a:lnTo>
                    <a:lnTo>
                      <a:pt x="626" y="1490"/>
                    </a:lnTo>
                    <a:lnTo>
                      <a:pt x="626" y="1486"/>
                    </a:lnTo>
                    <a:lnTo>
                      <a:pt x="624" y="1476"/>
                    </a:lnTo>
                    <a:lnTo>
                      <a:pt x="622" y="1474"/>
                    </a:lnTo>
                    <a:lnTo>
                      <a:pt x="622" y="1476"/>
                    </a:lnTo>
                    <a:lnTo>
                      <a:pt x="622" y="1480"/>
                    </a:lnTo>
                    <a:lnTo>
                      <a:pt x="622" y="1486"/>
                    </a:lnTo>
                    <a:lnTo>
                      <a:pt x="622" y="1490"/>
                    </a:lnTo>
                    <a:lnTo>
                      <a:pt x="624" y="1490"/>
                    </a:lnTo>
                    <a:close/>
                    <a:moveTo>
                      <a:pt x="302" y="1578"/>
                    </a:moveTo>
                    <a:lnTo>
                      <a:pt x="302" y="1578"/>
                    </a:lnTo>
                    <a:lnTo>
                      <a:pt x="300" y="1580"/>
                    </a:lnTo>
                    <a:lnTo>
                      <a:pt x="300" y="1582"/>
                    </a:lnTo>
                    <a:lnTo>
                      <a:pt x="302" y="1582"/>
                    </a:lnTo>
                    <a:lnTo>
                      <a:pt x="304" y="1584"/>
                    </a:lnTo>
                    <a:lnTo>
                      <a:pt x="306" y="1582"/>
                    </a:lnTo>
                    <a:lnTo>
                      <a:pt x="306" y="1580"/>
                    </a:lnTo>
                    <a:lnTo>
                      <a:pt x="304" y="1578"/>
                    </a:lnTo>
                    <a:lnTo>
                      <a:pt x="302" y="1578"/>
                    </a:lnTo>
                    <a:close/>
                    <a:moveTo>
                      <a:pt x="160" y="1386"/>
                    </a:moveTo>
                    <a:lnTo>
                      <a:pt x="160" y="1386"/>
                    </a:lnTo>
                    <a:lnTo>
                      <a:pt x="158" y="1382"/>
                    </a:lnTo>
                    <a:lnTo>
                      <a:pt x="154" y="1378"/>
                    </a:lnTo>
                    <a:lnTo>
                      <a:pt x="150" y="1378"/>
                    </a:lnTo>
                    <a:lnTo>
                      <a:pt x="148" y="1378"/>
                    </a:lnTo>
                    <a:lnTo>
                      <a:pt x="148" y="1380"/>
                    </a:lnTo>
                    <a:lnTo>
                      <a:pt x="148" y="1382"/>
                    </a:lnTo>
                    <a:lnTo>
                      <a:pt x="152" y="1384"/>
                    </a:lnTo>
                    <a:lnTo>
                      <a:pt x="156" y="1386"/>
                    </a:lnTo>
                    <a:lnTo>
                      <a:pt x="160" y="1386"/>
                    </a:lnTo>
                    <a:close/>
                    <a:moveTo>
                      <a:pt x="320" y="1546"/>
                    </a:moveTo>
                    <a:lnTo>
                      <a:pt x="320" y="1546"/>
                    </a:lnTo>
                    <a:lnTo>
                      <a:pt x="318" y="1546"/>
                    </a:lnTo>
                    <a:lnTo>
                      <a:pt x="316" y="1546"/>
                    </a:lnTo>
                    <a:lnTo>
                      <a:pt x="314" y="1548"/>
                    </a:lnTo>
                    <a:lnTo>
                      <a:pt x="312" y="1552"/>
                    </a:lnTo>
                    <a:lnTo>
                      <a:pt x="314" y="1552"/>
                    </a:lnTo>
                    <a:lnTo>
                      <a:pt x="318" y="1552"/>
                    </a:lnTo>
                    <a:lnTo>
                      <a:pt x="318" y="1550"/>
                    </a:lnTo>
                    <a:lnTo>
                      <a:pt x="320" y="1548"/>
                    </a:lnTo>
                    <a:lnTo>
                      <a:pt x="322" y="1546"/>
                    </a:lnTo>
                    <a:lnTo>
                      <a:pt x="320" y="1546"/>
                    </a:lnTo>
                    <a:close/>
                    <a:moveTo>
                      <a:pt x="354" y="1486"/>
                    </a:moveTo>
                    <a:lnTo>
                      <a:pt x="354" y="1486"/>
                    </a:lnTo>
                    <a:lnTo>
                      <a:pt x="356" y="1488"/>
                    </a:lnTo>
                    <a:lnTo>
                      <a:pt x="356" y="1490"/>
                    </a:lnTo>
                    <a:lnTo>
                      <a:pt x="358" y="1488"/>
                    </a:lnTo>
                    <a:lnTo>
                      <a:pt x="362" y="1490"/>
                    </a:lnTo>
                    <a:lnTo>
                      <a:pt x="364" y="1492"/>
                    </a:lnTo>
                    <a:lnTo>
                      <a:pt x="364" y="1490"/>
                    </a:lnTo>
                    <a:lnTo>
                      <a:pt x="366" y="1488"/>
                    </a:lnTo>
                    <a:lnTo>
                      <a:pt x="370" y="1490"/>
                    </a:lnTo>
                    <a:lnTo>
                      <a:pt x="372" y="1492"/>
                    </a:lnTo>
                    <a:lnTo>
                      <a:pt x="372" y="1494"/>
                    </a:lnTo>
                    <a:lnTo>
                      <a:pt x="370" y="1500"/>
                    </a:lnTo>
                    <a:lnTo>
                      <a:pt x="368" y="1506"/>
                    </a:lnTo>
                    <a:lnTo>
                      <a:pt x="368" y="1508"/>
                    </a:lnTo>
                    <a:lnTo>
                      <a:pt x="370" y="1512"/>
                    </a:lnTo>
                    <a:lnTo>
                      <a:pt x="372" y="1512"/>
                    </a:lnTo>
                    <a:lnTo>
                      <a:pt x="372" y="1510"/>
                    </a:lnTo>
                    <a:lnTo>
                      <a:pt x="374" y="1502"/>
                    </a:lnTo>
                    <a:lnTo>
                      <a:pt x="376" y="1496"/>
                    </a:lnTo>
                    <a:lnTo>
                      <a:pt x="374" y="1490"/>
                    </a:lnTo>
                    <a:lnTo>
                      <a:pt x="374" y="1488"/>
                    </a:lnTo>
                    <a:lnTo>
                      <a:pt x="376" y="1484"/>
                    </a:lnTo>
                    <a:lnTo>
                      <a:pt x="380" y="1476"/>
                    </a:lnTo>
                    <a:lnTo>
                      <a:pt x="380" y="1472"/>
                    </a:lnTo>
                    <a:lnTo>
                      <a:pt x="378" y="1474"/>
                    </a:lnTo>
                    <a:lnTo>
                      <a:pt x="376" y="1476"/>
                    </a:lnTo>
                    <a:lnTo>
                      <a:pt x="376" y="1474"/>
                    </a:lnTo>
                    <a:lnTo>
                      <a:pt x="376" y="1472"/>
                    </a:lnTo>
                    <a:lnTo>
                      <a:pt x="374" y="1470"/>
                    </a:lnTo>
                    <a:lnTo>
                      <a:pt x="372" y="1470"/>
                    </a:lnTo>
                    <a:lnTo>
                      <a:pt x="372" y="1472"/>
                    </a:lnTo>
                    <a:lnTo>
                      <a:pt x="370" y="1474"/>
                    </a:lnTo>
                    <a:lnTo>
                      <a:pt x="370" y="1472"/>
                    </a:lnTo>
                    <a:lnTo>
                      <a:pt x="370" y="1462"/>
                    </a:lnTo>
                    <a:lnTo>
                      <a:pt x="370" y="1460"/>
                    </a:lnTo>
                    <a:lnTo>
                      <a:pt x="368" y="1460"/>
                    </a:lnTo>
                    <a:lnTo>
                      <a:pt x="364" y="1464"/>
                    </a:lnTo>
                    <a:lnTo>
                      <a:pt x="358" y="1468"/>
                    </a:lnTo>
                    <a:lnTo>
                      <a:pt x="358" y="1470"/>
                    </a:lnTo>
                    <a:lnTo>
                      <a:pt x="364" y="1474"/>
                    </a:lnTo>
                    <a:lnTo>
                      <a:pt x="368" y="1476"/>
                    </a:lnTo>
                    <a:lnTo>
                      <a:pt x="368" y="1480"/>
                    </a:lnTo>
                    <a:lnTo>
                      <a:pt x="366" y="1482"/>
                    </a:lnTo>
                    <a:lnTo>
                      <a:pt x="360" y="1482"/>
                    </a:lnTo>
                    <a:lnTo>
                      <a:pt x="356" y="1482"/>
                    </a:lnTo>
                    <a:lnTo>
                      <a:pt x="356" y="1484"/>
                    </a:lnTo>
                    <a:lnTo>
                      <a:pt x="354" y="1486"/>
                    </a:lnTo>
                    <a:close/>
                    <a:moveTo>
                      <a:pt x="312" y="1560"/>
                    </a:moveTo>
                    <a:lnTo>
                      <a:pt x="312" y="1560"/>
                    </a:lnTo>
                    <a:lnTo>
                      <a:pt x="312" y="1562"/>
                    </a:lnTo>
                    <a:lnTo>
                      <a:pt x="314" y="1562"/>
                    </a:lnTo>
                    <a:lnTo>
                      <a:pt x="318" y="1560"/>
                    </a:lnTo>
                    <a:lnTo>
                      <a:pt x="316" y="1558"/>
                    </a:lnTo>
                    <a:lnTo>
                      <a:pt x="314" y="1556"/>
                    </a:lnTo>
                    <a:lnTo>
                      <a:pt x="312" y="1560"/>
                    </a:lnTo>
                    <a:close/>
                    <a:moveTo>
                      <a:pt x="744" y="1294"/>
                    </a:moveTo>
                    <a:lnTo>
                      <a:pt x="744" y="1294"/>
                    </a:lnTo>
                    <a:lnTo>
                      <a:pt x="746" y="1296"/>
                    </a:lnTo>
                    <a:lnTo>
                      <a:pt x="748" y="1296"/>
                    </a:lnTo>
                    <a:lnTo>
                      <a:pt x="750" y="1294"/>
                    </a:lnTo>
                    <a:lnTo>
                      <a:pt x="752" y="1292"/>
                    </a:lnTo>
                    <a:lnTo>
                      <a:pt x="748" y="1288"/>
                    </a:lnTo>
                    <a:lnTo>
                      <a:pt x="746" y="1288"/>
                    </a:lnTo>
                    <a:lnTo>
                      <a:pt x="744" y="1290"/>
                    </a:lnTo>
                    <a:lnTo>
                      <a:pt x="744" y="1294"/>
                    </a:lnTo>
                    <a:close/>
                    <a:moveTo>
                      <a:pt x="380" y="1462"/>
                    </a:moveTo>
                    <a:lnTo>
                      <a:pt x="380" y="1462"/>
                    </a:lnTo>
                    <a:lnTo>
                      <a:pt x="382" y="1460"/>
                    </a:lnTo>
                    <a:lnTo>
                      <a:pt x="382" y="1456"/>
                    </a:lnTo>
                    <a:lnTo>
                      <a:pt x="382" y="1454"/>
                    </a:lnTo>
                    <a:lnTo>
                      <a:pt x="380" y="1454"/>
                    </a:lnTo>
                    <a:lnTo>
                      <a:pt x="378" y="1454"/>
                    </a:lnTo>
                    <a:lnTo>
                      <a:pt x="378" y="1456"/>
                    </a:lnTo>
                    <a:lnTo>
                      <a:pt x="376" y="1460"/>
                    </a:lnTo>
                    <a:lnTo>
                      <a:pt x="374" y="1462"/>
                    </a:lnTo>
                    <a:lnTo>
                      <a:pt x="376" y="1468"/>
                    </a:lnTo>
                    <a:lnTo>
                      <a:pt x="378" y="1468"/>
                    </a:lnTo>
                    <a:lnTo>
                      <a:pt x="378" y="1466"/>
                    </a:lnTo>
                    <a:lnTo>
                      <a:pt x="380" y="1464"/>
                    </a:lnTo>
                    <a:lnTo>
                      <a:pt x="380" y="1462"/>
                    </a:lnTo>
                    <a:close/>
                    <a:moveTo>
                      <a:pt x="134" y="1090"/>
                    </a:moveTo>
                    <a:lnTo>
                      <a:pt x="134" y="1090"/>
                    </a:lnTo>
                    <a:lnTo>
                      <a:pt x="148" y="1086"/>
                    </a:lnTo>
                    <a:lnTo>
                      <a:pt x="158" y="1086"/>
                    </a:lnTo>
                    <a:lnTo>
                      <a:pt x="190" y="1088"/>
                    </a:lnTo>
                    <a:lnTo>
                      <a:pt x="200" y="1088"/>
                    </a:lnTo>
                    <a:lnTo>
                      <a:pt x="202" y="1090"/>
                    </a:lnTo>
                    <a:lnTo>
                      <a:pt x="202" y="1092"/>
                    </a:lnTo>
                    <a:lnTo>
                      <a:pt x="198" y="1094"/>
                    </a:lnTo>
                    <a:lnTo>
                      <a:pt x="186" y="1100"/>
                    </a:lnTo>
                    <a:lnTo>
                      <a:pt x="182" y="1104"/>
                    </a:lnTo>
                    <a:lnTo>
                      <a:pt x="180" y="1108"/>
                    </a:lnTo>
                    <a:lnTo>
                      <a:pt x="182" y="1110"/>
                    </a:lnTo>
                    <a:lnTo>
                      <a:pt x="186" y="1112"/>
                    </a:lnTo>
                    <a:lnTo>
                      <a:pt x="196" y="1112"/>
                    </a:lnTo>
                    <a:lnTo>
                      <a:pt x="204" y="1114"/>
                    </a:lnTo>
                    <a:lnTo>
                      <a:pt x="198" y="1118"/>
                    </a:lnTo>
                    <a:lnTo>
                      <a:pt x="190" y="1120"/>
                    </a:lnTo>
                    <a:lnTo>
                      <a:pt x="182" y="1120"/>
                    </a:lnTo>
                    <a:lnTo>
                      <a:pt x="174" y="1118"/>
                    </a:lnTo>
                    <a:lnTo>
                      <a:pt x="166" y="1116"/>
                    </a:lnTo>
                    <a:lnTo>
                      <a:pt x="162" y="1116"/>
                    </a:lnTo>
                    <a:lnTo>
                      <a:pt x="156" y="1120"/>
                    </a:lnTo>
                    <a:lnTo>
                      <a:pt x="150" y="1122"/>
                    </a:lnTo>
                    <a:lnTo>
                      <a:pt x="144" y="1124"/>
                    </a:lnTo>
                    <a:lnTo>
                      <a:pt x="132" y="1124"/>
                    </a:lnTo>
                    <a:lnTo>
                      <a:pt x="122" y="1126"/>
                    </a:lnTo>
                    <a:lnTo>
                      <a:pt x="120" y="1130"/>
                    </a:lnTo>
                    <a:lnTo>
                      <a:pt x="120" y="1132"/>
                    </a:lnTo>
                    <a:lnTo>
                      <a:pt x="122" y="1136"/>
                    </a:lnTo>
                    <a:lnTo>
                      <a:pt x="124" y="1138"/>
                    </a:lnTo>
                    <a:lnTo>
                      <a:pt x="134" y="1136"/>
                    </a:lnTo>
                    <a:lnTo>
                      <a:pt x="152" y="1134"/>
                    </a:lnTo>
                    <a:lnTo>
                      <a:pt x="162" y="1134"/>
                    </a:lnTo>
                    <a:lnTo>
                      <a:pt x="174" y="1136"/>
                    </a:lnTo>
                    <a:lnTo>
                      <a:pt x="180" y="1138"/>
                    </a:lnTo>
                    <a:lnTo>
                      <a:pt x="184" y="1140"/>
                    </a:lnTo>
                    <a:lnTo>
                      <a:pt x="186" y="1142"/>
                    </a:lnTo>
                    <a:lnTo>
                      <a:pt x="186" y="1146"/>
                    </a:lnTo>
                    <a:lnTo>
                      <a:pt x="186" y="1152"/>
                    </a:lnTo>
                    <a:lnTo>
                      <a:pt x="188" y="1154"/>
                    </a:lnTo>
                    <a:lnTo>
                      <a:pt x="190" y="1156"/>
                    </a:lnTo>
                    <a:lnTo>
                      <a:pt x="198" y="1160"/>
                    </a:lnTo>
                    <a:lnTo>
                      <a:pt x="202" y="1166"/>
                    </a:lnTo>
                    <a:lnTo>
                      <a:pt x="202" y="1174"/>
                    </a:lnTo>
                    <a:lnTo>
                      <a:pt x="198" y="1184"/>
                    </a:lnTo>
                    <a:lnTo>
                      <a:pt x="196" y="1186"/>
                    </a:lnTo>
                    <a:lnTo>
                      <a:pt x="190" y="1186"/>
                    </a:lnTo>
                    <a:lnTo>
                      <a:pt x="180" y="1184"/>
                    </a:lnTo>
                    <a:lnTo>
                      <a:pt x="172" y="1184"/>
                    </a:lnTo>
                    <a:lnTo>
                      <a:pt x="170" y="1186"/>
                    </a:lnTo>
                    <a:lnTo>
                      <a:pt x="170" y="1190"/>
                    </a:lnTo>
                    <a:lnTo>
                      <a:pt x="172" y="1196"/>
                    </a:lnTo>
                    <a:lnTo>
                      <a:pt x="174" y="1198"/>
                    </a:lnTo>
                    <a:lnTo>
                      <a:pt x="176" y="1200"/>
                    </a:lnTo>
                    <a:lnTo>
                      <a:pt x="182" y="1202"/>
                    </a:lnTo>
                    <a:lnTo>
                      <a:pt x="196" y="1202"/>
                    </a:lnTo>
                    <a:lnTo>
                      <a:pt x="220" y="1200"/>
                    </a:lnTo>
                    <a:lnTo>
                      <a:pt x="232" y="1200"/>
                    </a:lnTo>
                    <a:lnTo>
                      <a:pt x="242" y="1202"/>
                    </a:lnTo>
                    <a:lnTo>
                      <a:pt x="252" y="1206"/>
                    </a:lnTo>
                    <a:lnTo>
                      <a:pt x="260" y="1208"/>
                    </a:lnTo>
                    <a:lnTo>
                      <a:pt x="274" y="1216"/>
                    </a:lnTo>
                    <a:lnTo>
                      <a:pt x="282" y="1218"/>
                    </a:lnTo>
                    <a:lnTo>
                      <a:pt x="292" y="1220"/>
                    </a:lnTo>
                    <a:lnTo>
                      <a:pt x="300" y="1220"/>
                    </a:lnTo>
                    <a:lnTo>
                      <a:pt x="308" y="1224"/>
                    </a:lnTo>
                    <a:lnTo>
                      <a:pt x="318" y="1228"/>
                    </a:lnTo>
                    <a:lnTo>
                      <a:pt x="322" y="1230"/>
                    </a:lnTo>
                    <a:lnTo>
                      <a:pt x="328" y="1232"/>
                    </a:lnTo>
                    <a:lnTo>
                      <a:pt x="336" y="1232"/>
                    </a:lnTo>
                    <a:lnTo>
                      <a:pt x="346" y="1230"/>
                    </a:lnTo>
                    <a:lnTo>
                      <a:pt x="356" y="1226"/>
                    </a:lnTo>
                    <a:lnTo>
                      <a:pt x="362" y="1222"/>
                    </a:lnTo>
                    <a:lnTo>
                      <a:pt x="368" y="1214"/>
                    </a:lnTo>
                    <a:lnTo>
                      <a:pt x="370" y="1210"/>
                    </a:lnTo>
                    <a:lnTo>
                      <a:pt x="374" y="1206"/>
                    </a:lnTo>
                    <a:lnTo>
                      <a:pt x="380" y="1206"/>
                    </a:lnTo>
                    <a:lnTo>
                      <a:pt x="388" y="1206"/>
                    </a:lnTo>
                    <a:lnTo>
                      <a:pt x="396" y="1204"/>
                    </a:lnTo>
                    <a:lnTo>
                      <a:pt x="404" y="1204"/>
                    </a:lnTo>
                    <a:lnTo>
                      <a:pt x="418" y="1198"/>
                    </a:lnTo>
                    <a:lnTo>
                      <a:pt x="452" y="1176"/>
                    </a:lnTo>
                    <a:lnTo>
                      <a:pt x="462" y="1172"/>
                    </a:lnTo>
                    <a:lnTo>
                      <a:pt x="470" y="1170"/>
                    </a:lnTo>
                    <a:lnTo>
                      <a:pt x="484" y="1168"/>
                    </a:lnTo>
                    <a:lnTo>
                      <a:pt x="488" y="1166"/>
                    </a:lnTo>
                    <a:lnTo>
                      <a:pt x="494" y="1164"/>
                    </a:lnTo>
                    <a:lnTo>
                      <a:pt x="500" y="1160"/>
                    </a:lnTo>
                    <a:lnTo>
                      <a:pt x="504" y="1154"/>
                    </a:lnTo>
                    <a:lnTo>
                      <a:pt x="514" y="1142"/>
                    </a:lnTo>
                    <a:lnTo>
                      <a:pt x="522" y="1136"/>
                    </a:lnTo>
                    <a:lnTo>
                      <a:pt x="528" y="1134"/>
                    </a:lnTo>
                    <a:lnTo>
                      <a:pt x="534" y="1126"/>
                    </a:lnTo>
                    <a:lnTo>
                      <a:pt x="540" y="1112"/>
                    </a:lnTo>
                    <a:lnTo>
                      <a:pt x="542" y="1104"/>
                    </a:lnTo>
                    <a:lnTo>
                      <a:pt x="542" y="1098"/>
                    </a:lnTo>
                    <a:lnTo>
                      <a:pt x="542" y="1090"/>
                    </a:lnTo>
                    <a:lnTo>
                      <a:pt x="538" y="1086"/>
                    </a:lnTo>
                    <a:lnTo>
                      <a:pt x="532" y="1082"/>
                    </a:lnTo>
                    <a:lnTo>
                      <a:pt x="526" y="1080"/>
                    </a:lnTo>
                    <a:lnTo>
                      <a:pt x="518" y="1078"/>
                    </a:lnTo>
                    <a:lnTo>
                      <a:pt x="514" y="1076"/>
                    </a:lnTo>
                    <a:lnTo>
                      <a:pt x="510" y="1072"/>
                    </a:lnTo>
                    <a:lnTo>
                      <a:pt x="506" y="1068"/>
                    </a:lnTo>
                    <a:lnTo>
                      <a:pt x="502" y="1066"/>
                    </a:lnTo>
                    <a:lnTo>
                      <a:pt x="496" y="1068"/>
                    </a:lnTo>
                    <a:lnTo>
                      <a:pt x="494" y="1066"/>
                    </a:lnTo>
                    <a:lnTo>
                      <a:pt x="492" y="1064"/>
                    </a:lnTo>
                    <a:lnTo>
                      <a:pt x="496" y="1058"/>
                    </a:lnTo>
                    <a:lnTo>
                      <a:pt x="500" y="1052"/>
                    </a:lnTo>
                    <a:lnTo>
                      <a:pt x="500" y="1048"/>
                    </a:lnTo>
                    <a:lnTo>
                      <a:pt x="496" y="1046"/>
                    </a:lnTo>
                    <a:lnTo>
                      <a:pt x="492" y="1046"/>
                    </a:lnTo>
                    <a:lnTo>
                      <a:pt x="486" y="1044"/>
                    </a:lnTo>
                    <a:lnTo>
                      <a:pt x="484" y="1044"/>
                    </a:lnTo>
                    <a:lnTo>
                      <a:pt x="484" y="1040"/>
                    </a:lnTo>
                    <a:lnTo>
                      <a:pt x="488" y="1036"/>
                    </a:lnTo>
                    <a:lnTo>
                      <a:pt x="500" y="1028"/>
                    </a:lnTo>
                    <a:lnTo>
                      <a:pt x="500" y="1024"/>
                    </a:lnTo>
                    <a:lnTo>
                      <a:pt x="500" y="1022"/>
                    </a:lnTo>
                    <a:lnTo>
                      <a:pt x="494" y="1022"/>
                    </a:lnTo>
                    <a:lnTo>
                      <a:pt x="484" y="1026"/>
                    </a:lnTo>
                    <a:lnTo>
                      <a:pt x="474" y="1032"/>
                    </a:lnTo>
                    <a:lnTo>
                      <a:pt x="466" y="1036"/>
                    </a:lnTo>
                    <a:lnTo>
                      <a:pt x="462" y="1036"/>
                    </a:lnTo>
                    <a:lnTo>
                      <a:pt x="460" y="1034"/>
                    </a:lnTo>
                    <a:lnTo>
                      <a:pt x="456" y="1028"/>
                    </a:lnTo>
                    <a:lnTo>
                      <a:pt x="450" y="1020"/>
                    </a:lnTo>
                    <a:lnTo>
                      <a:pt x="446" y="1016"/>
                    </a:lnTo>
                    <a:lnTo>
                      <a:pt x="442" y="1012"/>
                    </a:lnTo>
                    <a:lnTo>
                      <a:pt x="436" y="1012"/>
                    </a:lnTo>
                    <a:lnTo>
                      <a:pt x="430" y="1012"/>
                    </a:lnTo>
                    <a:lnTo>
                      <a:pt x="424" y="1014"/>
                    </a:lnTo>
                    <a:lnTo>
                      <a:pt x="420" y="1018"/>
                    </a:lnTo>
                    <a:lnTo>
                      <a:pt x="418" y="1022"/>
                    </a:lnTo>
                    <a:lnTo>
                      <a:pt x="420" y="1026"/>
                    </a:lnTo>
                    <a:lnTo>
                      <a:pt x="424" y="1034"/>
                    </a:lnTo>
                    <a:lnTo>
                      <a:pt x="424" y="1038"/>
                    </a:lnTo>
                    <a:lnTo>
                      <a:pt x="424" y="1040"/>
                    </a:lnTo>
                    <a:lnTo>
                      <a:pt x="420" y="1042"/>
                    </a:lnTo>
                    <a:lnTo>
                      <a:pt x="418" y="1042"/>
                    </a:lnTo>
                    <a:lnTo>
                      <a:pt x="406" y="1038"/>
                    </a:lnTo>
                    <a:lnTo>
                      <a:pt x="402" y="1036"/>
                    </a:lnTo>
                    <a:lnTo>
                      <a:pt x="396" y="1038"/>
                    </a:lnTo>
                    <a:lnTo>
                      <a:pt x="390" y="1046"/>
                    </a:lnTo>
                    <a:lnTo>
                      <a:pt x="386" y="1050"/>
                    </a:lnTo>
                    <a:lnTo>
                      <a:pt x="382" y="1052"/>
                    </a:lnTo>
                    <a:lnTo>
                      <a:pt x="378" y="1052"/>
                    </a:lnTo>
                    <a:lnTo>
                      <a:pt x="374" y="1048"/>
                    </a:lnTo>
                    <a:lnTo>
                      <a:pt x="362" y="1038"/>
                    </a:lnTo>
                    <a:lnTo>
                      <a:pt x="358" y="1038"/>
                    </a:lnTo>
                    <a:lnTo>
                      <a:pt x="356" y="1038"/>
                    </a:lnTo>
                    <a:lnTo>
                      <a:pt x="354" y="1038"/>
                    </a:lnTo>
                    <a:lnTo>
                      <a:pt x="352" y="1042"/>
                    </a:lnTo>
                    <a:lnTo>
                      <a:pt x="352" y="1052"/>
                    </a:lnTo>
                    <a:lnTo>
                      <a:pt x="352" y="1056"/>
                    </a:lnTo>
                    <a:lnTo>
                      <a:pt x="350" y="1058"/>
                    </a:lnTo>
                    <a:lnTo>
                      <a:pt x="350" y="1060"/>
                    </a:lnTo>
                    <a:lnTo>
                      <a:pt x="346" y="1058"/>
                    </a:lnTo>
                    <a:lnTo>
                      <a:pt x="342" y="1052"/>
                    </a:lnTo>
                    <a:lnTo>
                      <a:pt x="338" y="1042"/>
                    </a:lnTo>
                    <a:lnTo>
                      <a:pt x="336" y="1038"/>
                    </a:lnTo>
                    <a:lnTo>
                      <a:pt x="330" y="1036"/>
                    </a:lnTo>
                    <a:lnTo>
                      <a:pt x="326" y="1036"/>
                    </a:lnTo>
                    <a:lnTo>
                      <a:pt x="320" y="1038"/>
                    </a:lnTo>
                    <a:lnTo>
                      <a:pt x="314" y="1042"/>
                    </a:lnTo>
                    <a:lnTo>
                      <a:pt x="308" y="1048"/>
                    </a:lnTo>
                    <a:lnTo>
                      <a:pt x="306" y="1054"/>
                    </a:lnTo>
                    <a:lnTo>
                      <a:pt x="306" y="1060"/>
                    </a:lnTo>
                    <a:lnTo>
                      <a:pt x="304" y="1070"/>
                    </a:lnTo>
                    <a:lnTo>
                      <a:pt x="304" y="1072"/>
                    </a:lnTo>
                    <a:lnTo>
                      <a:pt x="302" y="1072"/>
                    </a:lnTo>
                    <a:lnTo>
                      <a:pt x="294" y="1066"/>
                    </a:lnTo>
                    <a:lnTo>
                      <a:pt x="286" y="1052"/>
                    </a:lnTo>
                    <a:lnTo>
                      <a:pt x="280" y="1044"/>
                    </a:lnTo>
                    <a:lnTo>
                      <a:pt x="276" y="1042"/>
                    </a:lnTo>
                    <a:lnTo>
                      <a:pt x="272" y="1040"/>
                    </a:lnTo>
                    <a:lnTo>
                      <a:pt x="268" y="1042"/>
                    </a:lnTo>
                    <a:lnTo>
                      <a:pt x="266" y="1046"/>
                    </a:lnTo>
                    <a:lnTo>
                      <a:pt x="266" y="1052"/>
                    </a:lnTo>
                    <a:lnTo>
                      <a:pt x="266" y="1056"/>
                    </a:lnTo>
                    <a:lnTo>
                      <a:pt x="268" y="1062"/>
                    </a:lnTo>
                    <a:lnTo>
                      <a:pt x="270" y="1074"/>
                    </a:lnTo>
                    <a:lnTo>
                      <a:pt x="270" y="1078"/>
                    </a:lnTo>
                    <a:lnTo>
                      <a:pt x="270" y="1080"/>
                    </a:lnTo>
                    <a:lnTo>
                      <a:pt x="266" y="1082"/>
                    </a:lnTo>
                    <a:lnTo>
                      <a:pt x="264" y="1082"/>
                    </a:lnTo>
                    <a:lnTo>
                      <a:pt x="260" y="1080"/>
                    </a:lnTo>
                    <a:lnTo>
                      <a:pt x="256" y="1074"/>
                    </a:lnTo>
                    <a:lnTo>
                      <a:pt x="252" y="1070"/>
                    </a:lnTo>
                    <a:lnTo>
                      <a:pt x="248" y="1072"/>
                    </a:lnTo>
                    <a:lnTo>
                      <a:pt x="246" y="1076"/>
                    </a:lnTo>
                    <a:lnTo>
                      <a:pt x="242" y="1082"/>
                    </a:lnTo>
                    <a:lnTo>
                      <a:pt x="240" y="1088"/>
                    </a:lnTo>
                    <a:lnTo>
                      <a:pt x="236" y="1090"/>
                    </a:lnTo>
                    <a:lnTo>
                      <a:pt x="234" y="1092"/>
                    </a:lnTo>
                    <a:lnTo>
                      <a:pt x="232" y="1090"/>
                    </a:lnTo>
                    <a:lnTo>
                      <a:pt x="228" y="1084"/>
                    </a:lnTo>
                    <a:lnTo>
                      <a:pt x="226" y="1076"/>
                    </a:lnTo>
                    <a:lnTo>
                      <a:pt x="226" y="1070"/>
                    </a:lnTo>
                    <a:lnTo>
                      <a:pt x="228" y="1060"/>
                    </a:lnTo>
                    <a:lnTo>
                      <a:pt x="228" y="1058"/>
                    </a:lnTo>
                    <a:lnTo>
                      <a:pt x="228" y="1054"/>
                    </a:lnTo>
                    <a:lnTo>
                      <a:pt x="224" y="1050"/>
                    </a:lnTo>
                    <a:lnTo>
                      <a:pt x="216" y="1046"/>
                    </a:lnTo>
                    <a:lnTo>
                      <a:pt x="204" y="1036"/>
                    </a:lnTo>
                    <a:lnTo>
                      <a:pt x="200" y="1030"/>
                    </a:lnTo>
                    <a:lnTo>
                      <a:pt x="194" y="1026"/>
                    </a:lnTo>
                    <a:lnTo>
                      <a:pt x="184" y="1020"/>
                    </a:lnTo>
                    <a:lnTo>
                      <a:pt x="174" y="1018"/>
                    </a:lnTo>
                    <a:lnTo>
                      <a:pt x="168" y="1018"/>
                    </a:lnTo>
                    <a:lnTo>
                      <a:pt x="162" y="1018"/>
                    </a:lnTo>
                    <a:lnTo>
                      <a:pt x="158" y="1020"/>
                    </a:lnTo>
                    <a:lnTo>
                      <a:pt x="154" y="1024"/>
                    </a:lnTo>
                    <a:lnTo>
                      <a:pt x="152" y="1026"/>
                    </a:lnTo>
                    <a:lnTo>
                      <a:pt x="152" y="1030"/>
                    </a:lnTo>
                    <a:lnTo>
                      <a:pt x="154" y="1032"/>
                    </a:lnTo>
                    <a:lnTo>
                      <a:pt x="162" y="1038"/>
                    </a:lnTo>
                    <a:lnTo>
                      <a:pt x="170" y="1042"/>
                    </a:lnTo>
                    <a:lnTo>
                      <a:pt x="180" y="1048"/>
                    </a:lnTo>
                    <a:lnTo>
                      <a:pt x="186" y="1054"/>
                    </a:lnTo>
                    <a:lnTo>
                      <a:pt x="188" y="1058"/>
                    </a:lnTo>
                    <a:lnTo>
                      <a:pt x="186" y="1058"/>
                    </a:lnTo>
                    <a:lnTo>
                      <a:pt x="178" y="1056"/>
                    </a:lnTo>
                    <a:lnTo>
                      <a:pt x="166" y="1048"/>
                    </a:lnTo>
                    <a:lnTo>
                      <a:pt x="154" y="1040"/>
                    </a:lnTo>
                    <a:lnTo>
                      <a:pt x="148" y="1038"/>
                    </a:lnTo>
                    <a:lnTo>
                      <a:pt x="144" y="1036"/>
                    </a:lnTo>
                    <a:lnTo>
                      <a:pt x="140" y="1038"/>
                    </a:lnTo>
                    <a:lnTo>
                      <a:pt x="136" y="1040"/>
                    </a:lnTo>
                    <a:lnTo>
                      <a:pt x="130" y="1048"/>
                    </a:lnTo>
                    <a:lnTo>
                      <a:pt x="128" y="1058"/>
                    </a:lnTo>
                    <a:lnTo>
                      <a:pt x="128" y="1064"/>
                    </a:lnTo>
                    <a:lnTo>
                      <a:pt x="126" y="1066"/>
                    </a:lnTo>
                    <a:lnTo>
                      <a:pt x="122" y="1068"/>
                    </a:lnTo>
                    <a:lnTo>
                      <a:pt x="118" y="1068"/>
                    </a:lnTo>
                    <a:lnTo>
                      <a:pt x="116" y="1070"/>
                    </a:lnTo>
                    <a:lnTo>
                      <a:pt x="116" y="1074"/>
                    </a:lnTo>
                    <a:lnTo>
                      <a:pt x="114" y="1080"/>
                    </a:lnTo>
                    <a:lnTo>
                      <a:pt x="112" y="1080"/>
                    </a:lnTo>
                    <a:lnTo>
                      <a:pt x="106" y="1078"/>
                    </a:lnTo>
                    <a:lnTo>
                      <a:pt x="102" y="1078"/>
                    </a:lnTo>
                    <a:lnTo>
                      <a:pt x="98" y="1080"/>
                    </a:lnTo>
                    <a:lnTo>
                      <a:pt x="96" y="1082"/>
                    </a:lnTo>
                    <a:lnTo>
                      <a:pt x="96" y="1084"/>
                    </a:lnTo>
                    <a:lnTo>
                      <a:pt x="100" y="1086"/>
                    </a:lnTo>
                    <a:lnTo>
                      <a:pt x="104" y="1090"/>
                    </a:lnTo>
                    <a:lnTo>
                      <a:pt x="118" y="1092"/>
                    </a:lnTo>
                    <a:lnTo>
                      <a:pt x="126" y="1092"/>
                    </a:lnTo>
                    <a:lnTo>
                      <a:pt x="134" y="1090"/>
                    </a:lnTo>
                    <a:close/>
                    <a:moveTo>
                      <a:pt x="306" y="1550"/>
                    </a:moveTo>
                    <a:lnTo>
                      <a:pt x="306" y="1550"/>
                    </a:lnTo>
                    <a:lnTo>
                      <a:pt x="304" y="1546"/>
                    </a:lnTo>
                    <a:lnTo>
                      <a:pt x="302" y="1544"/>
                    </a:lnTo>
                    <a:lnTo>
                      <a:pt x="300" y="1544"/>
                    </a:lnTo>
                    <a:lnTo>
                      <a:pt x="300" y="1546"/>
                    </a:lnTo>
                    <a:lnTo>
                      <a:pt x="302" y="1548"/>
                    </a:lnTo>
                    <a:lnTo>
                      <a:pt x="306" y="1550"/>
                    </a:lnTo>
                    <a:close/>
                    <a:moveTo>
                      <a:pt x="294" y="1582"/>
                    </a:moveTo>
                    <a:lnTo>
                      <a:pt x="294" y="1582"/>
                    </a:lnTo>
                    <a:lnTo>
                      <a:pt x="296" y="1580"/>
                    </a:lnTo>
                    <a:lnTo>
                      <a:pt x="294" y="1576"/>
                    </a:lnTo>
                    <a:lnTo>
                      <a:pt x="290" y="1572"/>
                    </a:lnTo>
                    <a:lnTo>
                      <a:pt x="288" y="1572"/>
                    </a:lnTo>
                    <a:lnTo>
                      <a:pt x="286" y="1574"/>
                    </a:lnTo>
                    <a:lnTo>
                      <a:pt x="286" y="1576"/>
                    </a:lnTo>
                    <a:lnTo>
                      <a:pt x="290" y="1580"/>
                    </a:lnTo>
                    <a:lnTo>
                      <a:pt x="294" y="1582"/>
                    </a:lnTo>
                    <a:close/>
                    <a:moveTo>
                      <a:pt x="134" y="1350"/>
                    </a:moveTo>
                    <a:lnTo>
                      <a:pt x="134" y="1350"/>
                    </a:lnTo>
                    <a:lnTo>
                      <a:pt x="134" y="1354"/>
                    </a:lnTo>
                    <a:lnTo>
                      <a:pt x="134" y="1356"/>
                    </a:lnTo>
                    <a:lnTo>
                      <a:pt x="138" y="1360"/>
                    </a:lnTo>
                    <a:lnTo>
                      <a:pt x="140" y="1362"/>
                    </a:lnTo>
                    <a:lnTo>
                      <a:pt x="144" y="1364"/>
                    </a:lnTo>
                    <a:lnTo>
                      <a:pt x="150" y="1372"/>
                    </a:lnTo>
                    <a:lnTo>
                      <a:pt x="154" y="1374"/>
                    </a:lnTo>
                    <a:lnTo>
                      <a:pt x="154" y="1370"/>
                    </a:lnTo>
                    <a:lnTo>
                      <a:pt x="152" y="1364"/>
                    </a:lnTo>
                    <a:lnTo>
                      <a:pt x="148" y="1360"/>
                    </a:lnTo>
                    <a:lnTo>
                      <a:pt x="146" y="1358"/>
                    </a:lnTo>
                    <a:lnTo>
                      <a:pt x="144" y="1358"/>
                    </a:lnTo>
                    <a:lnTo>
                      <a:pt x="142" y="1354"/>
                    </a:lnTo>
                    <a:lnTo>
                      <a:pt x="140" y="1350"/>
                    </a:lnTo>
                    <a:lnTo>
                      <a:pt x="136" y="1348"/>
                    </a:lnTo>
                    <a:lnTo>
                      <a:pt x="134" y="1348"/>
                    </a:lnTo>
                    <a:lnTo>
                      <a:pt x="134" y="1350"/>
                    </a:lnTo>
                    <a:close/>
                    <a:moveTo>
                      <a:pt x="138" y="1658"/>
                    </a:moveTo>
                    <a:lnTo>
                      <a:pt x="138" y="1658"/>
                    </a:lnTo>
                    <a:lnTo>
                      <a:pt x="140" y="1652"/>
                    </a:lnTo>
                    <a:lnTo>
                      <a:pt x="138" y="1650"/>
                    </a:lnTo>
                    <a:lnTo>
                      <a:pt x="136" y="1650"/>
                    </a:lnTo>
                    <a:lnTo>
                      <a:pt x="132" y="1652"/>
                    </a:lnTo>
                    <a:lnTo>
                      <a:pt x="128" y="1652"/>
                    </a:lnTo>
                    <a:lnTo>
                      <a:pt x="124" y="1652"/>
                    </a:lnTo>
                    <a:lnTo>
                      <a:pt x="122" y="1654"/>
                    </a:lnTo>
                    <a:lnTo>
                      <a:pt x="120" y="1656"/>
                    </a:lnTo>
                    <a:lnTo>
                      <a:pt x="122" y="1656"/>
                    </a:lnTo>
                    <a:lnTo>
                      <a:pt x="126" y="1660"/>
                    </a:lnTo>
                    <a:lnTo>
                      <a:pt x="134" y="1660"/>
                    </a:lnTo>
                    <a:lnTo>
                      <a:pt x="136" y="1660"/>
                    </a:lnTo>
                    <a:lnTo>
                      <a:pt x="138" y="1658"/>
                    </a:lnTo>
                    <a:close/>
                    <a:moveTo>
                      <a:pt x="124" y="1360"/>
                    </a:moveTo>
                    <a:lnTo>
                      <a:pt x="124" y="1360"/>
                    </a:lnTo>
                    <a:lnTo>
                      <a:pt x="122" y="1360"/>
                    </a:lnTo>
                    <a:lnTo>
                      <a:pt x="124" y="1362"/>
                    </a:lnTo>
                    <a:lnTo>
                      <a:pt x="132" y="1368"/>
                    </a:lnTo>
                    <a:lnTo>
                      <a:pt x="134" y="1370"/>
                    </a:lnTo>
                    <a:lnTo>
                      <a:pt x="138" y="1368"/>
                    </a:lnTo>
                    <a:lnTo>
                      <a:pt x="138" y="1366"/>
                    </a:lnTo>
                    <a:lnTo>
                      <a:pt x="136" y="1362"/>
                    </a:lnTo>
                    <a:lnTo>
                      <a:pt x="132" y="1358"/>
                    </a:lnTo>
                    <a:lnTo>
                      <a:pt x="130" y="1358"/>
                    </a:lnTo>
                    <a:lnTo>
                      <a:pt x="124" y="1360"/>
                    </a:lnTo>
                    <a:close/>
                    <a:moveTo>
                      <a:pt x="162" y="1352"/>
                    </a:moveTo>
                    <a:lnTo>
                      <a:pt x="162" y="1352"/>
                    </a:lnTo>
                    <a:lnTo>
                      <a:pt x="162" y="1348"/>
                    </a:lnTo>
                    <a:lnTo>
                      <a:pt x="160" y="1344"/>
                    </a:lnTo>
                    <a:lnTo>
                      <a:pt x="160" y="1350"/>
                    </a:lnTo>
                    <a:lnTo>
                      <a:pt x="160" y="1352"/>
                    </a:lnTo>
                    <a:lnTo>
                      <a:pt x="162" y="1352"/>
                    </a:lnTo>
                    <a:close/>
                    <a:moveTo>
                      <a:pt x="128" y="1670"/>
                    </a:moveTo>
                    <a:lnTo>
                      <a:pt x="128" y="1670"/>
                    </a:lnTo>
                    <a:lnTo>
                      <a:pt x="126" y="1670"/>
                    </a:lnTo>
                    <a:lnTo>
                      <a:pt x="124" y="1672"/>
                    </a:lnTo>
                    <a:lnTo>
                      <a:pt x="122" y="1678"/>
                    </a:lnTo>
                    <a:lnTo>
                      <a:pt x="124" y="1686"/>
                    </a:lnTo>
                    <a:lnTo>
                      <a:pt x="126" y="1688"/>
                    </a:lnTo>
                    <a:lnTo>
                      <a:pt x="128" y="1688"/>
                    </a:lnTo>
                    <a:lnTo>
                      <a:pt x="130" y="1688"/>
                    </a:lnTo>
                    <a:lnTo>
                      <a:pt x="130" y="1684"/>
                    </a:lnTo>
                    <a:lnTo>
                      <a:pt x="128" y="1682"/>
                    </a:lnTo>
                    <a:lnTo>
                      <a:pt x="128" y="1680"/>
                    </a:lnTo>
                    <a:lnTo>
                      <a:pt x="130" y="1678"/>
                    </a:lnTo>
                    <a:lnTo>
                      <a:pt x="132" y="1674"/>
                    </a:lnTo>
                    <a:lnTo>
                      <a:pt x="130" y="1672"/>
                    </a:lnTo>
                    <a:lnTo>
                      <a:pt x="128" y="1670"/>
                    </a:lnTo>
                    <a:close/>
                    <a:moveTo>
                      <a:pt x="238" y="1920"/>
                    </a:moveTo>
                    <a:lnTo>
                      <a:pt x="238" y="1920"/>
                    </a:lnTo>
                    <a:lnTo>
                      <a:pt x="236" y="1924"/>
                    </a:lnTo>
                    <a:lnTo>
                      <a:pt x="238" y="1926"/>
                    </a:lnTo>
                    <a:lnTo>
                      <a:pt x="240" y="1930"/>
                    </a:lnTo>
                    <a:lnTo>
                      <a:pt x="246" y="1930"/>
                    </a:lnTo>
                    <a:lnTo>
                      <a:pt x="248" y="1930"/>
                    </a:lnTo>
                    <a:lnTo>
                      <a:pt x="252" y="1926"/>
                    </a:lnTo>
                    <a:lnTo>
                      <a:pt x="252" y="1924"/>
                    </a:lnTo>
                    <a:lnTo>
                      <a:pt x="254" y="1920"/>
                    </a:lnTo>
                    <a:lnTo>
                      <a:pt x="252" y="1918"/>
                    </a:lnTo>
                    <a:lnTo>
                      <a:pt x="250" y="1916"/>
                    </a:lnTo>
                    <a:lnTo>
                      <a:pt x="248" y="1914"/>
                    </a:lnTo>
                    <a:lnTo>
                      <a:pt x="244" y="1916"/>
                    </a:lnTo>
                    <a:lnTo>
                      <a:pt x="240" y="1916"/>
                    </a:lnTo>
                    <a:lnTo>
                      <a:pt x="238" y="1920"/>
                    </a:lnTo>
                    <a:close/>
                    <a:moveTo>
                      <a:pt x="232" y="1878"/>
                    </a:moveTo>
                    <a:lnTo>
                      <a:pt x="232" y="1878"/>
                    </a:lnTo>
                    <a:lnTo>
                      <a:pt x="236" y="1878"/>
                    </a:lnTo>
                    <a:lnTo>
                      <a:pt x="240" y="1876"/>
                    </a:lnTo>
                    <a:lnTo>
                      <a:pt x="246" y="1870"/>
                    </a:lnTo>
                    <a:lnTo>
                      <a:pt x="248" y="1862"/>
                    </a:lnTo>
                    <a:lnTo>
                      <a:pt x="246" y="1858"/>
                    </a:lnTo>
                    <a:lnTo>
                      <a:pt x="244" y="1856"/>
                    </a:lnTo>
                    <a:lnTo>
                      <a:pt x="240" y="1858"/>
                    </a:lnTo>
                    <a:lnTo>
                      <a:pt x="234" y="1866"/>
                    </a:lnTo>
                    <a:lnTo>
                      <a:pt x="230" y="1874"/>
                    </a:lnTo>
                    <a:lnTo>
                      <a:pt x="230" y="1876"/>
                    </a:lnTo>
                    <a:lnTo>
                      <a:pt x="232" y="1878"/>
                    </a:lnTo>
                    <a:close/>
                    <a:moveTo>
                      <a:pt x="290" y="1568"/>
                    </a:moveTo>
                    <a:lnTo>
                      <a:pt x="290" y="1568"/>
                    </a:lnTo>
                    <a:lnTo>
                      <a:pt x="294" y="1572"/>
                    </a:lnTo>
                    <a:lnTo>
                      <a:pt x="298" y="1572"/>
                    </a:lnTo>
                    <a:lnTo>
                      <a:pt x="302" y="1572"/>
                    </a:lnTo>
                    <a:lnTo>
                      <a:pt x="304" y="1572"/>
                    </a:lnTo>
                    <a:lnTo>
                      <a:pt x="306" y="1574"/>
                    </a:lnTo>
                    <a:lnTo>
                      <a:pt x="310" y="1574"/>
                    </a:lnTo>
                    <a:lnTo>
                      <a:pt x="312" y="1572"/>
                    </a:lnTo>
                    <a:lnTo>
                      <a:pt x="312" y="1570"/>
                    </a:lnTo>
                    <a:lnTo>
                      <a:pt x="310" y="1568"/>
                    </a:lnTo>
                    <a:lnTo>
                      <a:pt x="310" y="1570"/>
                    </a:lnTo>
                    <a:lnTo>
                      <a:pt x="308" y="1570"/>
                    </a:lnTo>
                    <a:lnTo>
                      <a:pt x="308" y="1568"/>
                    </a:lnTo>
                    <a:lnTo>
                      <a:pt x="304" y="1566"/>
                    </a:lnTo>
                    <a:lnTo>
                      <a:pt x="302" y="1566"/>
                    </a:lnTo>
                    <a:lnTo>
                      <a:pt x="300" y="1566"/>
                    </a:lnTo>
                    <a:lnTo>
                      <a:pt x="300" y="1564"/>
                    </a:lnTo>
                    <a:lnTo>
                      <a:pt x="302" y="1560"/>
                    </a:lnTo>
                    <a:lnTo>
                      <a:pt x="300" y="1560"/>
                    </a:lnTo>
                    <a:lnTo>
                      <a:pt x="296" y="1556"/>
                    </a:lnTo>
                    <a:lnTo>
                      <a:pt x="292" y="1556"/>
                    </a:lnTo>
                    <a:lnTo>
                      <a:pt x="290" y="1560"/>
                    </a:lnTo>
                    <a:lnTo>
                      <a:pt x="288" y="1564"/>
                    </a:lnTo>
                    <a:lnTo>
                      <a:pt x="290" y="1568"/>
                    </a:lnTo>
                    <a:close/>
                    <a:moveTo>
                      <a:pt x="208" y="1778"/>
                    </a:moveTo>
                    <a:lnTo>
                      <a:pt x="208" y="1778"/>
                    </a:lnTo>
                    <a:lnTo>
                      <a:pt x="206" y="1784"/>
                    </a:lnTo>
                    <a:lnTo>
                      <a:pt x="206" y="1788"/>
                    </a:lnTo>
                    <a:lnTo>
                      <a:pt x="210" y="1792"/>
                    </a:lnTo>
                    <a:lnTo>
                      <a:pt x="214" y="1792"/>
                    </a:lnTo>
                    <a:lnTo>
                      <a:pt x="216" y="1792"/>
                    </a:lnTo>
                    <a:lnTo>
                      <a:pt x="218" y="1788"/>
                    </a:lnTo>
                    <a:lnTo>
                      <a:pt x="216" y="1782"/>
                    </a:lnTo>
                    <a:lnTo>
                      <a:pt x="212" y="1776"/>
                    </a:lnTo>
                    <a:lnTo>
                      <a:pt x="210" y="1776"/>
                    </a:lnTo>
                    <a:lnTo>
                      <a:pt x="208" y="1778"/>
                    </a:lnTo>
                    <a:close/>
                    <a:moveTo>
                      <a:pt x="618" y="1434"/>
                    </a:moveTo>
                    <a:lnTo>
                      <a:pt x="618" y="1434"/>
                    </a:lnTo>
                    <a:lnTo>
                      <a:pt x="620" y="1434"/>
                    </a:lnTo>
                    <a:lnTo>
                      <a:pt x="622" y="1430"/>
                    </a:lnTo>
                    <a:lnTo>
                      <a:pt x="622" y="1428"/>
                    </a:lnTo>
                    <a:lnTo>
                      <a:pt x="620" y="1426"/>
                    </a:lnTo>
                    <a:lnTo>
                      <a:pt x="616" y="1430"/>
                    </a:lnTo>
                    <a:lnTo>
                      <a:pt x="616" y="1432"/>
                    </a:lnTo>
                    <a:lnTo>
                      <a:pt x="618" y="1434"/>
                    </a:lnTo>
                    <a:close/>
                    <a:moveTo>
                      <a:pt x="882" y="1770"/>
                    </a:moveTo>
                    <a:lnTo>
                      <a:pt x="882" y="1770"/>
                    </a:lnTo>
                    <a:lnTo>
                      <a:pt x="876" y="1774"/>
                    </a:lnTo>
                    <a:lnTo>
                      <a:pt x="870" y="1774"/>
                    </a:lnTo>
                    <a:lnTo>
                      <a:pt x="866" y="1772"/>
                    </a:lnTo>
                    <a:lnTo>
                      <a:pt x="860" y="1774"/>
                    </a:lnTo>
                    <a:lnTo>
                      <a:pt x="860" y="1776"/>
                    </a:lnTo>
                    <a:lnTo>
                      <a:pt x="864" y="1778"/>
                    </a:lnTo>
                    <a:lnTo>
                      <a:pt x="870" y="1782"/>
                    </a:lnTo>
                    <a:lnTo>
                      <a:pt x="870" y="1784"/>
                    </a:lnTo>
                    <a:lnTo>
                      <a:pt x="870" y="1786"/>
                    </a:lnTo>
                    <a:lnTo>
                      <a:pt x="870" y="1788"/>
                    </a:lnTo>
                    <a:lnTo>
                      <a:pt x="872" y="1790"/>
                    </a:lnTo>
                    <a:lnTo>
                      <a:pt x="874" y="1792"/>
                    </a:lnTo>
                    <a:lnTo>
                      <a:pt x="872" y="1796"/>
                    </a:lnTo>
                    <a:lnTo>
                      <a:pt x="870" y="1798"/>
                    </a:lnTo>
                    <a:lnTo>
                      <a:pt x="872" y="1800"/>
                    </a:lnTo>
                    <a:lnTo>
                      <a:pt x="874" y="1800"/>
                    </a:lnTo>
                    <a:lnTo>
                      <a:pt x="876" y="1804"/>
                    </a:lnTo>
                    <a:lnTo>
                      <a:pt x="876" y="1806"/>
                    </a:lnTo>
                    <a:lnTo>
                      <a:pt x="878" y="1806"/>
                    </a:lnTo>
                    <a:lnTo>
                      <a:pt x="882" y="1806"/>
                    </a:lnTo>
                    <a:lnTo>
                      <a:pt x="886" y="1806"/>
                    </a:lnTo>
                    <a:lnTo>
                      <a:pt x="888" y="1808"/>
                    </a:lnTo>
                    <a:lnTo>
                      <a:pt x="892" y="1806"/>
                    </a:lnTo>
                    <a:lnTo>
                      <a:pt x="894" y="1808"/>
                    </a:lnTo>
                    <a:lnTo>
                      <a:pt x="896" y="1810"/>
                    </a:lnTo>
                    <a:lnTo>
                      <a:pt x="896" y="1814"/>
                    </a:lnTo>
                    <a:lnTo>
                      <a:pt x="894" y="1814"/>
                    </a:lnTo>
                    <a:lnTo>
                      <a:pt x="892" y="1814"/>
                    </a:lnTo>
                    <a:lnTo>
                      <a:pt x="890" y="1816"/>
                    </a:lnTo>
                    <a:lnTo>
                      <a:pt x="892" y="1816"/>
                    </a:lnTo>
                    <a:lnTo>
                      <a:pt x="894" y="1818"/>
                    </a:lnTo>
                    <a:lnTo>
                      <a:pt x="898" y="1820"/>
                    </a:lnTo>
                    <a:lnTo>
                      <a:pt x="898" y="1822"/>
                    </a:lnTo>
                    <a:lnTo>
                      <a:pt x="896" y="1824"/>
                    </a:lnTo>
                    <a:lnTo>
                      <a:pt x="896" y="1826"/>
                    </a:lnTo>
                    <a:lnTo>
                      <a:pt x="900" y="1832"/>
                    </a:lnTo>
                    <a:lnTo>
                      <a:pt x="902" y="1836"/>
                    </a:lnTo>
                    <a:lnTo>
                      <a:pt x="904" y="1840"/>
                    </a:lnTo>
                    <a:lnTo>
                      <a:pt x="904" y="1844"/>
                    </a:lnTo>
                    <a:lnTo>
                      <a:pt x="906" y="1846"/>
                    </a:lnTo>
                    <a:lnTo>
                      <a:pt x="906" y="1848"/>
                    </a:lnTo>
                    <a:lnTo>
                      <a:pt x="908" y="1848"/>
                    </a:lnTo>
                    <a:lnTo>
                      <a:pt x="908" y="1844"/>
                    </a:lnTo>
                    <a:lnTo>
                      <a:pt x="908" y="1838"/>
                    </a:lnTo>
                    <a:lnTo>
                      <a:pt x="910" y="1834"/>
                    </a:lnTo>
                    <a:lnTo>
                      <a:pt x="912" y="1832"/>
                    </a:lnTo>
                    <a:lnTo>
                      <a:pt x="912" y="1828"/>
                    </a:lnTo>
                    <a:lnTo>
                      <a:pt x="908" y="1824"/>
                    </a:lnTo>
                    <a:lnTo>
                      <a:pt x="902" y="1822"/>
                    </a:lnTo>
                    <a:lnTo>
                      <a:pt x="904" y="1822"/>
                    </a:lnTo>
                    <a:lnTo>
                      <a:pt x="906" y="1820"/>
                    </a:lnTo>
                    <a:lnTo>
                      <a:pt x="910" y="1820"/>
                    </a:lnTo>
                    <a:lnTo>
                      <a:pt x="912" y="1818"/>
                    </a:lnTo>
                    <a:lnTo>
                      <a:pt x="912" y="1816"/>
                    </a:lnTo>
                    <a:lnTo>
                      <a:pt x="912" y="1812"/>
                    </a:lnTo>
                    <a:lnTo>
                      <a:pt x="912" y="1810"/>
                    </a:lnTo>
                    <a:lnTo>
                      <a:pt x="912" y="1808"/>
                    </a:lnTo>
                    <a:lnTo>
                      <a:pt x="918" y="1804"/>
                    </a:lnTo>
                    <a:lnTo>
                      <a:pt x="924" y="1802"/>
                    </a:lnTo>
                    <a:lnTo>
                      <a:pt x="926" y="1800"/>
                    </a:lnTo>
                    <a:lnTo>
                      <a:pt x="924" y="1798"/>
                    </a:lnTo>
                    <a:lnTo>
                      <a:pt x="918" y="1794"/>
                    </a:lnTo>
                    <a:lnTo>
                      <a:pt x="914" y="1790"/>
                    </a:lnTo>
                    <a:lnTo>
                      <a:pt x="914" y="1788"/>
                    </a:lnTo>
                    <a:lnTo>
                      <a:pt x="916" y="1784"/>
                    </a:lnTo>
                    <a:lnTo>
                      <a:pt x="922" y="1782"/>
                    </a:lnTo>
                    <a:lnTo>
                      <a:pt x="926" y="1782"/>
                    </a:lnTo>
                    <a:lnTo>
                      <a:pt x="928" y="1778"/>
                    </a:lnTo>
                    <a:lnTo>
                      <a:pt x="928" y="1772"/>
                    </a:lnTo>
                    <a:lnTo>
                      <a:pt x="928" y="1764"/>
                    </a:lnTo>
                    <a:lnTo>
                      <a:pt x="930" y="1758"/>
                    </a:lnTo>
                    <a:lnTo>
                      <a:pt x="932" y="1754"/>
                    </a:lnTo>
                    <a:lnTo>
                      <a:pt x="930" y="1752"/>
                    </a:lnTo>
                    <a:lnTo>
                      <a:pt x="920" y="1750"/>
                    </a:lnTo>
                    <a:lnTo>
                      <a:pt x="914" y="1750"/>
                    </a:lnTo>
                    <a:lnTo>
                      <a:pt x="908" y="1752"/>
                    </a:lnTo>
                    <a:lnTo>
                      <a:pt x="904" y="1756"/>
                    </a:lnTo>
                    <a:lnTo>
                      <a:pt x="902" y="1760"/>
                    </a:lnTo>
                    <a:lnTo>
                      <a:pt x="904" y="1762"/>
                    </a:lnTo>
                    <a:lnTo>
                      <a:pt x="904" y="1764"/>
                    </a:lnTo>
                    <a:lnTo>
                      <a:pt x="900" y="1772"/>
                    </a:lnTo>
                    <a:lnTo>
                      <a:pt x="898" y="1776"/>
                    </a:lnTo>
                    <a:lnTo>
                      <a:pt x="896" y="1774"/>
                    </a:lnTo>
                    <a:lnTo>
                      <a:pt x="896" y="1770"/>
                    </a:lnTo>
                    <a:lnTo>
                      <a:pt x="898" y="1762"/>
                    </a:lnTo>
                    <a:lnTo>
                      <a:pt x="896" y="1760"/>
                    </a:lnTo>
                    <a:lnTo>
                      <a:pt x="894" y="1760"/>
                    </a:lnTo>
                    <a:lnTo>
                      <a:pt x="890" y="1760"/>
                    </a:lnTo>
                    <a:lnTo>
                      <a:pt x="884" y="1758"/>
                    </a:lnTo>
                    <a:lnTo>
                      <a:pt x="880" y="1758"/>
                    </a:lnTo>
                    <a:lnTo>
                      <a:pt x="876" y="1758"/>
                    </a:lnTo>
                    <a:lnTo>
                      <a:pt x="878" y="1760"/>
                    </a:lnTo>
                    <a:lnTo>
                      <a:pt x="882" y="1762"/>
                    </a:lnTo>
                    <a:lnTo>
                      <a:pt x="886" y="1764"/>
                    </a:lnTo>
                    <a:lnTo>
                      <a:pt x="884" y="1768"/>
                    </a:lnTo>
                    <a:lnTo>
                      <a:pt x="882" y="1770"/>
                    </a:lnTo>
                    <a:close/>
                    <a:moveTo>
                      <a:pt x="850" y="1762"/>
                    </a:moveTo>
                    <a:lnTo>
                      <a:pt x="850" y="1762"/>
                    </a:lnTo>
                    <a:lnTo>
                      <a:pt x="848" y="1760"/>
                    </a:lnTo>
                    <a:lnTo>
                      <a:pt x="846" y="1764"/>
                    </a:lnTo>
                    <a:lnTo>
                      <a:pt x="848" y="1768"/>
                    </a:lnTo>
                    <a:lnTo>
                      <a:pt x="848" y="1772"/>
                    </a:lnTo>
                    <a:lnTo>
                      <a:pt x="850" y="1772"/>
                    </a:lnTo>
                    <a:lnTo>
                      <a:pt x="850" y="1770"/>
                    </a:lnTo>
                    <a:lnTo>
                      <a:pt x="852" y="1766"/>
                    </a:lnTo>
                    <a:lnTo>
                      <a:pt x="850" y="1762"/>
                    </a:lnTo>
                    <a:close/>
                    <a:moveTo>
                      <a:pt x="834" y="1814"/>
                    </a:moveTo>
                    <a:lnTo>
                      <a:pt x="834" y="1814"/>
                    </a:lnTo>
                    <a:lnTo>
                      <a:pt x="846" y="1816"/>
                    </a:lnTo>
                    <a:lnTo>
                      <a:pt x="852" y="1814"/>
                    </a:lnTo>
                    <a:lnTo>
                      <a:pt x="856" y="1812"/>
                    </a:lnTo>
                    <a:lnTo>
                      <a:pt x="858" y="1808"/>
                    </a:lnTo>
                    <a:lnTo>
                      <a:pt x="858" y="1806"/>
                    </a:lnTo>
                    <a:lnTo>
                      <a:pt x="858" y="1800"/>
                    </a:lnTo>
                    <a:lnTo>
                      <a:pt x="856" y="1794"/>
                    </a:lnTo>
                    <a:lnTo>
                      <a:pt x="856" y="1790"/>
                    </a:lnTo>
                    <a:lnTo>
                      <a:pt x="856" y="1788"/>
                    </a:lnTo>
                    <a:lnTo>
                      <a:pt x="852" y="1784"/>
                    </a:lnTo>
                    <a:lnTo>
                      <a:pt x="850" y="1782"/>
                    </a:lnTo>
                    <a:lnTo>
                      <a:pt x="850" y="1784"/>
                    </a:lnTo>
                    <a:lnTo>
                      <a:pt x="848" y="1786"/>
                    </a:lnTo>
                    <a:lnTo>
                      <a:pt x="840" y="1782"/>
                    </a:lnTo>
                    <a:lnTo>
                      <a:pt x="836" y="1782"/>
                    </a:lnTo>
                    <a:lnTo>
                      <a:pt x="830" y="1784"/>
                    </a:lnTo>
                    <a:lnTo>
                      <a:pt x="824" y="1786"/>
                    </a:lnTo>
                    <a:lnTo>
                      <a:pt x="818" y="1786"/>
                    </a:lnTo>
                    <a:lnTo>
                      <a:pt x="816" y="1786"/>
                    </a:lnTo>
                    <a:lnTo>
                      <a:pt x="814" y="1788"/>
                    </a:lnTo>
                    <a:lnTo>
                      <a:pt x="814" y="1790"/>
                    </a:lnTo>
                    <a:lnTo>
                      <a:pt x="816" y="1792"/>
                    </a:lnTo>
                    <a:lnTo>
                      <a:pt x="820" y="1798"/>
                    </a:lnTo>
                    <a:lnTo>
                      <a:pt x="824" y="1806"/>
                    </a:lnTo>
                    <a:lnTo>
                      <a:pt x="824" y="1810"/>
                    </a:lnTo>
                    <a:lnTo>
                      <a:pt x="826" y="1808"/>
                    </a:lnTo>
                    <a:lnTo>
                      <a:pt x="828" y="1808"/>
                    </a:lnTo>
                    <a:lnTo>
                      <a:pt x="830" y="1808"/>
                    </a:lnTo>
                    <a:lnTo>
                      <a:pt x="830" y="1810"/>
                    </a:lnTo>
                    <a:lnTo>
                      <a:pt x="830" y="1812"/>
                    </a:lnTo>
                    <a:lnTo>
                      <a:pt x="830" y="1814"/>
                    </a:lnTo>
                    <a:lnTo>
                      <a:pt x="834" y="1814"/>
                    </a:lnTo>
                    <a:close/>
                    <a:moveTo>
                      <a:pt x="898" y="1832"/>
                    </a:moveTo>
                    <a:lnTo>
                      <a:pt x="898" y="1832"/>
                    </a:lnTo>
                    <a:lnTo>
                      <a:pt x="894" y="1826"/>
                    </a:lnTo>
                    <a:lnTo>
                      <a:pt x="892" y="1826"/>
                    </a:lnTo>
                    <a:lnTo>
                      <a:pt x="890" y="1828"/>
                    </a:lnTo>
                    <a:lnTo>
                      <a:pt x="890" y="1830"/>
                    </a:lnTo>
                    <a:lnTo>
                      <a:pt x="888" y="1830"/>
                    </a:lnTo>
                    <a:lnTo>
                      <a:pt x="878" y="1824"/>
                    </a:lnTo>
                    <a:lnTo>
                      <a:pt x="872" y="1822"/>
                    </a:lnTo>
                    <a:lnTo>
                      <a:pt x="868" y="1822"/>
                    </a:lnTo>
                    <a:lnTo>
                      <a:pt x="866" y="1826"/>
                    </a:lnTo>
                    <a:lnTo>
                      <a:pt x="866" y="1830"/>
                    </a:lnTo>
                    <a:lnTo>
                      <a:pt x="870" y="1834"/>
                    </a:lnTo>
                    <a:lnTo>
                      <a:pt x="876" y="1838"/>
                    </a:lnTo>
                    <a:lnTo>
                      <a:pt x="886" y="1840"/>
                    </a:lnTo>
                    <a:lnTo>
                      <a:pt x="894" y="1842"/>
                    </a:lnTo>
                    <a:lnTo>
                      <a:pt x="898" y="1842"/>
                    </a:lnTo>
                    <a:lnTo>
                      <a:pt x="900" y="1840"/>
                    </a:lnTo>
                    <a:lnTo>
                      <a:pt x="898" y="1832"/>
                    </a:lnTo>
                    <a:close/>
                    <a:moveTo>
                      <a:pt x="914" y="1822"/>
                    </a:moveTo>
                    <a:lnTo>
                      <a:pt x="914" y="1822"/>
                    </a:lnTo>
                    <a:lnTo>
                      <a:pt x="912" y="1824"/>
                    </a:lnTo>
                    <a:lnTo>
                      <a:pt x="914" y="1826"/>
                    </a:lnTo>
                    <a:lnTo>
                      <a:pt x="918" y="1824"/>
                    </a:lnTo>
                    <a:lnTo>
                      <a:pt x="924" y="1820"/>
                    </a:lnTo>
                    <a:lnTo>
                      <a:pt x="926" y="1820"/>
                    </a:lnTo>
                    <a:lnTo>
                      <a:pt x="926" y="1818"/>
                    </a:lnTo>
                    <a:lnTo>
                      <a:pt x="922" y="1816"/>
                    </a:lnTo>
                    <a:lnTo>
                      <a:pt x="918" y="1816"/>
                    </a:lnTo>
                    <a:lnTo>
                      <a:pt x="914" y="1822"/>
                    </a:lnTo>
                    <a:close/>
                    <a:moveTo>
                      <a:pt x="868" y="1848"/>
                    </a:moveTo>
                    <a:lnTo>
                      <a:pt x="868" y="1848"/>
                    </a:lnTo>
                    <a:lnTo>
                      <a:pt x="866" y="1850"/>
                    </a:lnTo>
                    <a:lnTo>
                      <a:pt x="868" y="1852"/>
                    </a:lnTo>
                    <a:lnTo>
                      <a:pt x="872" y="1854"/>
                    </a:lnTo>
                    <a:lnTo>
                      <a:pt x="876" y="1854"/>
                    </a:lnTo>
                    <a:lnTo>
                      <a:pt x="880" y="1854"/>
                    </a:lnTo>
                    <a:lnTo>
                      <a:pt x="878" y="1852"/>
                    </a:lnTo>
                    <a:lnTo>
                      <a:pt x="876" y="1848"/>
                    </a:lnTo>
                    <a:lnTo>
                      <a:pt x="872" y="1848"/>
                    </a:lnTo>
                    <a:lnTo>
                      <a:pt x="868" y="1848"/>
                    </a:lnTo>
                    <a:close/>
                    <a:moveTo>
                      <a:pt x="1030" y="1820"/>
                    </a:moveTo>
                    <a:lnTo>
                      <a:pt x="1030" y="1820"/>
                    </a:lnTo>
                    <a:lnTo>
                      <a:pt x="1032" y="1818"/>
                    </a:lnTo>
                    <a:lnTo>
                      <a:pt x="1034" y="1814"/>
                    </a:lnTo>
                    <a:lnTo>
                      <a:pt x="1032" y="1810"/>
                    </a:lnTo>
                    <a:lnTo>
                      <a:pt x="1030" y="1808"/>
                    </a:lnTo>
                    <a:lnTo>
                      <a:pt x="1022" y="1802"/>
                    </a:lnTo>
                    <a:lnTo>
                      <a:pt x="1018" y="1800"/>
                    </a:lnTo>
                    <a:lnTo>
                      <a:pt x="1016" y="1802"/>
                    </a:lnTo>
                    <a:lnTo>
                      <a:pt x="1014" y="1806"/>
                    </a:lnTo>
                    <a:lnTo>
                      <a:pt x="1016" y="1812"/>
                    </a:lnTo>
                    <a:lnTo>
                      <a:pt x="1022" y="1818"/>
                    </a:lnTo>
                    <a:lnTo>
                      <a:pt x="1026" y="1820"/>
                    </a:lnTo>
                    <a:lnTo>
                      <a:pt x="1030" y="1820"/>
                    </a:lnTo>
                    <a:close/>
                    <a:moveTo>
                      <a:pt x="952" y="1846"/>
                    </a:moveTo>
                    <a:lnTo>
                      <a:pt x="952" y="1846"/>
                    </a:lnTo>
                    <a:lnTo>
                      <a:pt x="952" y="1848"/>
                    </a:lnTo>
                    <a:lnTo>
                      <a:pt x="954" y="1850"/>
                    </a:lnTo>
                    <a:lnTo>
                      <a:pt x="954" y="1854"/>
                    </a:lnTo>
                    <a:lnTo>
                      <a:pt x="954" y="1856"/>
                    </a:lnTo>
                    <a:lnTo>
                      <a:pt x="952" y="1858"/>
                    </a:lnTo>
                    <a:lnTo>
                      <a:pt x="952" y="1860"/>
                    </a:lnTo>
                    <a:lnTo>
                      <a:pt x="960" y="1866"/>
                    </a:lnTo>
                    <a:lnTo>
                      <a:pt x="962" y="1866"/>
                    </a:lnTo>
                    <a:lnTo>
                      <a:pt x="964" y="1866"/>
                    </a:lnTo>
                    <a:lnTo>
                      <a:pt x="964" y="1864"/>
                    </a:lnTo>
                    <a:lnTo>
                      <a:pt x="964" y="1862"/>
                    </a:lnTo>
                    <a:lnTo>
                      <a:pt x="966" y="1860"/>
                    </a:lnTo>
                    <a:lnTo>
                      <a:pt x="968" y="1858"/>
                    </a:lnTo>
                    <a:lnTo>
                      <a:pt x="972" y="1862"/>
                    </a:lnTo>
                    <a:lnTo>
                      <a:pt x="976" y="1864"/>
                    </a:lnTo>
                    <a:lnTo>
                      <a:pt x="976" y="1862"/>
                    </a:lnTo>
                    <a:lnTo>
                      <a:pt x="976" y="1860"/>
                    </a:lnTo>
                    <a:lnTo>
                      <a:pt x="972" y="1858"/>
                    </a:lnTo>
                    <a:lnTo>
                      <a:pt x="972" y="1856"/>
                    </a:lnTo>
                    <a:lnTo>
                      <a:pt x="972" y="1854"/>
                    </a:lnTo>
                    <a:lnTo>
                      <a:pt x="974" y="1850"/>
                    </a:lnTo>
                    <a:lnTo>
                      <a:pt x="974" y="1846"/>
                    </a:lnTo>
                    <a:lnTo>
                      <a:pt x="972" y="1846"/>
                    </a:lnTo>
                    <a:lnTo>
                      <a:pt x="970" y="1844"/>
                    </a:lnTo>
                    <a:lnTo>
                      <a:pt x="966" y="1842"/>
                    </a:lnTo>
                    <a:lnTo>
                      <a:pt x="964" y="1840"/>
                    </a:lnTo>
                    <a:lnTo>
                      <a:pt x="960" y="1838"/>
                    </a:lnTo>
                    <a:lnTo>
                      <a:pt x="956" y="1840"/>
                    </a:lnTo>
                    <a:lnTo>
                      <a:pt x="954" y="1842"/>
                    </a:lnTo>
                    <a:lnTo>
                      <a:pt x="958" y="1844"/>
                    </a:lnTo>
                    <a:lnTo>
                      <a:pt x="964" y="1846"/>
                    </a:lnTo>
                    <a:lnTo>
                      <a:pt x="966" y="1848"/>
                    </a:lnTo>
                    <a:lnTo>
                      <a:pt x="964" y="1850"/>
                    </a:lnTo>
                    <a:lnTo>
                      <a:pt x="960" y="1850"/>
                    </a:lnTo>
                    <a:lnTo>
                      <a:pt x="952" y="1846"/>
                    </a:lnTo>
                    <a:close/>
                    <a:moveTo>
                      <a:pt x="862" y="1678"/>
                    </a:moveTo>
                    <a:lnTo>
                      <a:pt x="862" y="1678"/>
                    </a:lnTo>
                    <a:lnTo>
                      <a:pt x="864" y="1678"/>
                    </a:lnTo>
                    <a:lnTo>
                      <a:pt x="868" y="1678"/>
                    </a:lnTo>
                    <a:lnTo>
                      <a:pt x="872" y="1674"/>
                    </a:lnTo>
                    <a:lnTo>
                      <a:pt x="872" y="1672"/>
                    </a:lnTo>
                    <a:lnTo>
                      <a:pt x="868" y="1672"/>
                    </a:lnTo>
                    <a:lnTo>
                      <a:pt x="864" y="1674"/>
                    </a:lnTo>
                    <a:lnTo>
                      <a:pt x="862" y="1678"/>
                    </a:lnTo>
                    <a:close/>
                    <a:moveTo>
                      <a:pt x="860" y="1816"/>
                    </a:moveTo>
                    <a:lnTo>
                      <a:pt x="860" y="1816"/>
                    </a:lnTo>
                    <a:lnTo>
                      <a:pt x="860" y="1814"/>
                    </a:lnTo>
                    <a:lnTo>
                      <a:pt x="860" y="1812"/>
                    </a:lnTo>
                    <a:lnTo>
                      <a:pt x="858" y="1814"/>
                    </a:lnTo>
                    <a:lnTo>
                      <a:pt x="856" y="1818"/>
                    </a:lnTo>
                    <a:lnTo>
                      <a:pt x="850" y="1826"/>
                    </a:lnTo>
                    <a:lnTo>
                      <a:pt x="848" y="1830"/>
                    </a:lnTo>
                    <a:lnTo>
                      <a:pt x="848" y="1834"/>
                    </a:lnTo>
                    <a:lnTo>
                      <a:pt x="850" y="1836"/>
                    </a:lnTo>
                    <a:lnTo>
                      <a:pt x="852" y="1836"/>
                    </a:lnTo>
                    <a:lnTo>
                      <a:pt x="854" y="1830"/>
                    </a:lnTo>
                    <a:lnTo>
                      <a:pt x="860" y="1816"/>
                    </a:lnTo>
                    <a:close/>
                    <a:moveTo>
                      <a:pt x="1100" y="2508"/>
                    </a:moveTo>
                    <a:lnTo>
                      <a:pt x="1100" y="2508"/>
                    </a:lnTo>
                    <a:lnTo>
                      <a:pt x="1102" y="2508"/>
                    </a:lnTo>
                    <a:lnTo>
                      <a:pt x="1100" y="2506"/>
                    </a:lnTo>
                    <a:lnTo>
                      <a:pt x="1094" y="2504"/>
                    </a:lnTo>
                    <a:lnTo>
                      <a:pt x="1086" y="2504"/>
                    </a:lnTo>
                    <a:lnTo>
                      <a:pt x="1084" y="2504"/>
                    </a:lnTo>
                    <a:lnTo>
                      <a:pt x="1084" y="2506"/>
                    </a:lnTo>
                    <a:lnTo>
                      <a:pt x="1086" y="2508"/>
                    </a:lnTo>
                    <a:lnTo>
                      <a:pt x="1092" y="2510"/>
                    </a:lnTo>
                    <a:lnTo>
                      <a:pt x="1096" y="2510"/>
                    </a:lnTo>
                    <a:lnTo>
                      <a:pt x="1100" y="2508"/>
                    </a:lnTo>
                    <a:close/>
                    <a:moveTo>
                      <a:pt x="1092" y="2518"/>
                    </a:moveTo>
                    <a:lnTo>
                      <a:pt x="1092" y="2518"/>
                    </a:lnTo>
                    <a:lnTo>
                      <a:pt x="1108" y="2520"/>
                    </a:lnTo>
                    <a:lnTo>
                      <a:pt x="1110" y="2518"/>
                    </a:lnTo>
                    <a:lnTo>
                      <a:pt x="1108" y="2516"/>
                    </a:lnTo>
                    <a:lnTo>
                      <a:pt x="1100" y="2514"/>
                    </a:lnTo>
                    <a:lnTo>
                      <a:pt x="1086" y="2514"/>
                    </a:lnTo>
                    <a:lnTo>
                      <a:pt x="1084" y="2514"/>
                    </a:lnTo>
                    <a:lnTo>
                      <a:pt x="1082" y="2516"/>
                    </a:lnTo>
                    <a:lnTo>
                      <a:pt x="1092" y="2518"/>
                    </a:lnTo>
                    <a:close/>
                    <a:moveTo>
                      <a:pt x="1108" y="1672"/>
                    </a:moveTo>
                    <a:lnTo>
                      <a:pt x="1108" y="1672"/>
                    </a:lnTo>
                    <a:lnTo>
                      <a:pt x="1106" y="1672"/>
                    </a:lnTo>
                    <a:lnTo>
                      <a:pt x="1104" y="1674"/>
                    </a:lnTo>
                    <a:lnTo>
                      <a:pt x="1102" y="1682"/>
                    </a:lnTo>
                    <a:lnTo>
                      <a:pt x="1100" y="1692"/>
                    </a:lnTo>
                    <a:lnTo>
                      <a:pt x="1094" y="1700"/>
                    </a:lnTo>
                    <a:lnTo>
                      <a:pt x="1090" y="1710"/>
                    </a:lnTo>
                    <a:lnTo>
                      <a:pt x="1086" y="1722"/>
                    </a:lnTo>
                    <a:lnTo>
                      <a:pt x="1084" y="1734"/>
                    </a:lnTo>
                    <a:lnTo>
                      <a:pt x="1084" y="1740"/>
                    </a:lnTo>
                    <a:lnTo>
                      <a:pt x="1086" y="1744"/>
                    </a:lnTo>
                    <a:lnTo>
                      <a:pt x="1090" y="1734"/>
                    </a:lnTo>
                    <a:lnTo>
                      <a:pt x="1100" y="1708"/>
                    </a:lnTo>
                    <a:lnTo>
                      <a:pt x="1108" y="1684"/>
                    </a:lnTo>
                    <a:lnTo>
                      <a:pt x="1110" y="1676"/>
                    </a:lnTo>
                    <a:lnTo>
                      <a:pt x="1110" y="1674"/>
                    </a:lnTo>
                    <a:lnTo>
                      <a:pt x="1108" y="1672"/>
                    </a:lnTo>
                    <a:close/>
                    <a:moveTo>
                      <a:pt x="1804" y="2938"/>
                    </a:moveTo>
                    <a:lnTo>
                      <a:pt x="1804" y="2938"/>
                    </a:lnTo>
                    <a:lnTo>
                      <a:pt x="1810" y="2932"/>
                    </a:lnTo>
                    <a:lnTo>
                      <a:pt x="1812" y="2928"/>
                    </a:lnTo>
                    <a:lnTo>
                      <a:pt x="1808" y="2930"/>
                    </a:lnTo>
                    <a:lnTo>
                      <a:pt x="1800" y="2934"/>
                    </a:lnTo>
                    <a:lnTo>
                      <a:pt x="1790" y="2940"/>
                    </a:lnTo>
                    <a:lnTo>
                      <a:pt x="1776" y="2946"/>
                    </a:lnTo>
                    <a:lnTo>
                      <a:pt x="1768" y="2946"/>
                    </a:lnTo>
                    <a:lnTo>
                      <a:pt x="1760" y="2944"/>
                    </a:lnTo>
                    <a:lnTo>
                      <a:pt x="1754" y="2944"/>
                    </a:lnTo>
                    <a:lnTo>
                      <a:pt x="1750" y="2944"/>
                    </a:lnTo>
                    <a:lnTo>
                      <a:pt x="1748" y="2946"/>
                    </a:lnTo>
                    <a:lnTo>
                      <a:pt x="1748" y="2948"/>
                    </a:lnTo>
                    <a:lnTo>
                      <a:pt x="1748" y="2954"/>
                    </a:lnTo>
                    <a:lnTo>
                      <a:pt x="1746" y="2954"/>
                    </a:lnTo>
                    <a:lnTo>
                      <a:pt x="1742" y="2954"/>
                    </a:lnTo>
                    <a:lnTo>
                      <a:pt x="1736" y="2954"/>
                    </a:lnTo>
                    <a:lnTo>
                      <a:pt x="1732" y="2958"/>
                    </a:lnTo>
                    <a:lnTo>
                      <a:pt x="1730" y="2960"/>
                    </a:lnTo>
                    <a:lnTo>
                      <a:pt x="1726" y="2960"/>
                    </a:lnTo>
                    <a:lnTo>
                      <a:pt x="1722" y="2960"/>
                    </a:lnTo>
                    <a:lnTo>
                      <a:pt x="1722" y="2962"/>
                    </a:lnTo>
                    <a:lnTo>
                      <a:pt x="1726" y="2974"/>
                    </a:lnTo>
                    <a:lnTo>
                      <a:pt x="1728" y="2978"/>
                    </a:lnTo>
                    <a:lnTo>
                      <a:pt x="1732" y="2980"/>
                    </a:lnTo>
                    <a:lnTo>
                      <a:pt x="1736" y="2982"/>
                    </a:lnTo>
                    <a:lnTo>
                      <a:pt x="1742" y="2982"/>
                    </a:lnTo>
                    <a:lnTo>
                      <a:pt x="1748" y="2982"/>
                    </a:lnTo>
                    <a:lnTo>
                      <a:pt x="1750" y="2984"/>
                    </a:lnTo>
                    <a:lnTo>
                      <a:pt x="1752" y="2986"/>
                    </a:lnTo>
                    <a:lnTo>
                      <a:pt x="1754" y="2984"/>
                    </a:lnTo>
                    <a:lnTo>
                      <a:pt x="1754" y="2982"/>
                    </a:lnTo>
                    <a:lnTo>
                      <a:pt x="1756" y="2980"/>
                    </a:lnTo>
                    <a:lnTo>
                      <a:pt x="1764" y="2978"/>
                    </a:lnTo>
                    <a:lnTo>
                      <a:pt x="1770" y="2976"/>
                    </a:lnTo>
                    <a:lnTo>
                      <a:pt x="1774" y="2974"/>
                    </a:lnTo>
                    <a:lnTo>
                      <a:pt x="1776" y="2970"/>
                    </a:lnTo>
                    <a:lnTo>
                      <a:pt x="1780" y="2966"/>
                    </a:lnTo>
                    <a:lnTo>
                      <a:pt x="1782" y="2964"/>
                    </a:lnTo>
                    <a:lnTo>
                      <a:pt x="1790" y="2964"/>
                    </a:lnTo>
                    <a:lnTo>
                      <a:pt x="1794" y="2964"/>
                    </a:lnTo>
                    <a:lnTo>
                      <a:pt x="1796" y="2962"/>
                    </a:lnTo>
                    <a:lnTo>
                      <a:pt x="1794" y="2960"/>
                    </a:lnTo>
                    <a:lnTo>
                      <a:pt x="1790" y="2954"/>
                    </a:lnTo>
                    <a:lnTo>
                      <a:pt x="1790" y="2950"/>
                    </a:lnTo>
                    <a:lnTo>
                      <a:pt x="1796" y="2944"/>
                    </a:lnTo>
                    <a:lnTo>
                      <a:pt x="1804" y="2938"/>
                    </a:lnTo>
                    <a:close/>
                    <a:moveTo>
                      <a:pt x="1538" y="2902"/>
                    </a:moveTo>
                    <a:lnTo>
                      <a:pt x="1538" y="2902"/>
                    </a:lnTo>
                    <a:lnTo>
                      <a:pt x="1540" y="2906"/>
                    </a:lnTo>
                    <a:lnTo>
                      <a:pt x="1538" y="2910"/>
                    </a:lnTo>
                    <a:lnTo>
                      <a:pt x="1538" y="2914"/>
                    </a:lnTo>
                    <a:lnTo>
                      <a:pt x="1542" y="2918"/>
                    </a:lnTo>
                    <a:lnTo>
                      <a:pt x="1544" y="2918"/>
                    </a:lnTo>
                    <a:lnTo>
                      <a:pt x="1548" y="2914"/>
                    </a:lnTo>
                    <a:lnTo>
                      <a:pt x="1554" y="2904"/>
                    </a:lnTo>
                    <a:lnTo>
                      <a:pt x="1558" y="2894"/>
                    </a:lnTo>
                    <a:lnTo>
                      <a:pt x="1560" y="2888"/>
                    </a:lnTo>
                    <a:lnTo>
                      <a:pt x="1560" y="2886"/>
                    </a:lnTo>
                    <a:lnTo>
                      <a:pt x="1558" y="2886"/>
                    </a:lnTo>
                    <a:lnTo>
                      <a:pt x="1554" y="2886"/>
                    </a:lnTo>
                    <a:lnTo>
                      <a:pt x="1546" y="2892"/>
                    </a:lnTo>
                    <a:lnTo>
                      <a:pt x="1540" y="2898"/>
                    </a:lnTo>
                    <a:lnTo>
                      <a:pt x="1538" y="2900"/>
                    </a:lnTo>
                    <a:lnTo>
                      <a:pt x="1538" y="2902"/>
                    </a:lnTo>
                    <a:close/>
                    <a:moveTo>
                      <a:pt x="644" y="1508"/>
                    </a:moveTo>
                    <a:lnTo>
                      <a:pt x="644" y="1508"/>
                    </a:lnTo>
                    <a:lnTo>
                      <a:pt x="646" y="1510"/>
                    </a:lnTo>
                    <a:lnTo>
                      <a:pt x="648" y="1508"/>
                    </a:lnTo>
                    <a:lnTo>
                      <a:pt x="650" y="1500"/>
                    </a:lnTo>
                    <a:lnTo>
                      <a:pt x="650" y="1498"/>
                    </a:lnTo>
                    <a:lnTo>
                      <a:pt x="646" y="1498"/>
                    </a:lnTo>
                    <a:lnTo>
                      <a:pt x="640" y="1500"/>
                    </a:lnTo>
                    <a:lnTo>
                      <a:pt x="636" y="1504"/>
                    </a:lnTo>
                    <a:lnTo>
                      <a:pt x="634" y="1510"/>
                    </a:lnTo>
                    <a:lnTo>
                      <a:pt x="636" y="1514"/>
                    </a:lnTo>
                    <a:lnTo>
                      <a:pt x="638" y="1516"/>
                    </a:lnTo>
                    <a:lnTo>
                      <a:pt x="642" y="1518"/>
                    </a:lnTo>
                    <a:lnTo>
                      <a:pt x="644" y="1516"/>
                    </a:lnTo>
                    <a:lnTo>
                      <a:pt x="644" y="1514"/>
                    </a:lnTo>
                    <a:lnTo>
                      <a:pt x="642" y="1508"/>
                    </a:lnTo>
                    <a:lnTo>
                      <a:pt x="640" y="1506"/>
                    </a:lnTo>
                    <a:lnTo>
                      <a:pt x="644" y="1508"/>
                    </a:lnTo>
                    <a:close/>
                    <a:moveTo>
                      <a:pt x="632" y="1558"/>
                    </a:moveTo>
                    <a:lnTo>
                      <a:pt x="632" y="1558"/>
                    </a:lnTo>
                    <a:lnTo>
                      <a:pt x="634" y="1556"/>
                    </a:lnTo>
                    <a:lnTo>
                      <a:pt x="634" y="1554"/>
                    </a:lnTo>
                    <a:lnTo>
                      <a:pt x="634" y="1548"/>
                    </a:lnTo>
                    <a:lnTo>
                      <a:pt x="630" y="1544"/>
                    </a:lnTo>
                    <a:lnTo>
                      <a:pt x="630" y="1546"/>
                    </a:lnTo>
                    <a:lnTo>
                      <a:pt x="630" y="1554"/>
                    </a:lnTo>
                    <a:lnTo>
                      <a:pt x="630" y="1558"/>
                    </a:lnTo>
                    <a:lnTo>
                      <a:pt x="632" y="1558"/>
                    </a:lnTo>
                    <a:close/>
                    <a:moveTo>
                      <a:pt x="628" y="1528"/>
                    </a:moveTo>
                    <a:lnTo>
                      <a:pt x="628" y="1528"/>
                    </a:lnTo>
                    <a:lnTo>
                      <a:pt x="630" y="1528"/>
                    </a:lnTo>
                    <a:lnTo>
                      <a:pt x="630" y="1526"/>
                    </a:lnTo>
                    <a:lnTo>
                      <a:pt x="632" y="1522"/>
                    </a:lnTo>
                    <a:lnTo>
                      <a:pt x="632" y="1520"/>
                    </a:lnTo>
                    <a:lnTo>
                      <a:pt x="634" y="1520"/>
                    </a:lnTo>
                    <a:lnTo>
                      <a:pt x="634" y="1522"/>
                    </a:lnTo>
                    <a:lnTo>
                      <a:pt x="636" y="1522"/>
                    </a:lnTo>
                    <a:lnTo>
                      <a:pt x="638" y="1522"/>
                    </a:lnTo>
                    <a:lnTo>
                      <a:pt x="638" y="1520"/>
                    </a:lnTo>
                    <a:lnTo>
                      <a:pt x="636" y="1518"/>
                    </a:lnTo>
                    <a:lnTo>
                      <a:pt x="632" y="1514"/>
                    </a:lnTo>
                    <a:lnTo>
                      <a:pt x="628" y="1512"/>
                    </a:lnTo>
                    <a:lnTo>
                      <a:pt x="628" y="1516"/>
                    </a:lnTo>
                    <a:lnTo>
                      <a:pt x="628" y="1528"/>
                    </a:lnTo>
                    <a:close/>
                    <a:moveTo>
                      <a:pt x="1186" y="1636"/>
                    </a:moveTo>
                    <a:lnTo>
                      <a:pt x="1186" y="1636"/>
                    </a:lnTo>
                    <a:lnTo>
                      <a:pt x="1180" y="1640"/>
                    </a:lnTo>
                    <a:lnTo>
                      <a:pt x="1176" y="1638"/>
                    </a:lnTo>
                    <a:lnTo>
                      <a:pt x="1174" y="1638"/>
                    </a:lnTo>
                    <a:lnTo>
                      <a:pt x="1164" y="1646"/>
                    </a:lnTo>
                    <a:lnTo>
                      <a:pt x="1156" y="1656"/>
                    </a:lnTo>
                    <a:lnTo>
                      <a:pt x="1150" y="1666"/>
                    </a:lnTo>
                    <a:lnTo>
                      <a:pt x="1150" y="1676"/>
                    </a:lnTo>
                    <a:lnTo>
                      <a:pt x="1154" y="1682"/>
                    </a:lnTo>
                    <a:lnTo>
                      <a:pt x="1154" y="1686"/>
                    </a:lnTo>
                    <a:lnTo>
                      <a:pt x="1154" y="1690"/>
                    </a:lnTo>
                    <a:lnTo>
                      <a:pt x="1154" y="1696"/>
                    </a:lnTo>
                    <a:lnTo>
                      <a:pt x="1154" y="1700"/>
                    </a:lnTo>
                    <a:lnTo>
                      <a:pt x="1158" y="1700"/>
                    </a:lnTo>
                    <a:lnTo>
                      <a:pt x="1162" y="1696"/>
                    </a:lnTo>
                    <a:lnTo>
                      <a:pt x="1166" y="1690"/>
                    </a:lnTo>
                    <a:lnTo>
                      <a:pt x="1170" y="1682"/>
                    </a:lnTo>
                    <a:lnTo>
                      <a:pt x="1178" y="1674"/>
                    </a:lnTo>
                    <a:lnTo>
                      <a:pt x="1182" y="1670"/>
                    </a:lnTo>
                    <a:lnTo>
                      <a:pt x="1184" y="1666"/>
                    </a:lnTo>
                    <a:lnTo>
                      <a:pt x="1182" y="1662"/>
                    </a:lnTo>
                    <a:lnTo>
                      <a:pt x="1180" y="1658"/>
                    </a:lnTo>
                    <a:lnTo>
                      <a:pt x="1180" y="1656"/>
                    </a:lnTo>
                    <a:lnTo>
                      <a:pt x="1182" y="1652"/>
                    </a:lnTo>
                    <a:lnTo>
                      <a:pt x="1186" y="1646"/>
                    </a:lnTo>
                    <a:lnTo>
                      <a:pt x="1194" y="1638"/>
                    </a:lnTo>
                    <a:lnTo>
                      <a:pt x="1198" y="1632"/>
                    </a:lnTo>
                    <a:lnTo>
                      <a:pt x="1196" y="1630"/>
                    </a:lnTo>
                    <a:lnTo>
                      <a:pt x="1194" y="1632"/>
                    </a:lnTo>
                    <a:lnTo>
                      <a:pt x="1186" y="1636"/>
                    </a:lnTo>
                    <a:close/>
                    <a:moveTo>
                      <a:pt x="1058" y="962"/>
                    </a:moveTo>
                    <a:lnTo>
                      <a:pt x="1058" y="962"/>
                    </a:lnTo>
                    <a:lnTo>
                      <a:pt x="1050" y="960"/>
                    </a:lnTo>
                    <a:lnTo>
                      <a:pt x="1048" y="962"/>
                    </a:lnTo>
                    <a:lnTo>
                      <a:pt x="1046" y="964"/>
                    </a:lnTo>
                    <a:lnTo>
                      <a:pt x="1048" y="964"/>
                    </a:lnTo>
                    <a:lnTo>
                      <a:pt x="1054" y="964"/>
                    </a:lnTo>
                    <a:lnTo>
                      <a:pt x="1058" y="962"/>
                    </a:lnTo>
                    <a:close/>
                    <a:moveTo>
                      <a:pt x="1366" y="1568"/>
                    </a:moveTo>
                    <a:lnTo>
                      <a:pt x="1366" y="1568"/>
                    </a:lnTo>
                    <a:lnTo>
                      <a:pt x="1364" y="1566"/>
                    </a:lnTo>
                    <a:lnTo>
                      <a:pt x="1360" y="1564"/>
                    </a:lnTo>
                    <a:lnTo>
                      <a:pt x="1356" y="1564"/>
                    </a:lnTo>
                    <a:lnTo>
                      <a:pt x="1354" y="1566"/>
                    </a:lnTo>
                    <a:lnTo>
                      <a:pt x="1356" y="1568"/>
                    </a:lnTo>
                    <a:lnTo>
                      <a:pt x="1360" y="1570"/>
                    </a:lnTo>
                    <a:lnTo>
                      <a:pt x="1364" y="1570"/>
                    </a:lnTo>
                    <a:lnTo>
                      <a:pt x="1366" y="1568"/>
                    </a:lnTo>
                    <a:close/>
                    <a:moveTo>
                      <a:pt x="1332" y="1588"/>
                    </a:moveTo>
                    <a:lnTo>
                      <a:pt x="1332" y="1588"/>
                    </a:lnTo>
                    <a:lnTo>
                      <a:pt x="1336" y="1586"/>
                    </a:lnTo>
                    <a:lnTo>
                      <a:pt x="1338" y="1584"/>
                    </a:lnTo>
                    <a:lnTo>
                      <a:pt x="1338" y="1582"/>
                    </a:lnTo>
                    <a:lnTo>
                      <a:pt x="1342" y="1580"/>
                    </a:lnTo>
                    <a:lnTo>
                      <a:pt x="1344" y="1582"/>
                    </a:lnTo>
                    <a:lnTo>
                      <a:pt x="1346" y="1580"/>
                    </a:lnTo>
                    <a:lnTo>
                      <a:pt x="1346" y="1578"/>
                    </a:lnTo>
                    <a:lnTo>
                      <a:pt x="1348" y="1578"/>
                    </a:lnTo>
                    <a:lnTo>
                      <a:pt x="1350" y="1578"/>
                    </a:lnTo>
                    <a:lnTo>
                      <a:pt x="1352" y="1576"/>
                    </a:lnTo>
                    <a:lnTo>
                      <a:pt x="1350" y="1574"/>
                    </a:lnTo>
                    <a:lnTo>
                      <a:pt x="1346" y="1570"/>
                    </a:lnTo>
                    <a:lnTo>
                      <a:pt x="1336" y="1562"/>
                    </a:lnTo>
                    <a:lnTo>
                      <a:pt x="1334" y="1562"/>
                    </a:lnTo>
                    <a:lnTo>
                      <a:pt x="1330" y="1566"/>
                    </a:lnTo>
                    <a:lnTo>
                      <a:pt x="1326" y="1568"/>
                    </a:lnTo>
                    <a:lnTo>
                      <a:pt x="1320" y="1570"/>
                    </a:lnTo>
                    <a:lnTo>
                      <a:pt x="1316" y="1570"/>
                    </a:lnTo>
                    <a:lnTo>
                      <a:pt x="1312" y="1570"/>
                    </a:lnTo>
                    <a:lnTo>
                      <a:pt x="1310" y="1572"/>
                    </a:lnTo>
                    <a:lnTo>
                      <a:pt x="1312" y="1574"/>
                    </a:lnTo>
                    <a:lnTo>
                      <a:pt x="1322" y="1574"/>
                    </a:lnTo>
                    <a:lnTo>
                      <a:pt x="1324" y="1574"/>
                    </a:lnTo>
                    <a:lnTo>
                      <a:pt x="1326" y="1576"/>
                    </a:lnTo>
                    <a:lnTo>
                      <a:pt x="1326" y="1580"/>
                    </a:lnTo>
                    <a:lnTo>
                      <a:pt x="1328" y="1584"/>
                    </a:lnTo>
                    <a:lnTo>
                      <a:pt x="1330" y="1586"/>
                    </a:lnTo>
                    <a:lnTo>
                      <a:pt x="1332" y="1588"/>
                    </a:lnTo>
                    <a:close/>
                    <a:moveTo>
                      <a:pt x="1306" y="1608"/>
                    </a:moveTo>
                    <a:lnTo>
                      <a:pt x="1306" y="1608"/>
                    </a:lnTo>
                    <a:lnTo>
                      <a:pt x="1304" y="1610"/>
                    </a:lnTo>
                    <a:lnTo>
                      <a:pt x="1302" y="1612"/>
                    </a:lnTo>
                    <a:lnTo>
                      <a:pt x="1304" y="1616"/>
                    </a:lnTo>
                    <a:lnTo>
                      <a:pt x="1310" y="1618"/>
                    </a:lnTo>
                    <a:lnTo>
                      <a:pt x="1316" y="1622"/>
                    </a:lnTo>
                    <a:lnTo>
                      <a:pt x="1316" y="1624"/>
                    </a:lnTo>
                    <a:lnTo>
                      <a:pt x="1312" y="1628"/>
                    </a:lnTo>
                    <a:lnTo>
                      <a:pt x="1308" y="1630"/>
                    </a:lnTo>
                    <a:lnTo>
                      <a:pt x="1308" y="1634"/>
                    </a:lnTo>
                    <a:lnTo>
                      <a:pt x="1308" y="1636"/>
                    </a:lnTo>
                    <a:lnTo>
                      <a:pt x="1314" y="1636"/>
                    </a:lnTo>
                    <a:lnTo>
                      <a:pt x="1316" y="1634"/>
                    </a:lnTo>
                    <a:lnTo>
                      <a:pt x="1318" y="1630"/>
                    </a:lnTo>
                    <a:lnTo>
                      <a:pt x="1322" y="1620"/>
                    </a:lnTo>
                    <a:lnTo>
                      <a:pt x="1326" y="1618"/>
                    </a:lnTo>
                    <a:lnTo>
                      <a:pt x="1328" y="1616"/>
                    </a:lnTo>
                    <a:lnTo>
                      <a:pt x="1330" y="1616"/>
                    </a:lnTo>
                    <a:lnTo>
                      <a:pt x="1334" y="1618"/>
                    </a:lnTo>
                    <a:lnTo>
                      <a:pt x="1340" y="1614"/>
                    </a:lnTo>
                    <a:lnTo>
                      <a:pt x="1348" y="1610"/>
                    </a:lnTo>
                    <a:lnTo>
                      <a:pt x="1352" y="1604"/>
                    </a:lnTo>
                    <a:lnTo>
                      <a:pt x="1356" y="1602"/>
                    </a:lnTo>
                    <a:lnTo>
                      <a:pt x="1358" y="1602"/>
                    </a:lnTo>
                    <a:lnTo>
                      <a:pt x="1358" y="1604"/>
                    </a:lnTo>
                    <a:lnTo>
                      <a:pt x="1362" y="1604"/>
                    </a:lnTo>
                    <a:lnTo>
                      <a:pt x="1364" y="1602"/>
                    </a:lnTo>
                    <a:lnTo>
                      <a:pt x="1362" y="1602"/>
                    </a:lnTo>
                    <a:lnTo>
                      <a:pt x="1354" y="1596"/>
                    </a:lnTo>
                    <a:lnTo>
                      <a:pt x="1348" y="1594"/>
                    </a:lnTo>
                    <a:lnTo>
                      <a:pt x="1342" y="1594"/>
                    </a:lnTo>
                    <a:lnTo>
                      <a:pt x="1338" y="1594"/>
                    </a:lnTo>
                    <a:lnTo>
                      <a:pt x="1334" y="1592"/>
                    </a:lnTo>
                    <a:lnTo>
                      <a:pt x="1330" y="1590"/>
                    </a:lnTo>
                    <a:lnTo>
                      <a:pt x="1324" y="1592"/>
                    </a:lnTo>
                    <a:lnTo>
                      <a:pt x="1318" y="1594"/>
                    </a:lnTo>
                    <a:lnTo>
                      <a:pt x="1314" y="1600"/>
                    </a:lnTo>
                    <a:lnTo>
                      <a:pt x="1312" y="1602"/>
                    </a:lnTo>
                    <a:lnTo>
                      <a:pt x="1310" y="1602"/>
                    </a:lnTo>
                    <a:lnTo>
                      <a:pt x="1308" y="1598"/>
                    </a:lnTo>
                    <a:lnTo>
                      <a:pt x="1304" y="1598"/>
                    </a:lnTo>
                    <a:lnTo>
                      <a:pt x="1304" y="1600"/>
                    </a:lnTo>
                    <a:lnTo>
                      <a:pt x="1306" y="1604"/>
                    </a:lnTo>
                    <a:lnTo>
                      <a:pt x="1308" y="1606"/>
                    </a:lnTo>
                    <a:lnTo>
                      <a:pt x="1308" y="1608"/>
                    </a:lnTo>
                    <a:lnTo>
                      <a:pt x="1306" y="1608"/>
                    </a:lnTo>
                    <a:close/>
                    <a:moveTo>
                      <a:pt x="1364" y="1596"/>
                    </a:moveTo>
                    <a:lnTo>
                      <a:pt x="1364" y="1596"/>
                    </a:lnTo>
                    <a:lnTo>
                      <a:pt x="1364" y="1592"/>
                    </a:lnTo>
                    <a:lnTo>
                      <a:pt x="1360" y="1590"/>
                    </a:lnTo>
                    <a:lnTo>
                      <a:pt x="1356" y="1588"/>
                    </a:lnTo>
                    <a:lnTo>
                      <a:pt x="1354" y="1588"/>
                    </a:lnTo>
                    <a:lnTo>
                      <a:pt x="1354" y="1592"/>
                    </a:lnTo>
                    <a:lnTo>
                      <a:pt x="1356" y="1596"/>
                    </a:lnTo>
                    <a:lnTo>
                      <a:pt x="1360" y="1598"/>
                    </a:lnTo>
                    <a:lnTo>
                      <a:pt x="1364" y="1596"/>
                    </a:lnTo>
                    <a:close/>
                    <a:moveTo>
                      <a:pt x="1102" y="2532"/>
                    </a:moveTo>
                    <a:lnTo>
                      <a:pt x="1102" y="2532"/>
                    </a:lnTo>
                    <a:lnTo>
                      <a:pt x="1110" y="2530"/>
                    </a:lnTo>
                    <a:lnTo>
                      <a:pt x="1112" y="2530"/>
                    </a:lnTo>
                    <a:lnTo>
                      <a:pt x="1110" y="2528"/>
                    </a:lnTo>
                    <a:lnTo>
                      <a:pt x="1098" y="2526"/>
                    </a:lnTo>
                    <a:lnTo>
                      <a:pt x="1092" y="2528"/>
                    </a:lnTo>
                    <a:lnTo>
                      <a:pt x="1094" y="2530"/>
                    </a:lnTo>
                    <a:lnTo>
                      <a:pt x="1096" y="2532"/>
                    </a:lnTo>
                    <a:lnTo>
                      <a:pt x="1102" y="2532"/>
                    </a:lnTo>
                    <a:close/>
                    <a:moveTo>
                      <a:pt x="470" y="2754"/>
                    </a:moveTo>
                    <a:lnTo>
                      <a:pt x="470" y="2754"/>
                    </a:lnTo>
                    <a:lnTo>
                      <a:pt x="472" y="2756"/>
                    </a:lnTo>
                    <a:lnTo>
                      <a:pt x="476" y="2756"/>
                    </a:lnTo>
                    <a:lnTo>
                      <a:pt x="482" y="2752"/>
                    </a:lnTo>
                    <a:lnTo>
                      <a:pt x="486" y="2746"/>
                    </a:lnTo>
                    <a:lnTo>
                      <a:pt x="486" y="2744"/>
                    </a:lnTo>
                    <a:lnTo>
                      <a:pt x="484" y="2740"/>
                    </a:lnTo>
                    <a:lnTo>
                      <a:pt x="482" y="2740"/>
                    </a:lnTo>
                    <a:lnTo>
                      <a:pt x="480" y="2740"/>
                    </a:lnTo>
                    <a:lnTo>
                      <a:pt x="474" y="2744"/>
                    </a:lnTo>
                    <a:lnTo>
                      <a:pt x="470" y="2750"/>
                    </a:lnTo>
                    <a:lnTo>
                      <a:pt x="470" y="2752"/>
                    </a:lnTo>
                    <a:lnTo>
                      <a:pt x="470" y="2754"/>
                    </a:lnTo>
                    <a:close/>
                    <a:moveTo>
                      <a:pt x="808" y="2632"/>
                    </a:moveTo>
                    <a:lnTo>
                      <a:pt x="808" y="2632"/>
                    </a:lnTo>
                    <a:lnTo>
                      <a:pt x="804" y="2628"/>
                    </a:lnTo>
                    <a:lnTo>
                      <a:pt x="802" y="2626"/>
                    </a:lnTo>
                    <a:lnTo>
                      <a:pt x="798" y="2624"/>
                    </a:lnTo>
                    <a:lnTo>
                      <a:pt x="794" y="2626"/>
                    </a:lnTo>
                    <a:lnTo>
                      <a:pt x="790" y="2628"/>
                    </a:lnTo>
                    <a:lnTo>
                      <a:pt x="776" y="2638"/>
                    </a:lnTo>
                    <a:lnTo>
                      <a:pt x="768" y="2644"/>
                    </a:lnTo>
                    <a:lnTo>
                      <a:pt x="762" y="2646"/>
                    </a:lnTo>
                    <a:lnTo>
                      <a:pt x="758" y="2644"/>
                    </a:lnTo>
                    <a:lnTo>
                      <a:pt x="756" y="2642"/>
                    </a:lnTo>
                    <a:lnTo>
                      <a:pt x="752" y="2640"/>
                    </a:lnTo>
                    <a:lnTo>
                      <a:pt x="750" y="2650"/>
                    </a:lnTo>
                    <a:lnTo>
                      <a:pt x="752" y="2654"/>
                    </a:lnTo>
                    <a:lnTo>
                      <a:pt x="752" y="2658"/>
                    </a:lnTo>
                    <a:lnTo>
                      <a:pt x="756" y="2664"/>
                    </a:lnTo>
                    <a:lnTo>
                      <a:pt x="760" y="2672"/>
                    </a:lnTo>
                    <a:lnTo>
                      <a:pt x="762" y="2678"/>
                    </a:lnTo>
                    <a:lnTo>
                      <a:pt x="762" y="2686"/>
                    </a:lnTo>
                    <a:lnTo>
                      <a:pt x="762" y="2694"/>
                    </a:lnTo>
                    <a:lnTo>
                      <a:pt x="764" y="2698"/>
                    </a:lnTo>
                    <a:lnTo>
                      <a:pt x="764" y="2702"/>
                    </a:lnTo>
                    <a:lnTo>
                      <a:pt x="762" y="2714"/>
                    </a:lnTo>
                    <a:lnTo>
                      <a:pt x="760" y="2728"/>
                    </a:lnTo>
                    <a:lnTo>
                      <a:pt x="764" y="2742"/>
                    </a:lnTo>
                    <a:lnTo>
                      <a:pt x="766" y="2746"/>
                    </a:lnTo>
                    <a:lnTo>
                      <a:pt x="770" y="2750"/>
                    </a:lnTo>
                    <a:lnTo>
                      <a:pt x="774" y="2752"/>
                    </a:lnTo>
                    <a:lnTo>
                      <a:pt x="778" y="2752"/>
                    </a:lnTo>
                    <a:lnTo>
                      <a:pt x="782" y="2752"/>
                    </a:lnTo>
                    <a:lnTo>
                      <a:pt x="784" y="2748"/>
                    </a:lnTo>
                    <a:lnTo>
                      <a:pt x="788" y="2742"/>
                    </a:lnTo>
                    <a:lnTo>
                      <a:pt x="790" y="2738"/>
                    </a:lnTo>
                    <a:lnTo>
                      <a:pt x="792" y="2736"/>
                    </a:lnTo>
                    <a:lnTo>
                      <a:pt x="796" y="2738"/>
                    </a:lnTo>
                    <a:lnTo>
                      <a:pt x="802" y="2740"/>
                    </a:lnTo>
                    <a:lnTo>
                      <a:pt x="806" y="2740"/>
                    </a:lnTo>
                    <a:lnTo>
                      <a:pt x="808" y="2736"/>
                    </a:lnTo>
                    <a:lnTo>
                      <a:pt x="810" y="2726"/>
                    </a:lnTo>
                    <a:lnTo>
                      <a:pt x="814" y="2708"/>
                    </a:lnTo>
                    <a:lnTo>
                      <a:pt x="816" y="2698"/>
                    </a:lnTo>
                    <a:lnTo>
                      <a:pt x="814" y="2690"/>
                    </a:lnTo>
                    <a:lnTo>
                      <a:pt x="812" y="2682"/>
                    </a:lnTo>
                    <a:lnTo>
                      <a:pt x="810" y="2678"/>
                    </a:lnTo>
                    <a:lnTo>
                      <a:pt x="814" y="2672"/>
                    </a:lnTo>
                    <a:lnTo>
                      <a:pt x="818" y="2668"/>
                    </a:lnTo>
                    <a:lnTo>
                      <a:pt x="818" y="2662"/>
                    </a:lnTo>
                    <a:lnTo>
                      <a:pt x="818" y="2652"/>
                    </a:lnTo>
                    <a:lnTo>
                      <a:pt x="814" y="2642"/>
                    </a:lnTo>
                    <a:lnTo>
                      <a:pt x="808" y="2632"/>
                    </a:lnTo>
                    <a:close/>
                    <a:moveTo>
                      <a:pt x="576" y="2694"/>
                    </a:moveTo>
                    <a:lnTo>
                      <a:pt x="576" y="2694"/>
                    </a:lnTo>
                    <a:lnTo>
                      <a:pt x="578" y="2696"/>
                    </a:lnTo>
                    <a:lnTo>
                      <a:pt x="580" y="2696"/>
                    </a:lnTo>
                    <a:lnTo>
                      <a:pt x="584" y="2696"/>
                    </a:lnTo>
                    <a:lnTo>
                      <a:pt x="588" y="2698"/>
                    </a:lnTo>
                    <a:lnTo>
                      <a:pt x="592" y="2702"/>
                    </a:lnTo>
                    <a:lnTo>
                      <a:pt x="594" y="2700"/>
                    </a:lnTo>
                    <a:lnTo>
                      <a:pt x="596" y="2698"/>
                    </a:lnTo>
                    <a:lnTo>
                      <a:pt x="594" y="2692"/>
                    </a:lnTo>
                    <a:lnTo>
                      <a:pt x="594" y="2690"/>
                    </a:lnTo>
                    <a:lnTo>
                      <a:pt x="590" y="2688"/>
                    </a:lnTo>
                    <a:lnTo>
                      <a:pt x="584" y="2686"/>
                    </a:lnTo>
                    <a:lnTo>
                      <a:pt x="578" y="2688"/>
                    </a:lnTo>
                    <a:lnTo>
                      <a:pt x="576" y="2690"/>
                    </a:lnTo>
                    <a:lnTo>
                      <a:pt x="576" y="2694"/>
                    </a:lnTo>
                    <a:close/>
                    <a:moveTo>
                      <a:pt x="1022" y="2792"/>
                    </a:moveTo>
                    <a:lnTo>
                      <a:pt x="1022" y="2792"/>
                    </a:lnTo>
                    <a:lnTo>
                      <a:pt x="1016" y="2792"/>
                    </a:lnTo>
                    <a:lnTo>
                      <a:pt x="1010" y="2794"/>
                    </a:lnTo>
                    <a:lnTo>
                      <a:pt x="998" y="2800"/>
                    </a:lnTo>
                    <a:lnTo>
                      <a:pt x="990" y="2802"/>
                    </a:lnTo>
                    <a:lnTo>
                      <a:pt x="982" y="2802"/>
                    </a:lnTo>
                    <a:lnTo>
                      <a:pt x="974" y="2800"/>
                    </a:lnTo>
                    <a:lnTo>
                      <a:pt x="966" y="2796"/>
                    </a:lnTo>
                    <a:lnTo>
                      <a:pt x="960" y="2790"/>
                    </a:lnTo>
                    <a:lnTo>
                      <a:pt x="954" y="2790"/>
                    </a:lnTo>
                    <a:lnTo>
                      <a:pt x="950" y="2792"/>
                    </a:lnTo>
                    <a:lnTo>
                      <a:pt x="948" y="2794"/>
                    </a:lnTo>
                    <a:lnTo>
                      <a:pt x="944" y="2800"/>
                    </a:lnTo>
                    <a:lnTo>
                      <a:pt x="942" y="2800"/>
                    </a:lnTo>
                    <a:lnTo>
                      <a:pt x="938" y="2794"/>
                    </a:lnTo>
                    <a:lnTo>
                      <a:pt x="936" y="2794"/>
                    </a:lnTo>
                    <a:lnTo>
                      <a:pt x="934" y="2792"/>
                    </a:lnTo>
                    <a:lnTo>
                      <a:pt x="930" y="2796"/>
                    </a:lnTo>
                    <a:lnTo>
                      <a:pt x="926" y="2802"/>
                    </a:lnTo>
                    <a:lnTo>
                      <a:pt x="924" y="2814"/>
                    </a:lnTo>
                    <a:lnTo>
                      <a:pt x="926" y="2820"/>
                    </a:lnTo>
                    <a:lnTo>
                      <a:pt x="930" y="2822"/>
                    </a:lnTo>
                    <a:lnTo>
                      <a:pt x="944" y="2828"/>
                    </a:lnTo>
                    <a:lnTo>
                      <a:pt x="954" y="2832"/>
                    </a:lnTo>
                    <a:lnTo>
                      <a:pt x="966" y="2840"/>
                    </a:lnTo>
                    <a:lnTo>
                      <a:pt x="976" y="2848"/>
                    </a:lnTo>
                    <a:lnTo>
                      <a:pt x="982" y="2850"/>
                    </a:lnTo>
                    <a:lnTo>
                      <a:pt x="986" y="2850"/>
                    </a:lnTo>
                    <a:lnTo>
                      <a:pt x="994" y="2852"/>
                    </a:lnTo>
                    <a:lnTo>
                      <a:pt x="1000" y="2858"/>
                    </a:lnTo>
                    <a:lnTo>
                      <a:pt x="1008" y="2864"/>
                    </a:lnTo>
                    <a:lnTo>
                      <a:pt x="1016" y="2870"/>
                    </a:lnTo>
                    <a:lnTo>
                      <a:pt x="1030" y="2874"/>
                    </a:lnTo>
                    <a:lnTo>
                      <a:pt x="1032" y="2874"/>
                    </a:lnTo>
                    <a:lnTo>
                      <a:pt x="1032" y="2870"/>
                    </a:lnTo>
                    <a:lnTo>
                      <a:pt x="1034" y="2862"/>
                    </a:lnTo>
                    <a:lnTo>
                      <a:pt x="1036" y="2852"/>
                    </a:lnTo>
                    <a:lnTo>
                      <a:pt x="1036" y="2844"/>
                    </a:lnTo>
                    <a:lnTo>
                      <a:pt x="1034" y="2840"/>
                    </a:lnTo>
                    <a:lnTo>
                      <a:pt x="1032" y="2838"/>
                    </a:lnTo>
                    <a:lnTo>
                      <a:pt x="1030" y="2834"/>
                    </a:lnTo>
                    <a:lnTo>
                      <a:pt x="1030" y="2828"/>
                    </a:lnTo>
                    <a:lnTo>
                      <a:pt x="1036" y="2814"/>
                    </a:lnTo>
                    <a:lnTo>
                      <a:pt x="1050" y="2788"/>
                    </a:lnTo>
                    <a:lnTo>
                      <a:pt x="1052" y="2786"/>
                    </a:lnTo>
                    <a:lnTo>
                      <a:pt x="1050" y="2784"/>
                    </a:lnTo>
                    <a:lnTo>
                      <a:pt x="1042" y="2788"/>
                    </a:lnTo>
                    <a:lnTo>
                      <a:pt x="1032" y="2792"/>
                    </a:lnTo>
                    <a:lnTo>
                      <a:pt x="1026" y="2792"/>
                    </a:lnTo>
                    <a:lnTo>
                      <a:pt x="1022" y="2792"/>
                    </a:lnTo>
                    <a:close/>
                    <a:moveTo>
                      <a:pt x="802" y="2526"/>
                    </a:moveTo>
                    <a:lnTo>
                      <a:pt x="802" y="2526"/>
                    </a:lnTo>
                    <a:lnTo>
                      <a:pt x="800" y="2524"/>
                    </a:lnTo>
                    <a:lnTo>
                      <a:pt x="800" y="2526"/>
                    </a:lnTo>
                    <a:lnTo>
                      <a:pt x="798" y="2534"/>
                    </a:lnTo>
                    <a:lnTo>
                      <a:pt x="798" y="2540"/>
                    </a:lnTo>
                    <a:lnTo>
                      <a:pt x="798" y="2542"/>
                    </a:lnTo>
                    <a:lnTo>
                      <a:pt x="794" y="2542"/>
                    </a:lnTo>
                    <a:lnTo>
                      <a:pt x="790" y="2542"/>
                    </a:lnTo>
                    <a:lnTo>
                      <a:pt x="788" y="2542"/>
                    </a:lnTo>
                    <a:lnTo>
                      <a:pt x="782" y="2546"/>
                    </a:lnTo>
                    <a:lnTo>
                      <a:pt x="778" y="2548"/>
                    </a:lnTo>
                    <a:lnTo>
                      <a:pt x="774" y="2550"/>
                    </a:lnTo>
                    <a:lnTo>
                      <a:pt x="772" y="2550"/>
                    </a:lnTo>
                    <a:lnTo>
                      <a:pt x="772" y="2554"/>
                    </a:lnTo>
                    <a:lnTo>
                      <a:pt x="770" y="2568"/>
                    </a:lnTo>
                    <a:lnTo>
                      <a:pt x="770" y="2580"/>
                    </a:lnTo>
                    <a:lnTo>
                      <a:pt x="770" y="2584"/>
                    </a:lnTo>
                    <a:lnTo>
                      <a:pt x="772" y="2586"/>
                    </a:lnTo>
                    <a:lnTo>
                      <a:pt x="776" y="2586"/>
                    </a:lnTo>
                    <a:lnTo>
                      <a:pt x="776" y="2588"/>
                    </a:lnTo>
                    <a:lnTo>
                      <a:pt x="774" y="2592"/>
                    </a:lnTo>
                    <a:lnTo>
                      <a:pt x="772" y="2594"/>
                    </a:lnTo>
                    <a:lnTo>
                      <a:pt x="772" y="2596"/>
                    </a:lnTo>
                    <a:lnTo>
                      <a:pt x="778" y="2596"/>
                    </a:lnTo>
                    <a:lnTo>
                      <a:pt x="780" y="2598"/>
                    </a:lnTo>
                    <a:lnTo>
                      <a:pt x="778" y="2602"/>
                    </a:lnTo>
                    <a:lnTo>
                      <a:pt x="776" y="2604"/>
                    </a:lnTo>
                    <a:lnTo>
                      <a:pt x="776" y="2606"/>
                    </a:lnTo>
                    <a:lnTo>
                      <a:pt x="778" y="2608"/>
                    </a:lnTo>
                    <a:lnTo>
                      <a:pt x="786" y="2612"/>
                    </a:lnTo>
                    <a:lnTo>
                      <a:pt x="788" y="2614"/>
                    </a:lnTo>
                    <a:lnTo>
                      <a:pt x="790" y="2616"/>
                    </a:lnTo>
                    <a:lnTo>
                      <a:pt x="792" y="2616"/>
                    </a:lnTo>
                    <a:lnTo>
                      <a:pt x="794" y="2616"/>
                    </a:lnTo>
                    <a:lnTo>
                      <a:pt x="794" y="2612"/>
                    </a:lnTo>
                    <a:lnTo>
                      <a:pt x="794" y="2610"/>
                    </a:lnTo>
                    <a:lnTo>
                      <a:pt x="796" y="2606"/>
                    </a:lnTo>
                    <a:lnTo>
                      <a:pt x="800" y="2604"/>
                    </a:lnTo>
                    <a:lnTo>
                      <a:pt x="800" y="2600"/>
                    </a:lnTo>
                    <a:lnTo>
                      <a:pt x="802" y="2588"/>
                    </a:lnTo>
                    <a:lnTo>
                      <a:pt x="802" y="2582"/>
                    </a:lnTo>
                    <a:lnTo>
                      <a:pt x="804" y="2578"/>
                    </a:lnTo>
                    <a:lnTo>
                      <a:pt x="808" y="2574"/>
                    </a:lnTo>
                    <a:lnTo>
                      <a:pt x="808" y="2562"/>
                    </a:lnTo>
                    <a:lnTo>
                      <a:pt x="806" y="2552"/>
                    </a:lnTo>
                    <a:lnTo>
                      <a:pt x="804" y="2546"/>
                    </a:lnTo>
                    <a:lnTo>
                      <a:pt x="804" y="2544"/>
                    </a:lnTo>
                    <a:lnTo>
                      <a:pt x="804" y="2540"/>
                    </a:lnTo>
                    <a:lnTo>
                      <a:pt x="804" y="2530"/>
                    </a:lnTo>
                    <a:lnTo>
                      <a:pt x="804" y="2528"/>
                    </a:lnTo>
                    <a:lnTo>
                      <a:pt x="802" y="2526"/>
                    </a:lnTo>
                    <a:close/>
                    <a:moveTo>
                      <a:pt x="550" y="2700"/>
                    </a:moveTo>
                    <a:lnTo>
                      <a:pt x="550" y="2700"/>
                    </a:lnTo>
                    <a:lnTo>
                      <a:pt x="548" y="2696"/>
                    </a:lnTo>
                    <a:lnTo>
                      <a:pt x="544" y="2696"/>
                    </a:lnTo>
                    <a:lnTo>
                      <a:pt x="538" y="2698"/>
                    </a:lnTo>
                    <a:lnTo>
                      <a:pt x="532" y="2702"/>
                    </a:lnTo>
                    <a:lnTo>
                      <a:pt x="520" y="2712"/>
                    </a:lnTo>
                    <a:lnTo>
                      <a:pt x="518" y="2716"/>
                    </a:lnTo>
                    <a:lnTo>
                      <a:pt x="520" y="2718"/>
                    </a:lnTo>
                    <a:lnTo>
                      <a:pt x="520" y="2720"/>
                    </a:lnTo>
                    <a:lnTo>
                      <a:pt x="526" y="2718"/>
                    </a:lnTo>
                    <a:lnTo>
                      <a:pt x="530" y="2718"/>
                    </a:lnTo>
                    <a:lnTo>
                      <a:pt x="532" y="2720"/>
                    </a:lnTo>
                    <a:lnTo>
                      <a:pt x="536" y="2726"/>
                    </a:lnTo>
                    <a:lnTo>
                      <a:pt x="542" y="2730"/>
                    </a:lnTo>
                    <a:lnTo>
                      <a:pt x="546" y="2732"/>
                    </a:lnTo>
                    <a:lnTo>
                      <a:pt x="548" y="2732"/>
                    </a:lnTo>
                    <a:lnTo>
                      <a:pt x="554" y="2726"/>
                    </a:lnTo>
                    <a:lnTo>
                      <a:pt x="562" y="2708"/>
                    </a:lnTo>
                    <a:lnTo>
                      <a:pt x="564" y="2706"/>
                    </a:lnTo>
                    <a:lnTo>
                      <a:pt x="564" y="2704"/>
                    </a:lnTo>
                    <a:lnTo>
                      <a:pt x="558" y="2704"/>
                    </a:lnTo>
                    <a:lnTo>
                      <a:pt x="552" y="2706"/>
                    </a:lnTo>
                    <a:lnTo>
                      <a:pt x="550" y="2704"/>
                    </a:lnTo>
                    <a:lnTo>
                      <a:pt x="550" y="2700"/>
                    </a:lnTo>
                    <a:close/>
                    <a:moveTo>
                      <a:pt x="1254" y="2806"/>
                    </a:moveTo>
                    <a:lnTo>
                      <a:pt x="1254" y="2806"/>
                    </a:lnTo>
                    <a:lnTo>
                      <a:pt x="1252" y="2810"/>
                    </a:lnTo>
                    <a:lnTo>
                      <a:pt x="1254" y="2814"/>
                    </a:lnTo>
                    <a:lnTo>
                      <a:pt x="1260" y="2818"/>
                    </a:lnTo>
                    <a:lnTo>
                      <a:pt x="1264" y="2820"/>
                    </a:lnTo>
                    <a:lnTo>
                      <a:pt x="1266" y="2818"/>
                    </a:lnTo>
                    <a:lnTo>
                      <a:pt x="1266" y="2816"/>
                    </a:lnTo>
                    <a:lnTo>
                      <a:pt x="1264" y="2812"/>
                    </a:lnTo>
                    <a:lnTo>
                      <a:pt x="1258" y="2808"/>
                    </a:lnTo>
                    <a:lnTo>
                      <a:pt x="1254" y="2806"/>
                    </a:lnTo>
                    <a:close/>
                    <a:moveTo>
                      <a:pt x="1410" y="2874"/>
                    </a:moveTo>
                    <a:lnTo>
                      <a:pt x="1410" y="2874"/>
                    </a:lnTo>
                    <a:lnTo>
                      <a:pt x="1412" y="2870"/>
                    </a:lnTo>
                    <a:lnTo>
                      <a:pt x="1410" y="2868"/>
                    </a:lnTo>
                    <a:lnTo>
                      <a:pt x="1408" y="2868"/>
                    </a:lnTo>
                    <a:lnTo>
                      <a:pt x="1402" y="2870"/>
                    </a:lnTo>
                    <a:lnTo>
                      <a:pt x="1402" y="2872"/>
                    </a:lnTo>
                    <a:lnTo>
                      <a:pt x="1400" y="2874"/>
                    </a:lnTo>
                    <a:lnTo>
                      <a:pt x="1402" y="2876"/>
                    </a:lnTo>
                    <a:lnTo>
                      <a:pt x="1406" y="2876"/>
                    </a:lnTo>
                    <a:lnTo>
                      <a:pt x="1410" y="2874"/>
                    </a:lnTo>
                    <a:close/>
                    <a:moveTo>
                      <a:pt x="1214" y="2706"/>
                    </a:moveTo>
                    <a:lnTo>
                      <a:pt x="1214" y="2706"/>
                    </a:lnTo>
                    <a:lnTo>
                      <a:pt x="1214" y="2712"/>
                    </a:lnTo>
                    <a:lnTo>
                      <a:pt x="1218" y="2718"/>
                    </a:lnTo>
                    <a:lnTo>
                      <a:pt x="1224" y="2722"/>
                    </a:lnTo>
                    <a:lnTo>
                      <a:pt x="1230" y="2726"/>
                    </a:lnTo>
                    <a:lnTo>
                      <a:pt x="1232" y="2726"/>
                    </a:lnTo>
                    <a:lnTo>
                      <a:pt x="1230" y="2724"/>
                    </a:lnTo>
                    <a:lnTo>
                      <a:pt x="1228" y="2720"/>
                    </a:lnTo>
                    <a:lnTo>
                      <a:pt x="1224" y="2714"/>
                    </a:lnTo>
                    <a:lnTo>
                      <a:pt x="1222" y="2708"/>
                    </a:lnTo>
                    <a:lnTo>
                      <a:pt x="1222" y="2704"/>
                    </a:lnTo>
                    <a:lnTo>
                      <a:pt x="1218" y="2702"/>
                    </a:lnTo>
                    <a:lnTo>
                      <a:pt x="1216" y="2702"/>
                    </a:lnTo>
                    <a:lnTo>
                      <a:pt x="1214" y="2706"/>
                    </a:lnTo>
                    <a:close/>
                    <a:moveTo>
                      <a:pt x="1468" y="2954"/>
                    </a:moveTo>
                    <a:lnTo>
                      <a:pt x="1468" y="2954"/>
                    </a:lnTo>
                    <a:lnTo>
                      <a:pt x="1464" y="2956"/>
                    </a:lnTo>
                    <a:lnTo>
                      <a:pt x="1462" y="2956"/>
                    </a:lnTo>
                    <a:lnTo>
                      <a:pt x="1460" y="2952"/>
                    </a:lnTo>
                    <a:lnTo>
                      <a:pt x="1460" y="2948"/>
                    </a:lnTo>
                    <a:lnTo>
                      <a:pt x="1456" y="2946"/>
                    </a:lnTo>
                    <a:lnTo>
                      <a:pt x="1452" y="2946"/>
                    </a:lnTo>
                    <a:lnTo>
                      <a:pt x="1446" y="2948"/>
                    </a:lnTo>
                    <a:lnTo>
                      <a:pt x="1442" y="2946"/>
                    </a:lnTo>
                    <a:lnTo>
                      <a:pt x="1434" y="2944"/>
                    </a:lnTo>
                    <a:lnTo>
                      <a:pt x="1424" y="2942"/>
                    </a:lnTo>
                    <a:lnTo>
                      <a:pt x="1418" y="2942"/>
                    </a:lnTo>
                    <a:lnTo>
                      <a:pt x="1410" y="2944"/>
                    </a:lnTo>
                    <a:lnTo>
                      <a:pt x="1406" y="2944"/>
                    </a:lnTo>
                    <a:lnTo>
                      <a:pt x="1402" y="2942"/>
                    </a:lnTo>
                    <a:lnTo>
                      <a:pt x="1398" y="2938"/>
                    </a:lnTo>
                    <a:lnTo>
                      <a:pt x="1396" y="2934"/>
                    </a:lnTo>
                    <a:lnTo>
                      <a:pt x="1394" y="2932"/>
                    </a:lnTo>
                    <a:lnTo>
                      <a:pt x="1392" y="2934"/>
                    </a:lnTo>
                    <a:lnTo>
                      <a:pt x="1390" y="2934"/>
                    </a:lnTo>
                    <a:lnTo>
                      <a:pt x="1386" y="2934"/>
                    </a:lnTo>
                    <a:lnTo>
                      <a:pt x="1382" y="2932"/>
                    </a:lnTo>
                    <a:lnTo>
                      <a:pt x="1380" y="2928"/>
                    </a:lnTo>
                    <a:lnTo>
                      <a:pt x="1378" y="2928"/>
                    </a:lnTo>
                    <a:lnTo>
                      <a:pt x="1378" y="2930"/>
                    </a:lnTo>
                    <a:lnTo>
                      <a:pt x="1376" y="2934"/>
                    </a:lnTo>
                    <a:lnTo>
                      <a:pt x="1374" y="2936"/>
                    </a:lnTo>
                    <a:lnTo>
                      <a:pt x="1372" y="2938"/>
                    </a:lnTo>
                    <a:lnTo>
                      <a:pt x="1372" y="2946"/>
                    </a:lnTo>
                    <a:lnTo>
                      <a:pt x="1372" y="2950"/>
                    </a:lnTo>
                    <a:lnTo>
                      <a:pt x="1376" y="2952"/>
                    </a:lnTo>
                    <a:lnTo>
                      <a:pt x="1388" y="2952"/>
                    </a:lnTo>
                    <a:lnTo>
                      <a:pt x="1402" y="2954"/>
                    </a:lnTo>
                    <a:lnTo>
                      <a:pt x="1410" y="2958"/>
                    </a:lnTo>
                    <a:lnTo>
                      <a:pt x="1418" y="2962"/>
                    </a:lnTo>
                    <a:lnTo>
                      <a:pt x="1422" y="2964"/>
                    </a:lnTo>
                    <a:lnTo>
                      <a:pt x="1428" y="2966"/>
                    </a:lnTo>
                    <a:lnTo>
                      <a:pt x="1440" y="2966"/>
                    </a:lnTo>
                    <a:lnTo>
                      <a:pt x="1452" y="2964"/>
                    </a:lnTo>
                    <a:lnTo>
                      <a:pt x="1468" y="2964"/>
                    </a:lnTo>
                    <a:lnTo>
                      <a:pt x="1476" y="2962"/>
                    </a:lnTo>
                    <a:lnTo>
                      <a:pt x="1480" y="2960"/>
                    </a:lnTo>
                    <a:lnTo>
                      <a:pt x="1482" y="2958"/>
                    </a:lnTo>
                    <a:lnTo>
                      <a:pt x="1484" y="2954"/>
                    </a:lnTo>
                    <a:lnTo>
                      <a:pt x="1482" y="2952"/>
                    </a:lnTo>
                    <a:lnTo>
                      <a:pt x="1478" y="2950"/>
                    </a:lnTo>
                    <a:lnTo>
                      <a:pt x="1474" y="2950"/>
                    </a:lnTo>
                    <a:lnTo>
                      <a:pt x="1468" y="2954"/>
                    </a:lnTo>
                    <a:close/>
                    <a:moveTo>
                      <a:pt x="1518" y="2942"/>
                    </a:moveTo>
                    <a:lnTo>
                      <a:pt x="1518" y="2942"/>
                    </a:lnTo>
                    <a:lnTo>
                      <a:pt x="1520" y="2940"/>
                    </a:lnTo>
                    <a:lnTo>
                      <a:pt x="1520" y="2938"/>
                    </a:lnTo>
                    <a:lnTo>
                      <a:pt x="1518" y="2926"/>
                    </a:lnTo>
                    <a:lnTo>
                      <a:pt x="1516" y="2924"/>
                    </a:lnTo>
                    <a:lnTo>
                      <a:pt x="1516" y="2926"/>
                    </a:lnTo>
                    <a:lnTo>
                      <a:pt x="1514" y="2932"/>
                    </a:lnTo>
                    <a:lnTo>
                      <a:pt x="1514" y="2938"/>
                    </a:lnTo>
                    <a:lnTo>
                      <a:pt x="1516" y="2940"/>
                    </a:lnTo>
                    <a:lnTo>
                      <a:pt x="1518" y="2942"/>
                    </a:lnTo>
                    <a:close/>
                    <a:moveTo>
                      <a:pt x="1252" y="2768"/>
                    </a:moveTo>
                    <a:lnTo>
                      <a:pt x="1252" y="2768"/>
                    </a:lnTo>
                    <a:lnTo>
                      <a:pt x="1254" y="2768"/>
                    </a:lnTo>
                    <a:lnTo>
                      <a:pt x="1256" y="2766"/>
                    </a:lnTo>
                    <a:lnTo>
                      <a:pt x="1256" y="2764"/>
                    </a:lnTo>
                    <a:lnTo>
                      <a:pt x="1254" y="2760"/>
                    </a:lnTo>
                    <a:lnTo>
                      <a:pt x="1254" y="2758"/>
                    </a:lnTo>
                    <a:lnTo>
                      <a:pt x="1252" y="2758"/>
                    </a:lnTo>
                    <a:lnTo>
                      <a:pt x="1250" y="2762"/>
                    </a:lnTo>
                    <a:lnTo>
                      <a:pt x="1248" y="2766"/>
                    </a:lnTo>
                    <a:lnTo>
                      <a:pt x="1250" y="2768"/>
                    </a:lnTo>
                    <a:lnTo>
                      <a:pt x="1252" y="2768"/>
                    </a:lnTo>
                    <a:close/>
                    <a:moveTo>
                      <a:pt x="1256" y="2790"/>
                    </a:moveTo>
                    <a:lnTo>
                      <a:pt x="1256" y="2790"/>
                    </a:lnTo>
                    <a:lnTo>
                      <a:pt x="1254" y="2786"/>
                    </a:lnTo>
                    <a:lnTo>
                      <a:pt x="1252" y="2782"/>
                    </a:lnTo>
                    <a:lnTo>
                      <a:pt x="1252" y="2780"/>
                    </a:lnTo>
                    <a:lnTo>
                      <a:pt x="1250" y="2780"/>
                    </a:lnTo>
                    <a:lnTo>
                      <a:pt x="1248" y="2782"/>
                    </a:lnTo>
                    <a:lnTo>
                      <a:pt x="1244" y="2782"/>
                    </a:lnTo>
                    <a:lnTo>
                      <a:pt x="1242" y="2784"/>
                    </a:lnTo>
                    <a:lnTo>
                      <a:pt x="1242" y="2790"/>
                    </a:lnTo>
                    <a:lnTo>
                      <a:pt x="1244" y="2794"/>
                    </a:lnTo>
                    <a:lnTo>
                      <a:pt x="1246" y="2794"/>
                    </a:lnTo>
                    <a:lnTo>
                      <a:pt x="1250" y="2794"/>
                    </a:lnTo>
                    <a:lnTo>
                      <a:pt x="1256" y="2796"/>
                    </a:lnTo>
                    <a:lnTo>
                      <a:pt x="1260" y="2798"/>
                    </a:lnTo>
                    <a:lnTo>
                      <a:pt x="1260" y="2794"/>
                    </a:lnTo>
                    <a:lnTo>
                      <a:pt x="1256" y="2790"/>
                    </a:lnTo>
                    <a:close/>
                    <a:moveTo>
                      <a:pt x="1348" y="2902"/>
                    </a:moveTo>
                    <a:lnTo>
                      <a:pt x="1348" y="2902"/>
                    </a:lnTo>
                    <a:lnTo>
                      <a:pt x="1352" y="2904"/>
                    </a:lnTo>
                    <a:lnTo>
                      <a:pt x="1352" y="2902"/>
                    </a:lnTo>
                    <a:lnTo>
                      <a:pt x="1352" y="2898"/>
                    </a:lnTo>
                    <a:lnTo>
                      <a:pt x="1350" y="2892"/>
                    </a:lnTo>
                    <a:lnTo>
                      <a:pt x="1346" y="2890"/>
                    </a:lnTo>
                    <a:lnTo>
                      <a:pt x="1344" y="2892"/>
                    </a:lnTo>
                    <a:lnTo>
                      <a:pt x="1346" y="2896"/>
                    </a:lnTo>
                    <a:lnTo>
                      <a:pt x="1348" y="2902"/>
                    </a:lnTo>
                    <a:close/>
                    <a:moveTo>
                      <a:pt x="1448" y="2860"/>
                    </a:moveTo>
                    <a:lnTo>
                      <a:pt x="1448" y="2860"/>
                    </a:lnTo>
                    <a:lnTo>
                      <a:pt x="1450" y="2860"/>
                    </a:lnTo>
                    <a:lnTo>
                      <a:pt x="1452" y="2860"/>
                    </a:lnTo>
                    <a:lnTo>
                      <a:pt x="1454" y="2854"/>
                    </a:lnTo>
                    <a:lnTo>
                      <a:pt x="1452" y="2848"/>
                    </a:lnTo>
                    <a:lnTo>
                      <a:pt x="1452" y="2846"/>
                    </a:lnTo>
                    <a:lnTo>
                      <a:pt x="1448" y="2846"/>
                    </a:lnTo>
                    <a:lnTo>
                      <a:pt x="1446" y="2850"/>
                    </a:lnTo>
                    <a:lnTo>
                      <a:pt x="1444" y="2852"/>
                    </a:lnTo>
                    <a:lnTo>
                      <a:pt x="1446" y="2856"/>
                    </a:lnTo>
                    <a:lnTo>
                      <a:pt x="1448" y="2860"/>
                    </a:lnTo>
                    <a:close/>
                    <a:moveTo>
                      <a:pt x="1440" y="2848"/>
                    </a:moveTo>
                    <a:lnTo>
                      <a:pt x="1440" y="2848"/>
                    </a:lnTo>
                    <a:lnTo>
                      <a:pt x="1438" y="2848"/>
                    </a:lnTo>
                    <a:lnTo>
                      <a:pt x="1434" y="2850"/>
                    </a:lnTo>
                    <a:lnTo>
                      <a:pt x="1434" y="2854"/>
                    </a:lnTo>
                    <a:lnTo>
                      <a:pt x="1436" y="2856"/>
                    </a:lnTo>
                    <a:lnTo>
                      <a:pt x="1438" y="2856"/>
                    </a:lnTo>
                    <a:lnTo>
                      <a:pt x="1440" y="2854"/>
                    </a:lnTo>
                    <a:lnTo>
                      <a:pt x="1440" y="2850"/>
                    </a:lnTo>
                    <a:lnTo>
                      <a:pt x="1440" y="2848"/>
                    </a:lnTo>
                    <a:close/>
                    <a:moveTo>
                      <a:pt x="2822" y="3608"/>
                    </a:moveTo>
                    <a:lnTo>
                      <a:pt x="2822" y="3608"/>
                    </a:lnTo>
                    <a:lnTo>
                      <a:pt x="2818" y="3606"/>
                    </a:lnTo>
                    <a:lnTo>
                      <a:pt x="2814" y="3598"/>
                    </a:lnTo>
                    <a:lnTo>
                      <a:pt x="2802" y="3578"/>
                    </a:lnTo>
                    <a:lnTo>
                      <a:pt x="2798" y="3570"/>
                    </a:lnTo>
                    <a:lnTo>
                      <a:pt x="2792" y="3562"/>
                    </a:lnTo>
                    <a:lnTo>
                      <a:pt x="2786" y="3558"/>
                    </a:lnTo>
                    <a:lnTo>
                      <a:pt x="2782" y="3556"/>
                    </a:lnTo>
                    <a:lnTo>
                      <a:pt x="2780" y="3558"/>
                    </a:lnTo>
                    <a:lnTo>
                      <a:pt x="2776" y="3558"/>
                    </a:lnTo>
                    <a:lnTo>
                      <a:pt x="2774" y="3558"/>
                    </a:lnTo>
                    <a:lnTo>
                      <a:pt x="2768" y="3554"/>
                    </a:lnTo>
                    <a:lnTo>
                      <a:pt x="2762" y="3550"/>
                    </a:lnTo>
                    <a:lnTo>
                      <a:pt x="2756" y="3548"/>
                    </a:lnTo>
                    <a:lnTo>
                      <a:pt x="2746" y="3546"/>
                    </a:lnTo>
                    <a:lnTo>
                      <a:pt x="2738" y="3544"/>
                    </a:lnTo>
                    <a:lnTo>
                      <a:pt x="2728" y="3540"/>
                    </a:lnTo>
                    <a:lnTo>
                      <a:pt x="2720" y="3532"/>
                    </a:lnTo>
                    <a:lnTo>
                      <a:pt x="2712" y="3524"/>
                    </a:lnTo>
                    <a:lnTo>
                      <a:pt x="2706" y="3516"/>
                    </a:lnTo>
                    <a:lnTo>
                      <a:pt x="2700" y="3506"/>
                    </a:lnTo>
                    <a:lnTo>
                      <a:pt x="2696" y="3496"/>
                    </a:lnTo>
                    <a:lnTo>
                      <a:pt x="2694" y="3488"/>
                    </a:lnTo>
                    <a:lnTo>
                      <a:pt x="2694" y="3464"/>
                    </a:lnTo>
                    <a:lnTo>
                      <a:pt x="2694" y="3458"/>
                    </a:lnTo>
                    <a:lnTo>
                      <a:pt x="2692" y="3454"/>
                    </a:lnTo>
                    <a:lnTo>
                      <a:pt x="2692" y="3448"/>
                    </a:lnTo>
                    <a:lnTo>
                      <a:pt x="2694" y="3442"/>
                    </a:lnTo>
                    <a:lnTo>
                      <a:pt x="2696" y="3438"/>
                    </a:lnTo>
                    <a:lnTo>
                      <a:pt x="2696" y="3434"/>
                    </a:lnTo>
                    <a:lnTo>
                      <a:pt x="2696" y="3430"/>
                    </a:lnTo>
                    <a:lnTo>
                      <a:pt x="2698" y="3422"/>
                    </a:lnTo>
                    <a:lnTo>
                      <a:pt x="2700" y="3418"/>
                    </a:lnTo>
                    <a:lnTo>
                      <a:pt x="2698" y="3416"/>
                    </a:lnTo>
                    <a:lnTo>
                      <a:pt x="2696" y="3414"/>
                    </a:lnTo>
                    <a:lnTo>
                      <a:pt x="2694" y="3416"/>
                    </a:lnTo>
                    <a:lnTo>
                      <a:pt x="2692" y="3416"/>
                    </a:lnTo>
                    <a:lnTo>
                      <a:pt x="2692" y="3420"/>
                    </a:lnTo>
                    <a:lnTo>
                      <a:pt x="2694" y="3424"/>
                    </a:lnTo>
                    <a:lnTo>
                      <a:pt x="2692" y="3424"/>
                    </a:lnTo>
                    <a:lnTo>
                      <a:pt x="2688" y="3422"/>
                    </a:lnTo>
                    <a:lnTo>
                      <a:pt x="2686" y="3422"/>
                    </a:lnTo>
                    <a:lnTo>
                      <a:pt x="2684" y="3432"/>
                    </a:lnTo>
                    <a:lnTo>
                      <a:pt x="2680" y="3444"/>
                    </a:lnTo>
                    <a:lnTo>
                      <a:pt x="2678" y="3444"/>
                    </a:lnTo>
                    <a:lnTo>
                      <a:pt x="2676" y="3444"/>
                    </a:lnTo>
                    <a:lnTo>
                      <a:pt x="2674" y="3444"/>
                    </a:lnTo>
                    <a:lnTo>
                      <a:pt x="2670" y="3452"/>
                    </a:lnTo>
                    <a:lnTo>
                      <a:pt x="2666" y="3458"/>
                    </a:lnTo>
                    <a:lnTo>
                      <a:pt x="2660" y="3462"/>
                    </a:lnTo>
                    <a:lnTo>
                      <a:pt x="2654" y="3468"/>
                    </a:lnTo>
                    <a:lnTo>
                      <a:pt x="2646" y="3476"/>
                    </a:lnTo>
                    <a:lnTo>
                      <a:pt x="2638" y="3488"/>
                    </a:lnTo>
                    <a:lnTo>
                      <a:pt x="2628" y="3496"/>
                    </a:lnTo>
                    <a:lnTo>
                      <a:pt x="2614" y="3508"/>
                    </a:lnTo>
                    <a:lnTo>
                      <a:pt x="2616" y="3510"/>
                    </a:lnTo>
                    <a:lnTo>
                      <a:pt x="2618" y="3512"/>
                    </a:lnTo>
                    <a:lnTo>
                      <a:pt x="2618" y="3516"/>
                    </a:lnTo>
                    <a:lnTo>
                      <a:pt x="2614" y="3524"/>
                    </a:lnTo>
                    <a:lnTo>
                      <a:pt x="2606" y="3530"/>
                    </a:lnTo>
                    <a:lnTo>
                      <a:pt x="2598" y="3532"/>
                    </a:lnTo>
                    <a:lnTo>
                      <a:pt x="2588" y="3534"/>
                    </a:lnTo>
                    <a:lnTo>
                      <a:pt x="2578" y="3532"/>
                    </a:lnTo>
                    <a:lnTo>
                      <a:pt x="2558" y="3528"/>
                    </a:lnTo>
                    <a:lnTo>
                      <a:pt x="2546" y="3528"/>
                    </a:lnTo>
                    <a:lnTo>
                      <a:pt x="2538" y="3532"/>
                    </a:lnTo>
                    <a:lnTo>
                      <a:pt x="2522" y="3538"/>
                    </a:lnTo>
                    <a:lnTo>
                      <a:pt x="2514" y="3538"/>
                    </a:lnTo>
                    <a:lnTo>
                      <a:pt x="2512" y="3538"/>
                    </a:lnTo>
                    <a:lnTo>
                      <a:pt x="2510" y="3536"/>
                    </a:lnTo>
                    <a:lnTo>
                      <a:pt x="2510" y="3528"/>
                    </a:lnTo>
                    <a:lnTo>
                      <a:pt x="2510" y="3522"/>
                    </a:lnTo>
                    <a:lnTo>
                      <a:pt x="2506" y="3522"/>
                    </a:lnTo>
                    <a:lnTo>
                      <a:pt x="2502" y="3522"/>
                    </a:lnTo>
                    <a:lnTo>
                      <a:pt x="2496" y="3522"/>
                    </a:lnTo>
                    <a:lnTo>
                      <a:pt x="2492" y="3520"/>
                    </a:lnTo>
                    <a:lnTo>
                      <a:pt x="2490" y="3518"/>
                    </a:lnTo>
                    <a:lnTo>
                      <a:pt x="2492" y="3514"/>
                    </a:lnTo>
                    <a:lnTo>
                      <a:pt x="2496" y="3510"/>
                    </a:lnTo>
                    <a:lnTo>
                      <a:pt x="2496" y="3506"/>
                    </a:lnTo>
                    <a:lnTo>
                      <a:pt x="2492" y="3508"/>
                    </a:lnTo>
                    <a:lnTo>
                      <a:pt x="2490" y="3508"/>
                    </a:lnTo>
                    <a:lnTo>
                      <a:pt x="2488" y="3508"/>
                    </a:lnTo>
                    <a:lnTo>
                      <a:pt x="2486" y="3506"/>
                    </a:lnTo>
                    <a:lnTo>
                      <a:pt x="2488" y="3504"/>
                    </a:lnTo>
                    <a:lnTo>
                      <a:pt x="2490" y="3504"/>
                    </a:lnTo>
                    <a:lnTo>
                      <a:pt x="2494" y="3504"/>
                    </a:lnTo>
                    <a:lnTo>
                      <a:pt x="2496" y="3502"/>
                    </a:lnTo>
                    <a:lnTo>
                      <a:pt x="2498" y="3496"/>
                    </a:lnTo>
                    <a:lnTo>
                      <a:pt x="2502" y="3480"/>
                    </a:lnTo>
                    <a:lnTo>
                      <a:pt x="2502" y="3474"/>
                    </a:lnTo>
                    <a:lnTo>
                      <a:pt x="2500" y="3468"/>
                    </a:lnTo>
                    <a:lnTo>
                      <a:pt x="2496" y="3462"/>
                    </a:lnTo>
                    <a:lnTo>
                      <a:pt x="2496" y="3458"/>
                    </a:lnTo>
                    <a:lnTo>
                      <a:pt x="2498" y="3454"/>
                    </a:lnTo>
                    <a:lnTo>
                      <a:pt x="2500" y="3448"/>
                    </a:lnTo>
                    <a:lnTo>
                      <a:pt x="2498" y="3440"/>
                    </a:lnTo>
                    <a:lnTo>
                      <a:pt x="2494" y="3434"/>
                    </a:lnTo>
                    <a:lnTo>
                      <a:pt x="2490" y="3428"/>
                    </a:lnTo>
                    <a:lnTo>
                      <a:pt x="2486" y="3426"/>
                    </a:lnTo>
                    <a:lnTo>
                      <a:pt x="2484" y="3426"/>
                    </a:lnTo>
                    <a:lnTo>
                      <a:pt x="2480" y="3430"/>
                    </a:lnTo>
                    <a:lnTo>
                      <a:pt x="2476" y="3444"/>
                    </a:lnTo>
                    <a:lnTo>
                      <a:pt x="2470" y="3456"/>
                    </a:lnTo>
                    <a:lnTo>
                      <a:pt x="2470" y="3466"/>
                    </a:lnTo>
                    <a:lnTo>
                      <a:pt x="2468" y="3498"/>
                    </a:lnTo>
                    <a:lnTo>
                      <a:pt x="2464" y="3486"/>
                    </a:lnTo>
                    <a:lnTo>
                      <a:pt x="2460" y="3478"/>
                    </a:lnTo>
                    <a:lnTo>
                      <a:pt x="2458" y="3468"/>
                    </a:lnTo>
                    <a:lnTo>
                      <a:pt x="2452" y="3462"/>
                    </a:lnTo>
                    <a:lnTo>
                      <a:pt x="2448" y="3456"/>
                    </a:lnTo>
                    <a:lnTo>
                      <a:pt x="2448" y="3454"/>
                    </a:lnTo>
                    <a:lnTo>
                      <a:pt x="2448" y="3450"/>
                    </a:lnTo>
                    <a:lnTo>
                      <a:pt x="2444" y="3444"/>
                    </a:lnTo>
                    <a:lnTo>
                      <a:pt x="2442" y="3438"/>
                    </a:lnTo>
                    <a:lnTo>
                      <a:pt x="2442" y="3434"/>
                    </a:lnTo>
                    <a:lnTo>
                      <a:pt x="2442" y="3428"/>
                    </a:lnTo>
                    <a:lnTo>
                      <a:pt x="2444" y="3420"/>
                    </a:lnTo>
                    <a:lnTo>
                      <a:pt x="2442" y="3414"/>
                    </a:lnTo>
                    <a:lnTo>
                      <a:pt x="2440" y="3408"/>
                    </a:lnTo>
                    <a:lnTo>
                      <a:pt x="2438" y="3402"/>
                    </a:lnTo>
                    <a:lnTo>
                      <a:pt x="2438" y="3400"/>
                    </a:lnTo>
                    <a:lnTo>
                      <a:pt x="2442" y="3400"/>
                    </a:lnTo>
                    <a:lnTo>
                      <a:pt x="2444" y="3404"/>
                    </a:lnTo>
                    <a:lnTo>
                      <a:pt x="2448" y="3404"/>
                    </a:lnTo>
                    <a:lnTo>
                      <a:pt x="2448" y="3406"/>
                    </a:lnTo>
                    <a:lnTo>
                      <a:pt x="2446" y="3408"/>
                    </a:lnTo>
                    <a:lnTo>
                      <a:pt x="2444" y="3410"/>
                    </a:lnTo>
                    <a:lnTo>
                      <a:pt x="2448" y="3410"/>
                    </a:lnTo>
                    <a:lnTo>
                      <a:pt x="2450" y="3412"/>
                    </a:lnTo>
                    <a:lnTo>
                      <a:pt x="2448" y="3414"/>
                    </a:lnTo>
                    <a:lnTo>
                      <a:pt x="2450" y="3416"/>
                    </a:lnTo>
                    <a:lnTo>
                      <a:pt x="2454" y="3420"/>
                    </a:lnTo>
                    <a:lnTo>
                      <a:pt x="2456" y="3422"/>
                    </a:lnTo>
                    <a:lnTo>
                      <a:pt x="2458" y="3422"/>
                    </a:lnTo>
                    <a:lnTo>
                      <a:pt x="2460" y="3422"/>
                    </a:lnTo>
                    <a:lnTo>
                      <a:pt x="2460" y="3420"/>
                    </a:lnTo>
                    <a:lnTo>
                      <a:pt x="2460" y="3418"/>
                    </a:lnTo>
                    <a:lnTo>
                      <a:pt x="2462" y="3416"/>
                    </a:lnTo>
                    <a:lnTo>
                      <a:pt x="2464" y="3412"/>
                    </a:lnTo>
                    <a:lnTo>
                      <a:pt x="2466" y="3406"/>
                    </a:lnTo>
                    <a:lnTo>
                      <a:pt x="2466" y="3402"/>
                    </a:lnTo>
                    <a:lnTo>
                      <a:pt x="2468" y="3400"/>
                    </a:lnTo>
                    <a:lnTo>
                      <a:pt x="2468" y="3402"/>
                    </a:lnTo>
                    <a:lnTo>
                      <a:pt x="2474" y="3404"/>
                    </a:lnTo>
                    <a:lnTo>
                      <a:pt x="2476" y="3404"/>
                    </a:lnTo>
                    <a:lnTo>
                      <a:pt x="2476" y="3402"/>
                    </a:lnTo>
                    <a:lnTo>
                      <a:pt x="2478" y="3402"/>
                    </a:lnTo>
                    <a:lnTo>
                      <a:pt x="2480" y="3400"/>
                    </a:lnTo>
                    <a:lnTo>
                      <a:pt x="2480" y="3398"/>
                    </a:lnTo>
                    <a:lnTo>
                      <a:pt x="2482" y="3396"/>
                    </a:lnTo>
                    <a:lnTo>
                      <a:pt x="2482" y="3394"/>
                    </a:lnTo>
                    <a:lnTo>
                      <a:pt x="2482" y="3392"/>
                    </a:lnTo>
                    <a:lnTo>
                      <a:pt x="2482" y="3388"/>
                    </a:lnTo>
                    <a:lnTo>
                      <a:pt x="2480" y="3386"/>
                    </a:lnTo>
                    <a:lnTo>
                      <a:pt x="2482" y="3384"/>
                    </a:lnTo>
                    <a:lnTo>
                      <a:pt x="2480" y="3384"/>
                    </a:lnTo>
                    <a:lnTo>
                      <a:pt x="2478" y="3384"/>
                    </a:lnTo>
                    <a:lnTo>
                      <a:pt x="2478" y="3386"/>
                    </a:lnTo>
                    <a:lnTo>
                      <a:pt x="2476" y="3388"/>
                    </a:lnTo>
                    <a:lnTo>
                      <a:pt x="2472" y="3388"/>
                    </a:lnTo>
                    <a:lnTo>
                      <a:pt x="2470" y="3388"/>
                    </a:lnTo>
                    <a:lnTo>
                      <a:pt x="2468" y="3382"/>
                    </a:lnTo>
                    <a:lnTo>
                      <a:pt x="2466" y="3378"/>
                    </a:lnTo>
                    <a:lnTo>
                      <a:pt x="2468" y="3374"/>
                    </a:lnTo>
                    <a:lnTo>
                      <a:pt x="2468" y="3372"/>
                    </a:lnTo>
                    <a:lnTo>
                      <a:pt x="2466" y="3370"/>
                    </a:lnTo>
                    <a:lnTo>
                      <a:pt x="2464" y="3370"/>
                    </a:lnTo>
                    <a:lnTo>
                      <a:pt x="2464" y="3374"/>
                    </a:lnTo>
                    <a:lnTo>
                      <a:pt x="2462" y="3378"/>
                    </a:lnTo>
                    <a:lnTo>
                      <a:pt x="2462" y="3380"/>
                    </a:lnTo>
                    <a:lnTo>
                      <a:pt x="2460" y="3380"/>
                    </a:lnTo>
                    <a:lnTo>
                      <a:pt x="2456" y="3380"/>
                    </a:lnTo>
                    <a:lnTo>
                      <a:pt x="2452" y="3382"/>
                    </a:lnTo>
                    <a:lnTo>
                      <a:pt x="2450" y="3384"/>
                    </a:lnTo>
                    <a:lnTo>
                      <a:pt x="2446" y="3384"/>
                    </a:lnTo>
                    <a:lnTo>
                      <a:pt x="2444" y="3384"/>
                    </a:lnTo>
                    <a:lnTo>
                      <a:pt x="2444" y="3388"/>
                    </a:lnTo>
                    <a:lnTo>
                      <a:pt x="2442" y="3394"/>
                    </a:lnTo>
                    <a:lnTo>
                      <a:pt x="2434" y="3388"/>
                    </a:lnTo>
                    <a:lnTo>
                      <a:pt x="2422" y="3378"/>
                    </a:lnTo>
                    <a:lnTo>
                      <a:pt x="2414" y="3368"/>
                    </a:lnTo>
                    <a:lnTo>
                      <a:pt x="2410" y="3364"/>
                    </a:lnTo>
                    <a:lnTo>
                      <a:pt x="2410" y="3358"/>
                    </a:lnTo>
                    <a:lnTo>
                      <a:pt x="2410" y="3354"/>
                    </a:lnTo>
                    <a:lnTo>
                      <a:pt x="2408" y="3352"/>
                    </a:lnTo>
                    <a:lnTo>
                      <a:pt x="2402" y="3350"/>
                    </a:lnTo>
                    <a:lnTo>
                      <a:pt x="2394" y="3350"/>
                    </a:lnTo>
                    <a:lnTo>
                      <a:pt x="2392" y="3348"/>
                    </a:lnTo>
                    <a:lnTo>
                      <a:pt x="2392" y="3344"/>
                    </a:lnTo>
                    <a:lnTo>
                      <a:pt x="2390" y="3338"/>
                    </a:lnTo>
                    <a:lnTo>
                      <a:pt x="2386" y="3330"/>
                    </a:lnTo>
                    <a:lnTo>
                      <a:pt x="2382" y="3320"/>
                    </a:lnTo>
                    <a:lnTo>
                      <a:pt x="2376" y="3302"/>
                    </a:lnTo>
                    <a:lnTo>
                      <a:pt x="2370" y="3290"/>
                    </a:lnTo>
                    <a:lnTo>
                      <a:pt x="2366" y="3284"/>
                    </a:lnTo>
                    <a:lnTo>
                      <a:pt x="2364" y="3280"/>
                    </a:lnTo>
                    <a:lnTo>
                      <a:pt x="2362" y="3270"/>
                    </a:lnTo>
                    <a:lnTo>
                      <a:pt x="2360" y="3266"/>
                    </a:lnTo>
                    <a:lnTo>
                      <a:pt x="2358" y="3264"/>
                    </a:lnTo>
                    <a:lnTo>
                      <a:pt x="2352" y="3262"/>
                    </a:lnTo>
                    <a:lnTo>
                      <a:pt x="2346" y="3260"/>
                    </a:lnTo>
                    <a:lnTo>
                      <a:pt x="2346" y="3258"/>
                    </a:lnTo>
                    <a:lnTo>
                      <a:pt x="2346" y="3254"/>
                    </a:lnTo>
                    <a:lnTo>
                      <a:pt x="2350" y="3250"/>
                    </a:lnTo>
                    <a:lnTo>
                      <a:pt x="2354" y="3248"/>
                    </a:lnTo>
                    <a:lnTo>
                      <a:pt x="2360" y="3250"/>
                    </a:lnTo>
                    <a:lnTo>
                      <a:pt x="2362" y="3248"/>
                    </a:lnTo>
                    <a:lnTo>
                      <a:pt x="2362" y="3246"/>
                    </a:lnTo>
                    <a:lnTo>
                      <a:pt x="2354" y="3228"/>
                    </a:lnTo>
                    <a:lnTo>
                      <a:pt x="2354" y="3224"/>
                    </a:lnTo>
                    <a:lnTo>
                      <a:pt x="2356" y="3224"/>
                    </a:lnTo>
                    <a:lnTo>
                      <a:pt x="2364" y="3226"/>
                    </a:lnTo>
                    <a:lnTo>
                      <a:pt x="2372" y="3230"/>
                    </a:lnTo>
                    <a:lnTo>
                      <a:pt x="2376" y="3232"/>
                    </a:lnTo>
                    <a:lnTo>
                      <a:pt x="2378" y="3230"/>
                    </a:lnTo>
                    <a:lnTo>
                      <a:pt x="2384" y="3226"/>
                    </a:lnTo>
                    <a:lnTo>
                      <a:pt x="2390" y="3226"/>
                    </a:lnTo>
                    <a:lnTo>
                      <a:pt x="2392" y="3224"/>
                    </a:lnTo>
                    <a:lnTo>
                      <a:pt x="2394" y="3216"/>
                    </a:lnTo>
                    <a:lnTo>
                      <a:pt x="2396" y="3212"/>
                    </a:lnTo>
                    <a:lnTo>
                      <a:pt x="2398" y="3212"/>
                    </a:lnTo>
                    <a:lnTo>
                      <a:pt x="2406" y="3218"/>
                    </a:lnTo>
                    <a:lnTo>
                      <a:pt x="2412" y="3222"/>
                    </a:lnTo>
                    <a:lnTo>
                      <a:pt x="2416" y="3224"/>
                    </a:lnTo>
                    <a:lnTo>
                      <a:pt x="2424" y="3224"/>
                    </a:lnTo>
                    <a:lnTo>
                      <a:pt x="2430" y="3222"/>
                    </a:lnTo>
                    <a:lnTo>
                      <a:pt x="2436" y="3218"/>
                    </a:lnTo>
                    <a:lnTo>
                      <a:pt x="2438" y="3218"/>
                    </a:lnTo>
                    <a:lnTo>
                      <a:pt x="2440" y="3220"/>
                    </a:lnTo>
                    <a:lnTo>
                      <a:pt x="2442" y="3222"/>
                    </a:lnTo>
                    <a:lnTo>
                      <a:pt x="2444" y="3232"/>
                    </a:lnTo>
                    <a:lnTo>
                      <a:pt x="2448" y="3238"/>
                    </a:lnTo>
                    <a:lnTo>
                      <a:pt x="2452" y="3244"/>
                    </a:lnTo>
                    <a:lnTo>
                      <a:pt x="2452" y="3220"/>
                    </a:lnTo>
                    <a:lnTo>
                      <a:pt x="2414" y="3146"/>
                    </a:lnTo>
                    <a:lnTo>
                      <a:pt x="2378" y="3050"/>
                    </a:lnTo>
                    <a:lnTo>
                      <a:pt x="2372" y="3006"/>
                    </a:lnTo>
                    <a:lnTo>
                      <a:pt x="2378" y="2910"/>
                    </a:lnTo>
                    <a:lnTo>
                      <a:pt x="2378" y="2868"/>
                    </a:lnTo>
                    <a:lnTo>
                      <a:pt x="2392" y="2778"/>
                    </a:lnTo>
                    <a:lnTo>
                      <a:pt x="2386" y="2780"/>
                    </a:lnTo>
                    <a:lnTo>
                      <a:pt x="2382" y="2780"/>
                    </a:lnTo>
                    <a:lnTo>
                      <a:pt x="2380" y="2778"/>
                    </a:lnTo>
                    <a:lnTo>
                      <a:pt x="2380" y="2776"/>
                    </a:lnTo>
                    <a:lnTo>
                      <a:pt x="2378" y="2770"/>
                    </a:lnTo>
                    <a:lnTo>
                      <a:pt x="2376" y="2768"/>
                    </a:lnTo>
                    <a:lnTo>
                      <a:pt x="2374" y="2768"/>
                    </a:lnTo>
                    <a:lnTo>
                      <a:pt x="2376" y="2768"/>
                    </a:lnTo>
                    <a:lnTo>
                      <a:pt x="2378" y="2770"/>
                    </a:lnTo>
                    <a:lnTo>
                      <a:pt x="2380" y="2776"/>
                    </a:lnTo>
                    <a:lnTo>
                      <a:pt x="2380" y="2778"/>
                    </a:lnTo>
                    <a:lnTo>
                      <a:pt x="2382" y="2780"/>
                    </a:lnTo>
                    <a:lnTo>
                      <a:pt x="2386" y="2780"/>
                    </a:lnTo>
                    <a:lnTo>
                      <a:pt x="2392" y="2778"/>
                    </a:lnTo>
                    <a:lnTo>
                      <a:pt x="2390" y="2764"/>
                    </a:lnTo>
                    <a:lnTo>
                      <a:pt x="2394" y="2746"/>
                    </a:lnTo>
                    <a:lnTo>
                      <a:pt x="2390" y="2726"/>
                    </a:lnTo>
                    <a:lnTo>
                      <a:pt x="2386" y="2674"/>
                    </a:lnTo>
                    <a:lnTo>
                      <a:pt x="2384" y="2658"/>
                    </a:lnTo>
                    <a:lnTo>
                      <a:pt x="2386" y="2626"/>
                    </a:lnTo>
                    <a:lnTo>
                      <a:pt x="2360" y="2586"/>
                    </a:lnTo>
                    <a:lnTo>
                      <a:pt x="2336" y="2534"/>
                    </a:lnTo>
                    <a:lnTo>
                      <a:pt x="2284" y="2470"/>
                    </a:lnTo>
                    <a:lnTo>
                      <a:pt x="2274" y="2434"/>
                    </a:lnTo>
                    <a:lnTo>
                      <a:pt x="2302" y="2390"/>
                    </a:lnTo>
                    <a:lnTo>
                      <a:pt x="2334" y="2368"/>
                    </a:lnTo>
                    <a:lnTo>
                      <a:pt x="2352" y="2336"/>
                    </a:lnTo>
                    <a:lnTo>
                      <a:pt x="2346" y="2304"/>
                    </a:lnTo>
                    <a:lnTo>
                      <a:pt x="2318" y="2270"/>
                    </a:lnTo>
                    <a:lnTo>
                      <a:pt x="2280" y="2246"/>
                    </a:lnTo>
                    <a:lnTo>
                      <a:pt x="2264" y="2186"/>
                    </a:lnTo>
                    <a:lnTo>
                      <a:pt x="2274" y="2140"/>
                    </a:lnTo>
                    <a:lnTo>
                      <a:pt x="2288" y="2090"/>
                    </a:lnTo>
                    <a:lnTo>
                      <a:pt x="2290" y="2086"/>
                    </a:lnTo>
                    <a:lnTo>
                      <a:pt x="2296" y="2086"/>
                    </a:lnTo>
                    <a:lnTo>
                      <a:pt x="2308" y="2088"/>
                    </a:lnTo>
                    <a:lnTo>
                      <a:pt x="2328" y="2096"/>
                    </a:lnTo>
                    <a:lnTo>
                      <a:pt x="2370" y="2082"/>
                    </a:lnTo>
                    <a:lnTo>
                      <a:pt x="2376" y="2058"/>
                    </a:lnTo>
                    <a:lnTo>
                      <a:pt x="2440" y="2024"/>
                    </a:lnTo>
                    <a:lnTo>
                      <a:pt x="2384" y="1780"/>
                    </a:lnTo>
                    <a:lnTo>
                      <a:pt x="2264" y="1588"/>
                    </a:lnTo>
                    <a:lnTo>
                      <a:pt x="2204" y="1444"/>
                    </a:lnTo>
                    <a:lnTo>
                      <a:pt x="2204" y="1264"/>
                    </a:lnTo>
                    <a:lnTo>
                      <a:pt x="2212" y="1228"/>
                    </a:lnTo>
                    <a:lnTo>
                      <a:pt x="2224" y="1194"/>
                    </a:lnTo>
                    <a:lnTo>
                      <a:pt x="2232" y="1174"/>
                    </a:lnTo>
                    <a:lnTo>
                      <a:pt x="2240" y="1156"/>
                    </a:lnTo>
                    <a:lnTo>
                      <a:pt x="2248" y="1138"/>
                    </a:lnTo>
                    <a:lnTo>
                      <a:pt x="2258" y="1112"/>
                    </a:lnTo>
                    <a:lnTo>
                      <a:pt x="2282" y="1046"/>
                    </a:lnTo>
                    <a:lnTo>
                      <a:pt x="2276" y="1048"/>
                    </a:lnTo>
                    <a:lnTo>
                      <a:pt x="2274" y="1046"/>
                    </a:lnTo>
                    <a:lnTo>
                      <a:pt x="2270" y="1038"/>
                    </a:lnTo>
                    <a:lnTo>
                      <a:pt x="2266" y="1032"/>
                    </a:lnTo>
                    <a:lnTo>
                      <a:pt x="2262" y="1026"/>
                    </a:lnTo>
                    <a:lnTo>
                      <a:pt x="2256" y="1018"/>
                    </a:lnTo>
                    <a:lnTo>
                      <a:pt x="2246" y="1014"/>
                    </a:lnTo>
                    <a:lnTo>
                      <a:pt x="2236" y="1006"/>
                    </a:lnTo>
                    <a:lnTo>
                      <a:pt x="2234" y="1004"/>
                    </a:lnTo>
                    <a:lnTo>
                      <a:pt x="2232" y="1000"/>
                    </a:lnTo>
                    <a:lnTo>
                      <a:pt x="2234" y="998"/>
                    </a:lnTo>
                    <a:lnTo>
                      <a:pt x="2234" y="994"/>
                    </a:lnTo>
                    <a:lnTo>
                      <a:pt x="2242" y="988"/>
                    </a:lnTo>
                    <a:lnTo>
                      <a:pt x="2250" y="982"/>
                    </a:lnTo>
                    <a:lnTo>
                      <a:pt x="2262" y="978"/>
                    </a:lnTo>
                    <a:lnTo>
                      <a:pt x="2274" y="974"/>
                    </a:lnTo>
                    <a:lnTo>
                      <a:pt x="2286" y="974"/>
                    </a:lnTo>
                    <a:lnTo>
                      <a:pt x="2292" y="974"/>
                    </a:lnTo>
                    <a:lnTo>
                      <a:pt x="2296" y="972"/>
                    </a:lnTo>
                    <a:lnTo>
                      <a:pt x="2298" y="968"/>
                    </a:lnTo>
                    <a:lnTo>
                      <a:pt x="2300" y="966"/>
                    </a:lnTo>
                    <a:lnTo>
                      <a:pt x="2298" y="956"/>
                    </a:lnTo>
                    <a:lnTo>
                      <a:pt x="2294" y="946"/>
                    </a:lnTo>
                    <a:lnTo>
                      <a:pt x="2284" y="936"/>
                    </a:lnTo>
                    <a:lnTo>
                      <a:pt x="2272" y="928"/>
                    </a:lnTo>
                    <a:lnTo>
                      <a:pt x="2258" y="922"/>
                    </a:lnTo>
                    <a:lnTo>
                      <a:pt x="2250" y="922"/>
                    </a:lnTo>
                    <a:lnTo>
                      <a:pt x="2242" y="920"/>
                    </a:lnTo>
                    <a:lnTo>
                      <a:pt x="2224" y="920"/>
                    </a:lnTo>
                    <a:lnTo>
                      <a:pt x="2208" y="918"/>
                    </a:lnTo>
                    <a:lnTo>
                      <a:pt x="2182" y="912"/>
                    </a:lnTo>
                    <a:lnTo>
                      <a:pt x="2174" y="912"/>
                    </a:lnTo>
                    <a:lnTo>
                      <a:pt x="2172" y="912"/>
                    </a:lnTo>
                    <a:lnTo>
                      <a:pt x="2172" y="914"/>
                    </a:lnTo>
                    <a:lnTo>
                      <a:pt x="2174" y="918"/>
                    </a:lnTo>
                    <a:lnTo>
                      <a:pt x="2186" y="928"/>
                    </a:lnTo>
                    <a:lnTo>
                      <a:pt x="2192" y="934"/>
                    </a:lnTo>
                    <a:lnTo>
                      <a:pt x="2196" y="942"/>
                    </a:lnTo>
                    <a:lnTo>
                      <a:pt x="2198" y="948"/>
                    </a:lnTo>
                    <a:lnTo>
                      <a:pt x="2200" y="954"/>
                    </a:lnTo>
                    <a:lnTo>
                      <a:pt x="2196" y="966"/>
                    </a:lnTo>
                    <a:lnTo>
                      <a:pt x="2192" y="978"/>
                    </a:lnTo>
                    <a:lnTo>
                      <a:pt x="2188" y="990"/>
                    </a:lnTo>
                    <a:lnTo>
                      <a:pt x="2186" y="1000"/>
                    </a:lnTo>
                    <a:lnTo>
                      <a:pt x="2186" y="1006"/>
                    </a:lnTo>
                    <a:lnTo>
                      <a:pt x="2188" y="1012"/>
                    </a:lnTo>
                    <a:lnTo>
                      <a:pt x="2194" y="1016"/>
                    </a:lnTo>
                    <a:lnTo>
                      <a:pt x="2200" y="1022"/>
                    </a:lnTo>
                    <a:lnTo>
                      <a:pt x="2212" y="1032"/>
                    </a:lnTo>
                    <a:lnTo>
                      <a:pt x="2216" y="1036"/>
                    </a:lnTo>
                    <a:lnTo>
                      <a:pt x="2218" y="1040"/>
                    </a:lnTo>
                    <a:lnTo>
                      <a:pt x="2216" y="1046"/>
                    </a:lnTo>
                    <a:lnTo>
                      <a:pt x="2214" y="1054"/>
                    </a:lnTo>
                    <a:lnTo>
                      <a:pt x="2208" y="1062"/>
                    </a:lnTo>
                    <a:lnTo>
                      <a:pt x="2204" y="1072"/>
                    </a:lnTo>
                    <a:lnTo>
                      <a:pt x="2200" y="1084"/>
                    </a:lnTo>
                    <a:lnTo>
                      <a:pt x="2202" y="1098"/>
                    </a:lnTo>
                    <a:lnTo>
                      <a:pt x="2202" y="1106"/>
                    </a:lnTo>
                    <a:lnTo>
                      <a:pt x="2200" y="1104"/>
                    </a:lnTo>
                    <a:lnTo>
                      <a:pt x="2192" y="1096"/>
                    </a:lnTo>
                    <a:lnTo>
                      <a:pt x="2180" y="1084"/>
                    </a:lnTo>
                    <a:lnTo>
                      <a:pt x="2166" y="1072"/>
                    </a:lnTo>
                    <a:lnTo>
                      <a:pt x="2156" y="1068"/>
                    </a:lnTo>
                    <a:lnTo>
                      <a:pt x="2148" y="1066"/>
                    </a:lnTo>
                    <a:lnTo>
                      <a:pt x="2136" y="1064"/>
                    </a:lnTo>
                    <a:lnTo>
                      <a:pt x="2126" y="1066"/>
                    </a:lnTo>
                    <a:lnTo>
                      <a:pt x="2114" y="1070"/>
                    </a:lnTo>
                    <a:lnTo>
                      <a:pt x="2102" y="1076"/>
                    </a:lnTo>
                    <a:lnTo>
                      <a:pt x="2078" y="1092"/>
                    </a:lnTo>
                    <a:lnTo>
                      <a:pt x="2056" y="1104"/>
                    </a:lnTo>
                    <a:lnTo>
                      <a:pt x="2040" y="1114"/>
                    </a:lnTo>
                    <a:lnTo>
                      <a:pt x="2028" y="1122"/>
                    </a:lnTo>
                    <a:lnTo>
                      <a:pt x="2022" y="1130"/>
                    </a:lnTo>
                    <a:lnTo>
                      <a:pt x="2020" y="1134"/>
                    </a:lnTo>
                    <a:lnTo>
                      <a:pt x="2022" y="1140"/>
                    </a:lnTo>
                    <a:lnTo>
                      <a:pt x="2026" y="1150"/>
                    </a:lnTo>
                    <a:lnTo>
                      <a:pt x="2040" y="1166"/>
                    </a:lnTo>
                    <a:lnTo>
                      <a:pt x="2052" y="1180"/>
                    </a:lnTo>
                    <a:lnTo>
                      <a:pt x="2054" y="1186"/>
                    </a:lnTo>
                    <a:lnTo>
                      <a:pt x="2054" y="1192"/>
                    </a:lnTo>
                    <a:lnTo>
                      <a:pt x="2054" y="1196"/>
                    </a:lnTo>
                    <a:lnTo>
                      <a:pt x="2050" y="1198"/>
                    </a:lnTo>
                    <a:lnTo>
                      <a:pt x="2046" y="1200"/>
                    </a:lnTo>
                    <a:lnTo>
                      <a:pt x="2040" y="1202"/>
                    </a:lnTo>
                    <a:lnTo>
                      <a:pt x="2026" y="1202"/>
                    </a:lnTo>
                    <a:lnTo>
                      <a:pt x="2006" y="1198"/>
                    </a:lnTo>
                    <a:lnTo>
                      <a:pt x="1984" y="1190"/>
                    </a:lnTo>
                    <a:lnTo>
                      <a:pt x="1958" y="1180"/>
                    </a:lnTo>
                    <a:lnTo>
                      <a:pt x="1934" y="1170"/>
                    </a:lnTo>
                    <a:lnTo>
                      <a:pt x="1916" y="1164"/>
                    </a:lnTo>
                    <a:lnTo>
                      <a:pt x="1900" y="1162"/>
                    </a:lnTo>
                    <a:lnTo>
                      <a:pt x="1892" y="1164"/>
                    </a:lnTo>
                    <a:lnTo>
                      <a:pt x="1888" y="1166"/>
                    </a:lnTo>
                    <a:lnTo>
                      <a:pt x="1886" y="1170"/>
                    </a:lnTo>
                    <a:lnTo>
                      <a:pt x="1886" y="1176"/>
                    </a:lnTo>
                    <a:lnTo>
                      <a:pt x="1892" y="1186"/>
                    </a:lnTo>
                    <a:lnTo>
                      <a:pt x="1900" y="1196"/>
                    </a:lnTo>
                    <a:lnTo>
                      <a:pt x="1912" y="1206"/>
                    </a:lnTo>
                    <a:lnTo>
                      <a:pt x="1924" y="1214"/>
                    </a:lnTo>
                    <a:lnTo>
                      <a:pt x="1946" y="1222"/>
                    </a:lnTo>
                    <a:lnTo>
                      <a:pt x="1954" y="1226"/>
                    </a:lnTo>
                    <a:lnTo>
                      <a:pt x="1956" y="1228"/>
                    </a:lnTo>
                    <a:lnTo>
                      <a:pt x="1956" y="1232"/>
                    </a:lnTo>
                    <a:lnTo>
                      <a:pt x="1952" y="1238"/>
                    </a:lnTo>
                    <a:lnTo>
                      <a:pt x="1940" y="1246"/>
                    </a:lnTo>
                    <a:lnTo>
                      <a:pt x="1926" y="1252"/>
                    </a:lnTo>
                    <a:lnTo>
                      <a:pt x="1920" y="1252"/>
                    </a:lnTo>
                    <a:lnTo>
                      <a:pt x="1916" y="1252"/>
                    </a:lnTo>
                    <a:lnTo>
                      <a:pt x="1908" y="1248"/>
                    </a:lnTo>
                    <a:lnTo>
                      <a:pt x="1902" y="1240"/>
                    </a:lnTo>
                    <a:lnTo>
                      <a:pt x="1894" y="1232"/>
                    </a:lnTo>
                    <a:lnTo>
                      <a:pt x="1886" y="1224"/>
                    </a:lnTo>
                    <a:lnTo>
                      <a:pt x="1874" y="1216"/>
                    </a:lnTo>
                    <a:lnTo>
                      <a:pt x="1868" y="1212"/>
                    </a:lnTo>
                    <a:lnTo>
                      <a:pt x="1858" y="1210"/>
                    </a:lnTo>
                    <a:lnTo>
                      <a:pt x="1844" y="1206"/>
                    </a:lnTo>
                    <a:lnTo>
                      <a:pt x="1836" y="1202"/>
                    </a:lnTo>
                    <a:lnTo>
                      <a:pt x="1832" y="1196"/>
                    </a:lnTo>
                    <a:lnTo>
                      <a:pt x="1832" y="1188"/>
                    </a:lnTo>
                    <a:lnTo>
                      <a:pt x="1832" y="1182"/>
                    </a:lnTo>
                    <a:lnTo>
                      <a:pt x="1830" y="1174"/>
                    </a:lnTo>
                    <a:lnTo>
                      <a:pt x="1826" y="1164"/>
                    </a:lnTo>
                    <a:lnTo>
                      <a:pt x="1818" y="1156"/>
                    </a:lnTo>
                    <a:lnTo>
                      <a:pt x="1814" y="1152"/>
                    </a:lnTo>
                    <a:lnTo>
                      <a:pt x="1812" y="1148"/>
                    </a:lnTo>
                    <a:lnTo>
                      <a:pt x="1812" y="1144"/>
                    </a:lnTo>
                    <a:lnTo>
                      <a:pt x="1812" y="1140"/>
                    </a:lnTo>
                    <a:lnTo>
                      <a:pt x="1816" y="1134"/>
                    </a:lnTo>
                    <a:lnTo>
                      <a:pt x="1822" y="1128"/>
                    </a:lnTo>
                    <a:lnTo>
                      <a:pt x="1826" y="1122"/>
                    </a:lnTo>
                    <a:lnTo>
                      <a:pt x="1830" y="1114"/>
                    </a:lnTo>
                    <a:lnTo>
                      <a:pt x="1828" y="1110"/>
                    </a:lnTo>
                    <a:lnTo>
                      <a:pt x="1826" y="1106"/>
                    </a:lnTo>
                    <a:lnTo>
                      <a:pt x="1822" y="1100"/>
                    </a:lnTo>
                    <a:lnTo>
                      <a:pt x="1816" y="1096"/>
                    </a:lnTo>
                    <a:lnTo>
                      <a:pt x="1800" y="1084"/>
                    </a:lnTo>
                    <a:lnTo>
                      <a:pt x="1784" y="1076"/>
                    </a:lnTo>
                    <a:lnTo>
                      <a:pt x="1758" y="1060"/>
                    </a:lnTo>
                    <a:lnTo>
                      <a:pt x="1746" y="1054"/>
                    </a:lnTo>
                    <a:lnTo>
                      <a:pt x="1738" y="1046"/>
                    </a:lnTo>
                    <a:lnTo>
                      <a:pt x="1730" y="1036"/>
                    </a:lnTo>
                    <a:lnTo>
                      <a:pt x="1726" y="1026"/>
                    </a:lnTo>
                    <a:lnTo>
                      <a:pt x="1724" y="1018"/>
                    </a:lnTo>
                    <a:lnTo>
                      <a:pt x="1726" y="1016"/>
                    </a:lnTo>
                    <a:lnTo>
                      <a:pt x="1736" y="1026"/>
                    </a:lnTo>
                    <a:lnTo>
                      <a:pt x="1746" y="1036"/>
                    </a:lnTo>
                    <a:lnTo>
                      <a:pt x="1762" y="1044"/>
                    </a:lnTo>
                    <a:lnTo>
                      <a:pt x="1782" y="1054"/>
                    </a:lnTo>
                    <a:lnTo>
                      <a:pt x="1808" y="1060"/>
                    </a:lnTo>
                    <a:lnTo>
                      <a:pt x="1836" y="1066"/>
                    </a:lnTo>
                    <a:lnTo>
                      <a:pt x="1864" y="1074"/>
                    </a:lnTo>
                    <a:lnTo>
                      <a:pt x="1920" y="1092"/>
                    </a:lnTo>
                    <a:lnTo>
                      <a:pt x="1948" y="1098"/>
                    </a:lnTo>
                    <a:lnTo>
                      <a:pt x="1962" y="1100"/>
                    </a:lnTo>
                    <a:lnTo>
                      <a:pt x="1976" y="1100"/>
                    </a:lnTo>
                    <a:lnTo>
                      <a:pt x="1990" y="1098"/>
                    </a:lnTo>
                    <a:lnTo>
                      <a:pt x="2002" y="1096"/>
                    </a:lnTo>
                    <a:lnTo>
                      <a:pt x="2016" y="1092"/>
                    </a:lnTo>
                    <a:lnTo>
                      <a:pt x="2030" y="1084"/>
                    </a:lnTo>
                    <a:lnTo>
                      <a:pt x="2052" y="1070"/>
                    </a:lnTo>
                    <a:lnTo>
                      <a:pt x="2072" y="1056"/>
                    </a:lnTo>
                    <a:lnTo>
                      <a:pt x="2084" y="1042"/>
                    </a:lnTo>
                    <a:lnTo>
                      <a:pt x="2090" y="1036"/>
                    </a:lnTo>
                    <a:lnTo>
                      <a:pt x="2092" y="1030"/>
                    </a:lnTo>
                    <a:lnTo>
                      <a:pt x="2094" y="1022"/>
                    </a:lnTo>
                    <a:lnTo>
                      <a:pt x="2092" y="1016"/>
                    </a:lnTo>
                    <a:lnTo>
                      <a:pt x="2090" y="1010"/>
                    </a:lnTo>
                    <a:lnTo>
                      <a:pt x="2086" y="1002"/>
                    </a:lnTo>
                    <a:lnTo>
                      <a:pt x="2080" y="994"/>
                    </a:lnTo>
                    <a:lnTo>
                      <a:pt x="2072" y="988"/>
                    </a:lnTo>
                    <a:lnTo>
                      <a:pt x="2050" y="970"/>
                    </a:lnTo>
                    <a:lnTo>
                      <a:pt x="2010" y="946"/>
                    </a:lnTo>
                    <a:lnTo>
                      <a:pt x="1982" y="934"/>
                    </a:lnTo>
                    <a:lnTo>
                      <a:pt x="1954" y="920"/>
                    </a:lnTo>
                    <a:lnTo>
                      <a:pt x="1910" y="896"/>
                    </a:lnTo>
                    <a:lnTo>
                      <a:pt x="1884" y="882"/>
                    </a:lnTo>
                    <a:lnTo>
                      <a:pt x="1868" y="874"/>
                    </a:lnTo>
                    <a:lnTo>
                      <a:pt x="1854" y="870"/>
                    </a:lnTo>
                    <a:lnTo>
                      <a:pt x="1844" y="870"/>
                    </a:lnTo>
                    <a:lnTo>
                      <a:pt x="1834" y="872"/>
                    </a:lnTo>
                    <a:lnTo>
                      <a:pt x="1822" y="872"/>
                    </a:lnTo>
                    <a:lnTo>
                      <a:pt x="1808" y="870"/>
                    </a:lnTo>
                    <a:lnTo>
                      <a:pt x="1786" y="866"/>
                    </a:lnTo>
                    <a:lnTo>
                      <a:pt x="1768" y="858"/>
                    </a:lnTo>
                    <a:lnTo>
                      <a:pt x="1758" y="852"/>
                    </a:lnTo>
                    <a:lnTo>
                      <a:pt x="1756" y="850"/>
                    </a:lnTo>
                    <a:lnTo>
                      <a:pt x="1756" y="846"/>
                    </a:lnTo>
                    <a:lnTo>
                      <a:pt x="1758" y="844"/>
                    </a:lnTo>
                    <a:lnTo>
                      <a:pt x="1758" y="840"/>
                    </a:lnTo>
                    <a:lnTo>
                      <a:pt x="1752" y="834"/>
                    </a:lnTo>
                    <a:lnTo>
                      <a:pt x="1740" y="828"/>
                    </a:lnTo>
                    <a:lnTo>
                      <a:pt x="1726" y="824"/>
                    </a:lnTo>
                    <a:lnTo>
                      <a:pt x="1718" y="824"/>
                    </a:lnTo>
                    <a:lnTo>
                      <a:pt x="1712" y="826"/>
                    </a:lnTo>
                    <a:lnTo>
                      <a:pt x="1710" y="830"/>
                    </a:lnTo>
                    <a:lnTo>
                      <a:pt x="1706" y="834"/>
                    </a:lnTo>
                    <a:lnTo>
                      <a:pt x="1698" y="838"/>
                    </a:lnTo>
                    <a:lnTo>
                      <a:pt x="1686" y="838"/>
                    </a:lnTo>
                    <a:lnTo>
                      <a:pt x="1666" y="834"/>
                    </a:lnTo>
                    <a:lnTo>
                      <a:pt x="1658" y="832"/>
                    </a:lnTo>
                    <a:lnTo>
                      <a:pt x="1652" y="832"/>
                    </a:lnTo>
                    <a:lnTo>
                      <a:pt x="1648" y="832"/>
                    </a:lnTo>
                    <a:lnTo>
                      <a:pt x="1644" y="828"/>
                    </a:lnTo>
                    <a:lnTo>
                      <a:pt x="1640" y="828"/>
                    </a:lnTo>
                    <a:lnTo>
                      <a:pt x="1638" y="830"/>
                    </a:lnTo>
                    <a:lnTo>
                      <a:pt x="1636" y="834"/>
                    </a:lnTo>
                    <a:lnTo>
                      <a:pt x="1630" y="836"/>
                    </a:lnTo>
                    <a:lnTo>
                      <a:pt x="1620" y="838"/>
                    </a:lnTo>
                    <a:lnTo>
                      <a:pt x="1618" y="838"/>
                    </a:lnTo>
                    <a:lnTo>
                      <a:pt x="1618" y="834"/>
                    </a:lnTo>
                    <a:lnTo>
                      <a:pt x="1622" y="830"/>
                    </a:lnTo>
                    <a:lnTo>
                      <a:pt x="1622" y="826"/>
                    </a:lnTo>
                    <a:lnTo>
                      <a:pt x="1620" y="822"/>
                    </a:lnTo>
                    <a:lnTo>
                      <a:pt x="1618" y="820"/>
                    </a:lnTo>
                    <a:lnTo>
                      <a:pt x="1614" y="818"/>
                    </a:lnTo>
                    <a:lnTo>
                      <a:pt x="1608" y="818"/>
                    </a:lnTo>
                    <a:lnTo>
                      <a:pt x="1598" y="816"/>
                    </a:lnTo>
                    <a:lnTo>
                      <a:pt x="1590" y="814"/>
                    </a:lnTo>
                    <a:lnTo>
                      <a:pt x="1586" y="812"/>
                    </a:lnTo>
                    <a:lnTo>
                      <a:pt x="1580" y="810"/>
                    </a:lnTo>
                    <a:lnTo>
                      <a:pt x="1576" y="810"/>
                    </a:lnTo>
                    <a:lnTo>
                      <a:pt x="1580" y="808"/>
                    </a:lnTo>
                    <a:lnTo>
                      <a:pt x="1592" y="808"/>
                    </a:lnTo>
                    <a:lnTo>
                      <a:pt x="1612" y="812"/>
                    </a:lnTo>
                    <a:lnTo>
                      <a:pt x="1624" y="812"/>
                    </a:lnTo>
                    <a:lnTo>
                      <a:pt x="1634" y="812"/>
                    </a:lnTo>
                    <a:lnTo>
                      <a:pt x="1640" y="810"/>
                    </a:lnTo>
                    <a:lnTo>
                      <a:pt x="1646" y="808"/>
                    </a:lnTo>
                    <a:lnTo>
                      <a:pt x="1654" y="800"/>
                    </a:lnTo>
                    <a:lnTo>
                      <a:pt x="1658" y="800"/>
                    </a:lnTo>
                    <a:lnTo>
                      <a:pt x="1662" y="800"/>
                    </a:lnTo>
                    <a:lnTo>
                      <a:pt x="1668" y="800"/>
                    </a:lnTo>
                    <a:lnTo>
                      <a:pt x="1672" y="798"/>
                    </a:lnTo>
                    <a:lnTo>
                      <a:pt x="1674" y="796"/>
                    </a:lnTo>
                    <a:lnTo>
                      <a:pt x="1676" y="794"/>
                    </a:lnTo>
                    <a:lnTo>
                      <a:pt x="1676" y="790"/>
                    </a:lnTo>
                    <a:lnTo>
                      <a:pt x="1674" y="788"/>
                    </a:lnTo>
                    <a:lnTo>
                      <a:pt x="1672" y="786"/>
                    </a:lnTo>
                    <a:lnTo>
                      <a:pt x="1668" y="786"/>
                    </a:lnTo>
                    <a:lnTo>
                      <a:pt x="1660" y="786"/>
                    </a:lnTo>
                    <a:lnTo>
                      <a:pt x="1658" y="782"/>
                    </a:lnTo>
                    <a:lnTo>
                      <a:pt x="1656" y="780"/>
                    </a:lnTo>
                    <a:lnTo>
                      <a:pt x="1650" y="778"/>
                    </a:lnTo>
                    <a:lnTo>
                      <a:pt x="1648" y="776"/>
                    </a:lnTo>
                    <a:lnTo>
                      <a:pt x="1644" y="774"/>
                    </a:lnTo>
                    <a:lnTo>
                      <a:pt x="1640" y="770"/>
                    </a:lnTo>
                    <a:lnTo>
                      <a:pt x="1636" y="766"/>
                    </a:lnTo>
                    <a:lnTo>
                      <a:pt x="1634" y="766"/>
                    </a:lnTo>
                    <a:lnTo>
                      <a:pt x="1630" y="768"/>
                    </a:lnTo>
                    <a:lnTo>
                      <a:pt x="1624" y="768"/>
                    </a:lnTo>
                    <a:lnTo>
                      <a:pt x="1624" y="766"/>
                    </a:lnTo>
                    <a:lnTo>
                      <a:pt x="1620" y="764"/>
                    </a:lnTo>
                    <a:lnTo>
                      <a:pt x="1614" y="766"/>
                    </a:lnTo>
                    <a:lnTo>
                      <a:pt x="1606" y="768"/>
                    </a:lnTo>
                    <a:lnTo>
                      <a:pt x="1606" y="764"/>
                    </a:lnTo>
                    <a:lnTo>
                      <a:pt x="1606" y="762"/>
                    </a:lnTo>
                    <a:lnTo>
                      <a:pt x="1606" y="760"/>
                    </a:lnTo>
                    <a:lnTo>
                      <a:pt x="1602" y="758"/>
                    </a:lnTo>
                    <a:lnTo>
                      <a:pt x="1596" y="756"/>
                    </a:lnTo>
                    <a:lnTo>
                      <a:pt x="1588" y="754"/>
                    </a:lnTo>
                    <a:lnTo>
                      <a:pt x="1582" y="754"/>
                    </a:lnTo>
                    <a:lnTo>
                      <a:pt x="1578" y="758"/>
                    </a:lnTo>
                    <a:lnTo>
                      <a:pt x="1574" y="760"/>
                    </a:lnTo>
                    <a:lnTo>
                      <a:pt x="1572" y="766"/>
                    </a:lnTo>
                    <a:lnTo>
                      <a:pt x="1570" y="770"/>
                    </a:lnTo>
                    <a:lnTo>
                      <a:pt x="1570" y="780"/>
                    </a:lnTo>
                    <a:lnTo>
                      <a:pt x="1572" y="786"/>
                    </a:lnTo>
                    <a:lnTo>
                      <a:pt x="1568" y="786"/>
                    </a:lnTo>
                    <a:lnTo>
                      <a:pt x="1564" y="782"/>
                    </a:lnTo>
                    <a:lnTo>
                      <a:pt x="1560" y="782"/>
                    </a:lnTo>
                    <a:lnTo>
                      <a:pt x="1558" y="782"/>
                    </a:lnTo>
                    <a:lnTo>
                      <a:pt x="1550" y="784"/>
                    </a:lnTo>
                    <a:lnTo>
                      <a:pt x="1548" y="784"/>
                    </a:lnTo>
                    <a:lnTo>
                      <a:pt x="1548" y="782"/>
                    </a:lnTo>
                    <a:lnTo>
                      <a:pt x="1554" y="778"/>
                    </a:lnTo>
                    <a:lnTo>
                      <a:pt x="1560" y="772"/>
                    </a:lnTo>
                    <a:lnTo>
                      <a:pt x="1564" y="768"/>
                    </a:lnTo>
                    <a:lnTo>
                      <a:pt x="1564" y="766"/>
                    </a:lnTo>
                    <a:lnTo>
                      <a:pt x="1562" y="766"/>
                    </a:lnTo>
                    <a:lnTo>
                      <a:pt x="1556" y="766"/>
                    </a:lnTo>
                    <a:lnTo>
                      <a:pt x="1554" y="766"/>
                    </a:lnTo>
                    <a:lnTo>
                      <a:pt x="1554" y="762"/>
                    </a:lnTo>
                    <a:lnTo>
                      <a:pt x="1558" y="758"/>
                    </a:lnTo>
                    <a:lnTo>
                      <a:pt x="1564" y="756"/>
                    </a:lnTo>
                    <a:lnTo>
                      <a:pt x="1572" y="752"/>
                    </a:lnTo>
                    <a:lnTo>
                      <a:pt x="1574" y="750"/>
                    </a:lnTo>
                    <a:lnTo>
                      <a:pt x="1574" y="748"/>
                    </a:lnTo>
                    <a:lnTo>
                      <a:pt x="1572" y="746"/>
                    </a:lnTo>
                    <a:lnTo>
                      <a:pt x="1570" y="746"/>
                    </a:lnTo>
                    <a:lnTo>
                      <a:pt x="1566" y="746"/>
                    </a:lnTo>
                    <a:lnTo>
                      <a:pt x="1562" y="746"/>
                    </a:lnTo>
                    <a:lnTo>
                      <a:pt x="1560" y="746"/>
                    </a:lnTo>
                    <a:lnTo>
                      <a:pt x="1560" y="742"/>
                    </a:lnTo>
                    <a:lnTo>
                      <a:pt x="1560" y="740"/>
                    </a:lnTo>
                    <a:lnTo>
                      <a:pt x="1558" y="740"/>
                    </a:lnTo>
                    <a:lnTo>
                      <a:pt x="1554" y="740"/>
                    </a:lnTo>
                    <a:lnTo>
                      <a:pt x="1548" y="742"/>
                    </a:lnTo>
                    <a:lnTo>
                      <a:pt x="1544" y="742"/>
                    </a:lnTo>
                    <a:lnTo>
                      <a:pt x="1540" y="740"/>
                    </a:lnTo>
                    <a:lnTo>
                      <a:pt x="1538" y="738"/>
                    </a:lnTo>
                    <a:lnTo>
                      <a:pt x="1536" y="738"/>
                    </a:lnTo>
                    <a:lnTo>
                      <a:pt x="1534" y="740"/>
                    </a:lnTo>
                    <a:lnTo>
                      <a:pt x="1532" y="744"/>
                    </a:lnTo>
                    <a:lnTo>
                      <a:pt x="1530" y="744"/>
                    </a:lnTo>
                    <a:lnTo>
                      <a:pt x="1528" y="744"/>
                    </a:lnTo>
                    <a:lnTo>
                      <a:pt x="1524" y="742"/>
                    </a:lnTo>
                    <a:lnTo>
                      <a:pt x="1522" y="744"/>
                    </a:lnTo>
                    <a:lnTo>
                      <a:pt x="1518" y="746"/>
                    </a:lnTo>
                    <a:lnTo>
                      <a:pt x="1518" y="750"/>
                    </a:lnTo>
                    <a:lnTo>
                      <a:pt x="1518" y="752"/>
                    </a:lnTo>
                    <a:lnTo>
                      <a:pt x="1520" y="752"/>
                    </a:lnTo>
                    <a:lnTo>
                      <a:pt x="1524" y="754"/>
                    </a:lnTo>
                    <a:lnTo>
                      <a:pt x="1530" y="754"/>
                    </a:lnTo>
                    <a:lnTo>
                      <a:pt x="1528" y="756"/>
                    </a:lnTo>
                    <a:lnTo>
                      <a:pt x="1522" y="760"/>
                    </a:lnTo>
                    <a:lnTo>
                      <a:pt x="1522" y="762"/>
                    </a:lnTo>
                    <a:lnTo>
                      <a:pt x="1520" y="764"/>
                    </a:lnTo>
                    <a:lnTo>
                      <a:pt x="1516" y="766"/>
                    </a:lnTo>
                    <a:lnTo>
                      <a:pt x="1516" y="768"/>
                    </a:lnTo>
                    <a:lnTo>
                      <a:pt x="1514" y="772"/>
                    </a:lnTo>
                    <a:lnTo>
                      <a:pt x="1512" y="772"/>
                    </a:lnTo>
                    <a:lnTo>
                      <a:pt x="1510" y="774"/>
                    </a:lnTo>
                    <a:lnTo>
                      <a:pt x="1510" y="780"/>
                    </a:lnTo>
                    <a:lnTo>
                      <a:pt x="1510" y="782"/>
                    </a:lnTo>
                    <a:lnTo>
                      <a:pt x="1510" y="784"/>
                    </a:lnTo>
                    <a:lnTo>
                      <a:pt x="1504" y="786"/>
                    </a:lnTo>
                    <a:lnTo>
                      <a:pt x="1496" y="790"/>
                    </a:lnTo>
                    <a:lnTo>
                      <a:pt x="1492" y="792"/>
                    </a:lnTo>
                    <a:lnTo>
                      <a:pt x="1490" y="790"/>
                    </a:lnTo>
                    <a:lnTo>
                      <a:pt x="1492" y="784"/>
                    </a:lnTo>
                    <a:lnTo>
                      <a:pt x="1494" y="776"/>
                    </a:lnTo>
                    <a:lnTo>
                      <a:pt x="1496" y="770"/>
                    </a:lnTo>
                    <a:lnTo>
                      <a:pt x="1496" y="766"/>
                    </a:lnTo>
                    <a:lnTo>
                      <a:pt x="1498" y="760"/>
                    </a:lnTo>
                    <a:lnTo>
                      <a:pt x="1500" y="754"/>
                    </a:lnTo>
                    <a:lnTo>
                      <a:pt x="1498" y="750"/>
                    </a:lnTo>
                    <a:lnTo>
                      <a:pt x="1494" y="750"/>
                    </a:lnTo>
                    <a:lnTo>
                      <a:pt x="1490" y="752"/>
                    </a:lnTo>
                    <a:lnTo>
                      <a:pt x="1480" y="762"/>
                    </a:lnTo>
                    <a:lnTo>
                      <a:pt x="1456" y="784"/>
                    </a:lnTo>
                    <a:lnTo>
                      <a:pt x="1450" y="790"/>
                    </a:lnTo>
                    <a:lnTo>
                      <a:pt x="1450" y="794"/>
                    </a:lnTo>
                    <a:lnTo>
                      <a:pt x="1450" y="798"/>
                    </a:lnTo>
                    <a:lnTo>
                      <a:pt x="1446" y="804"/>
                    </a:lnTo>
                    <a:lnTo>
                      <a:pt x="1440" y="810"/>
                    </a:lnTo>
                    <a:lnTo>
                      <a:pt x="1436" y="810"/>
                    </a:lnTo>
                    <a:lnTo>
                      <a:pt x="1434" y="810"/>
                    </a:lnTo>
                    <a:lnTo>
                      <a:pt x="1432" y="810"/>
                    </a:lnTo>
                    <a:lnTo>
                      <a:pt x="1428" y="812"/>
                    </a:lnTo>
                    <a:lnTo>
                      <a:pt x="1426" y="812"/>
                    </a:lnTo>
                    <a:lnTo>
                      <a:pt x="1428" y="808"/>
                    </a:lnTo>
                    <a:lnTo>
                      <a:pt x="1432" y="802"/>
                    </a:lnTo>
                    <a:lnTo>
                      <a:pt x="1436" y="798"/>
                    </a:lnTo>
                    <a:lnTo>
                      <a:pt x="1436" y="794"/>
                    </a:lnTo>
                    <a:lnTo>
                      <a:pt x="1436" y="792"/>
                    </a:lnTo>
                    <a:lnTo>
                      <a:pt x="1438" y="790"/>
                    </a:lnTo>
                    <a:lnTo>
                      <a:pt x="1442" y="784"/>
                    </a:lnTo>
                    <a:lnTo>
                      <a:pt x="1440" y="782"/>
                    </a:lnTo>
                    <a:lnTo>
                      <a:pt x="1440" y="778"/>
                    </a:lnTo>
                    <a:lnTo>
                      <a:pt x="1448" y="770"/>
                    </a:lnTo>
                    <a:lnTo>
                      <a:pt x="1466" y="756"/>
                    </a:lnTo>
                    <a:lnTo>
                      <a:pt x="1466" y="754"/>
                    </a:lnTo>
                    <a:lnTo>
                      <a:pt x="1458" y="754"/>
                    </a:lnTo>
                    <a:lnTo>
                      <a:pt x="1454" y="752"/>
                    </a:lnTo>
                    <a:lnTo>
                      <a:pt x="1450" y="752"/>
                    </a:lnTo>
                    <a:lnTo>
                      <a:pt x="1446" y="748"/>
                    </a:lnTo>
                    <a:lnTo>
                      <a:pt x="1446" y="746"/>
                    </a:lnTo>
                    <a:lnTo>
                      <a:pt x="1444" y="752"/>
                    </a:lnTo>
                    <a:lnTo>
                      <a:pt x="1442" y="758"/>
                    </a:lnTo>
                    <a:lnTo>
                      <a:pt x="1442" y="760"/>
                    </a:lnTo>
                    <a:lnTo>
                      <a:pt x="1440" y="758"/>
                    </a:lnTo>
                    <a:lnTo>
                      <a:pt x="1438" y="754"/>
                    </a:lnTo>
                    <a:lnTo>
                      <a:pt x="1434" y="750"/>
                    </a:lnTo>
                    <a:lnTo>
                      <a:pt x="1430" y="748"/>
                    </a:lnTo>
                    <a:lnTo>
                      <a:pt x="1426" y="750"/>
                    </a:lnTo>
                    <a:lnTo>
                      <a:pt x="1424" y="750"/>
                    </a:lnTo>
                    <a:lnTo>
                      <a:pt x="1420" y="748"/>
                    </a:lnTo>
                    <a:lnTo>
                      <a:pt x="1418" y="746"/>
                    </a:lnTo>
                    <a:lnTo>
                      <a:pt x="1414" y="746"/>
                    </a:lnTo>
                    <a:lnTo>
                      <a:pt x="1412" y="748"/>
                    </a:lnTo>
                    <a:lnTo>
                      <a:pt x="1414" y="752"/>
                    </a:lnTo>
                    <a:lnTo>
                      <a:pt x="1416" y="754"/>
                    </a:lnTo>
                    <a:lnTo>
                      <a:pt x="1416" y="758"/>
                    </a:lnTo>
                    <a:lnTo>
                      <a:pt x="1414" y="760"/>
                    </a:lnTo>
                    <a:lnTo>
                      <a:pt x="1408" y="758"/>
                    </a:lnTo>
                    <a:lnTo>
                      <a:pt x="1402" y="754"/>
                    </a:lnTo>
                    <a:lnTo>
                      <a:pt x="1400" y="756"/>
                    </a:lnTo>
                    <a:lnTo>
                      <a:pt x="1402" y="760"/>
                    </a:lnTo>
                    <a:lnTo>
                      <a:pt x="1410" y="764"/>
                    </a:lnTo>
                    <a:lnTo>
                      <a:pt x="1418" y="768"/>
                    </a:lnTo>
                    <a:lnTo>
                      <a:pt x="1422" y="770"/>
                    </a:lnTo>
                    <a:lnTo>
                      <a:pt x="1418" y="772"/>
                    </a:lnTo>
                    <a:lnTo>
                      <a:pt x="1410" y="770"/>
                    </a:lnTo>
                    <a:lnTo>
                      <a:pt x="1404" y="768"/>
                    </a:lnTo>
                    <a:lnTo>
                      <a:pt x="1402" y="768"/>
                    </a:lnTo>
                    <a:lnTo>
                      <a:pt x="1402" y="770"/>
                    </a:lnTo>
                    <a:lnTo>
                      <a:pt x="1400" y="774"/>
                    </a:lnTo>
                    <a:lnTo>
                      <a:pt x="1396" y="778"/>
                    </a:lnTo>
                    <a:lnTo>
                      <a:pt x="1388" y="782"/>
                    </a:lnTo>
                    <a:lnTo>
                      <a:pt x="1376" y="790"/>
                    </a:lnTo>
                    <a:lnTo>
                      <a:pt x="1372" y="792"/>
                    </a:lnTo>
                    <a:lnTo>
                      <a:pt x="1372" y="794"/>
                    </a:lnTo>
                    <a:lnTo>
                      <a:pt x="1366" y="798"/>
                    </a:lnTo>
                    <a:lnTo>
                      <a:pt x="1362" y="800"/>
                    </a:lnTo>
                    <a:lnTo>
                      <a:pt x="1360" y="802"/>
                    </a:lnTo>
                    <a:lnTo>
                      <a:pt x="1360" y="804"/>
                    </a:lnTo>
                    <a:lnTo>
                      <a:pt x="1362" y="808"/>
                    </a:lnTo>
                    <a:lnTo>
                      <a:pt x="1360" y="810"/>
                    </a:lnTo>
                    <a:lnTo>
                      <a:pt x="1358" y="810"/>
                    </a:lnTo>
                    <a:lnTo>
                      <a:pt x="1358" y="812"/>
                    </a:lnTo>
                    <a:lnTo>
                      <a:pt x="1362" y="816"/>
                    </a:lnTo>
                    <a:lnTo>
                      <a:pt x="1368" y="818"/>
                    </a:lnTo>
                    <a:lnTo>
                      <a:pt x="1370" y="818"/>
                    </a:lnTo>
                    <a:lnTo>
                      <a:pt x="1368" y="818"/>
                    </a:lnTo>
                    <a:lnTo>
                      <a:pt x="1362" y="818"/>
                    </a:lnTo>
                    <a:lnTo>
                      <a:pt x="1356" y="818"/>
                    </a:lnTo>
                    <a:lnTo>
                      <a:pt x="1350" y="816"/>
                    </a:lnTo>
                    <a:lnTo>
                      <a:pt x="1350" y="814"/>
                    </a:lnTo>
                    <a:lnTo>
                      <a:pt x="1350" y="810"/>
                    </a:lnTo>
                    <a:lnTo>
                      <a:pt x="1350" y="806"/>
                    </a:lnTo>
                    <a:lnTo>
                      <a:pt x="1350" y="804"/>
                    </a:lnTo>
                    <a:lnTo>
                      <a:pt x="1342" y="802"/>
                    </a:lnTo>
                    <a:lnTo>
                      <a:pt x="1334" y="800"/>
                    </a:lnTo>
                    <a:lnTo>
                      <a:pt x="1326" y="800"/>
                    </a:lnTo>
                    <a:lnTo>
                      <a:pt x="1324" y="798"/>
                    </a:lnTo>
                    <a:lnTo>
                      <a:pt x="1322" y="798"/>
                    </a:lnTo>
                    <a:lnTo>
                      <a:pt x="1320" y="796"/>
                    </a:lnTo>
                    <a:lnTo>
                      <a:pt x="1318" y="798"/>
                    </a:lnTo>
                    <a:lnTo>
                      <a:pt x="1312" y="796"/>
                    </a:lnTo>
                    <a:lnTo>
                      <a:pt x="1308" y="794"/>
                    </a:lnTo>
                    <a:lnTo>
                      <a:pt x="1306" y="794"/>
                    </a:lnTo>
                    <a:lnTo>
                      <a:pt x="1306" y="796"/>
                    </a:lnTo>
                    <a:lnTo>
                      <a:pt x="1304" y="802"/>
                    </a:lnTo>
                    <a:lnTo>
                      <a:pt x="1302" y="808"/>
                    </a:lnTo>
                    <a:lnTo>
                      <a:pt x="1300" y="802"/>
                    </a:lnTo>
                    <a:lnTo>
                      <a:pt x="1298" y="800"/>
                    </a:lnTo>
                    <a:lnTo>
                      <a:pt x="1294" y="796"/>
                    </a:lnTo>
                    <a:lnTo>
                      <a:pt x="1290" y="796"/>
                    </a:lnTo>
                    <a:lnTo>
                      <a:pt x="1284" y="798"/>
                    </a:lnTo>
                    <a:lnTo>
                      <a:pt x="1278" y="802"/>
                    </a:lnTo>
                    <a:lnTo>
                      <a:pt x="1280" y="804"/>
                    </a:lnTo>
                    <a:lnTo>
                      <a:pt x="1286" y="806"/>
                    </a:lnTo>
                    <a:lnTo>
                      <a:pt x="1288" y="808"/>
                    </a:lnTo>
                    <a:lnTo>
                      <a:pt x="1290" y="810"/>
                    </a:lnTo>
                    <a:lnTo>
                      <a:pt x="1294" y="812"/>
                    </a:lnTo>
                    <a:lnTo>
                      <a:pt x="1298" y="812"/>
                    </a:lnTo>
                    <a:lnTo>
                      <a:pt x="1302" y="814"/>
                    </a:lnTo>
                    <a:lnTo>
                      <a:pt x="1304" y="816"/>
                    </a:lnTo>
                    <a:lnTo>
                      <a:pt x="1308" y="816"/>
                    </a:lnTo>
                    <a:lnTo>
                      <a:pt x="1310" y="818"/>
                    </a:lnTo>
                    <a:lnTo>
                      <a:pt x="1308" y="820"/>
                    </a:lnTo>
                    <a:lnTo>
                      <a:pt x="1306" y="822"/>
                    </a:lnTo>
                    <a:lnTo>
                      <a:pt x="1306" y="824"/>
                    </a:lnTo>
                    <a:lnTo>
                      <a:pt x="1312" y="832"/>
                    </a:lnTo>
                    <a:lnTo>
                      <a:pt x="1314" y="836"/>
                    </a:lnTo>
                    <a:lnTo>
                      <a:pt x="1312" y="836"/>
                    </a:lnTo>
                    <a:lnTo>
                      <a:pt x="1296" y="824"/>
                    </a:lnTo>
                    <a:lnTo>
                      <a:pt x="1286" y="818"/>
                    </a:lnTo>
                    <a:lnTo>
                      <a:pt x="1280" y="816"/>
                    </a:lnTo>
                    <a:lnTo>
                      <a:pt x="1278" y="818"/>
                    </a:lnTo>
                    <a:lnTo>
                      <a:pt x="1278" y="822"/>
                    </a:lnTo>
                    <a:lnTo>
                      <a:pt x="1280" y="822"/>
                    </a:lnTo>
                    <a:lnTo>
                      <a:pt x="1280" y="824"/>
                    </a:lnTo>
                    <a:lnTo>
                      <a:pt x="1276" y="826"/>
                    </a:lnTo>
                    <a:lnTo>
                      <a:pt x="1274" y="826"/>
                    </a:lnTo>
                    <a:lnTo>
                      <a:pt x="1272" y="826"/>
                    </a:lnTo>
                    <a:lnTo>
                      <a:pt x="1272" y="824"/>
                    </a:lnTo>
                    <a:lnTo>
                      <a:pt x="1274" y="822"/>
                    </a:lnTo>
                    <a:lnTo>
                      <a:pt x="1272" y="822"/>
                    </a:lnTo>
                    <a:lnTo>
                      <a:pt x="1266" y="824"/>
                    </a:lnTo>
                    <a:lnTo>
                      <a:pt x="1252" y="834"/>
                    </a:lnTo>
                    <a:lnTo>
                      <a:pt x="1252" y="836"/>
                    </a:lnTo>
                    <a:lnTo>
                      <a:pt x="1250" y="838"/>
                    </a:lnTo>
                    <a:lnTo>
                      <a:pt x="1248" y="846"/>
                    </a:lnTo>
                    <a:lnTo>
                      <a:pt x="1246" y="850"/>
                    </a:lnTo>
                    <a:lnTo>
                      <a:pt x="1244" y="856"/>
                    </a:lnTo>
                    <a:lnTo>
                      <a:pt x="1238" y="862"/>
                    </a:lnTo>
                    <a:lnTo>
                      <a:pt x="1228" y="868"/>
                    </a:lnTo>
                    <a:lnTo>
                      <a:pt x="1238" y="856"/>
                    </a:lnTo>
                    <a:lnTo>
                      <a:pt x="1242" y="844"/>
                    </a:lnTo>
                    <a:lnTo>
                      <a:pt x="1244" y="832"/>
                    </a:lnTo>
                    <a:lnTo>
                      <a:pt x="1244" y="824"/>
                    </a:lnTo>
                    <a:lnTo>
                      <a:pt x="1242" y="820"/>
                    </a:lnTo>
                    <a:lnTo>
                      <a:pt x="1240" y="822"/>
                    </a:lnTo>
                    <a:lnTo>
                      <a:pt x="1238" y="824"/>
                    </a:lnTo>
                    <a:lnTo>
                      <a:pt x="1236" y="826"/>
                    </a:lnTo>
                    <a:lnTo>
                      <a:pt x="1236" y="824"/>
                    </a:lnTo>
                    <a:lnTo>
                      <a:pt x="1232" y="822"/>
                    </a:lnTo>
                    <a:lnTo>
                      <a:pt x="1230" y="822"/>
                    </a:lnTo>
                    <a:lnTo>
                      <a:pt x="1224" y="834"/>
                    </a:lnTo>
                    <a:lnTo>
                      <a:pt x="1222" y="840"/>
                    </a:lnTo>
                    <a:lnTo>
                      <a:pt x="1222" y="842"/>
                    </a:lnTo>
                    <a:lnTo>
                      <a:pt x="1222" y="844"/>
                    </a:lnTo>
                    <a:lnTo>
                      <a:pt x="1220" y="846"/>
                    </a:lnTo>
                    <a:lnTo>
                      <a:pt x="1216" y="848"/>
                    </a:lnTo>
                    <a:lnTo>
                      <a:pt x="1214" y="848"/>
                    </a:lnTo>
                    <a:lnTo>
                      <a:pt x="1214" y="846"/>
                    </a:lnTo>
                    <a:lnTo>
                      <a:pt x="1216" y="840"/>
                    </a:lnTo>
                    <a:lnTo>
                      <a:pt x="1218" y="836"/>
                    </a:lnTo>
                    <a:lnTo>
                      <a:pt x="1216" y="832"/>
                    </a:lnTo>
                    <a:lnTo>
                      <a:pt x="1214" y="830"/>
                    </a:lnTo>
                    <a:lnTo>
                      <a:pt x="1212" y="830"/>
                    </a:lnTo>
                    <a:lnTo>
                      <a:pt x="1204" y="832"/>
                    </a:lnTo>
                    <a:lnTo>
                      <a:pt x="1198" y="836"/>
                    </a:lnTo>
                    <a:lnTo>
                      <a:pt x="1186" y="844"/>
                    </a:lnTo>
                    <a:lnTo>
                      <a:pt x="1184" y="846"/>
                    </a:lnTo>
                    <a:lnTo>
                      <a:pt x="1188" y="848"/>
                    </a:lnTo>
                    <a:lnTo>
                      <a:pt x="1188" y="850"/>
                    </a:lnTo>
                    <a:lnTo>
                      <a:pt x="1188" y="854"/>
                    </a:lnTo>
                    <a:lnTo>
                      <a:pt x="1188" y="856"/>
                    </a:lnTo>
                    <a:lnTo>
                      <a:pt x="1190" y="858"/>
                    </a:lnTo>
                    <a:lnTo>
                      <a:pt x="1196" y="860"/>
                    </a:lnTo>
                    <a:lnTo>
                      <a:pt x="1200" y="862"/>
                    </a:lnTo>
                    <a:lnTo>
                      <a:pt x="1204" y="864"/>
                    </a:lnTo>
                    <a:lnTo>
                      <a:pt x="1208" y="868"/>
                    </a:lnTo>
                    <a:lnTo>
                      <a:pt x="1210" y="876"/>
                    </a:lnTo>
                    <a:lnTo>
                      <a:pt x="1200" y="872"/>
                    </a:lnTo>
                    <a:lnTo>
                      <a:pt x="1198" y="870"/>
                    </a:lnTo>
                    <a:lnTo>
                      <a:pt x="1200" y="868"/>
                    </a:lnTo>
                    <a:lnTo>
                      <a:pt x="1202" y="868"/>
                    </a:lnTo>
                    <a:lnTo>
                      <a:pt x="1196" y="864"/>
                    </a:lnTo>
                    <a:lnTo>
                      <a:pt x="1190" y="862"/>
                    </a:lnTo>
                    <a:lnTo>
                      <a:pt x="1186" y="860"/>
                    </a:lnTo>
                    <a:lnTo>
                      <a:pt x="1182" y="854"/>
                    </a:lnTo>
                    <a:lnTo>
                      <a:pt x="1180" y="852"/>
                    </a:lnTo>
                    <a:lnTo>
                      <a:pt x="1174" y="852"/>
                    </a:lnTo>
                    <a:lnTo>
                      <a:pt x="1166" y="854"/>
                    </a:lnTo>
                    <a:lnTo>
                      <a:pt x="1166" y="856"/>
                    </a:lnTo>
                    <a:lnTo>
                      <a:pt x="1174" y="862"/>
                    </a:lnTo>
                    <a:lnTo>
                      <a:pt x="1178" y="866"/>
                    </a:lnTo>
                    <a:lnTo>
                      <a:pt x="1176" y="868"/>
                    </a:lnTo>
                    <a:lnTo>
                      <a:pt x="1172" y="868"/>
                    </a:lnTo>
                    <a:lnTo>
                      <a:pt x="1168" y="862"/>
                    </a:lnTo>
                    <a:lnTo>
                      <a:pt x="1158" y="854"/>
                    </a:lnTo>
                    <a:lnTo>
                      <a:pt x="1154" y="854"/>
                    </a:lnTo>
                    <a:lnTo>
                      <a:pt x="1154" y="858"/>
                    </a:lnTo>
                    <a:lnTo>
                      <a:pt x="1154" y="860"/>
                    </a:lnTo>
                    <a:lnTo>
                      <a:pt x="1154" y="862"/>
                    </a:lnTo>
                    <a:lnTo>
                      <a:pt x="1152" y="864"/>
                    </a:lnTo>
                    <a:lnTo>
                      <a:pt x="1150" y="868"/>
                    </a:lnTo>
                    <a:lnTo>
                      <a:pt x="1150" y="872"/>
                    </a:lnTo>
                    <a:lnTo>
                      <a:pt x="1152" y="876"/>
                    </a:lnTo>
                    <a:lnTo>
                      <a:pt x="1152" y="878"/>
                    </a:lnTo>
                    <a:lnTo>
                      <a:pt x="1146" y="880"/>
                    </a:lnTo>
                    <a:lnTo>
                      <a:pt x="1138" y="884"/>
                    </a:lnTo>
                    <a:lnTo>
                      <a:pt x="1134" y="886"/>
                    </a:lnTo>
                    <a:lnTo>
                      <a:pt x="1130" y="888"/>
                    </a:lnTo>
                    <a:lnTo>
                      <a:pt x="1128" y="892"/>
                    </a:lnTo>
                    <a:lnTo>
                      <a:pt x="1128" y="894"/>
                    </a:lnTo>
                    <a:lnTo>
                      <a:pt x="1134" y="896"/>
                    </a:lnTo>
                    <a:lnTo>
                      <a:pt x="1138" y="898"/>
                    </a:lnTo>
                    <a:lnTo>
                      <a:pt x="1132" y="900"/>
                    </a:lnTo>
                    <a:lnTo>
                      <a:pt x="1122" y="902"/>
                    </a:lnTo>
                    <a:lnTo>
                      <a:pt x="1120" y="906"/>
                    </a:lnTo>
                    <a:lnTo>
                      <a:pt x="1118" y="908"/>
                    </a:lnTo>
                    <a:lnTo>
                      <a:pt x="1114" y="912"/>
                    </a:lnTo>
                    <a:lnTo>
                      <a:pt x="1108" y="912"/>
                    </a:lnTo>
                    <a:lnTo>
                      <a:pt x="1102" y="912"/>
                    </a:lnTo>
                    <a:lnTo>
                      <a:pt x="1096" y="916"/>
                    </a:lnTo>
                    <a:lnTo>
                      <a:pt x="1090" y="924"/>
                    </a:lnTo>
                    <a:lnTo>
                      <a:pt x="1088" y="928"/>
                    </a:lnTo>
                    <a:lnTo>
                      <a:pt x="1088" y="930"/>
                    </a:lnTo>
                    <a:lnTo>
                      <a:pt x="1092" y="930"/>
                    </a:lnTo>
                    <a:lnTo>
                      <a:pt x="1096" y="928"/>
                    </a:lnTo>
                    <a:lnTo>
                      <a:pt x="1106" y="926"/>
                    </a:lnTo>
                    <a:lnTo>
                      <a:pt x="1108" y="926"/>
                    </a:lnTo>
                    <a:lnTo>
                      <a:pt x="1108" y="930"/>
                    </a:lnTo>
                    <a:lnTo>
                      <a:pt x="1112" y="930"/>
                    </a:lnTo>
                    <a:lnTo>
                      <a:pt x="1124" y="924"/>
                    </a:lnTo>
                    <a:lnTo>
                      <a:pt x="1128" y="924"/>
                    </a:lnTo>
                    <a:lnTo>
                      <a:pt x="1130" y="924"/>
                    </a:lnTo>
                    <a:lnTo>
                      <a:pt x="1128" y="928"/>
                    </a:lnTo>
                    <a:lnTo>
                      <a:pt x="1120" y="932"/>
                    </a:lnTo>
                    <a:lnTo>
                      <a:pt x="1110" y="936"/>
                    </a:lnTo>
                    <a:lnTo>
                      <a:pt x="1102" y="936"/>
                    </a:lnTo>
                    <a:lnTo>
                      <a:pt x="1100" y="936"/>
                    </a:lnTo>
                    <a:lnTo>
                      <a:pt x="1096" y="934"/>
                    </a:lnTo>
                    <a:lnTo>
                      <a:pt x="1088" y="934"/>
                    </a:lnTo>
                    <a:lnTo>
                      <a:pt x="1078" y="936"/>
                    </a:lnTo>
                    <a:lnTo>
                      <a:pt x="1072" y="938"/>
                    </a:lnTo>
                    <a:lnTo>
                      <a:pt x="1070" y="940"/>
                    </a:lnTo>
                    <a:lnTo>
                      <a:pt x="1074" y="942"/>
                    </a:lnTo>
                    <a:lnTo>
                      <a:pt x="1076" y="944"/>
                    </a:lnTo>
                    <a:lnTo>
                      <a:pt x="1076" y="946"/>
                    </a:lnTo>
                    <a:lnTo>
                      <a:pt x="1080" y="948"/>
                    </a:lnTo>
                    <a:lnTo>
                      <a:pt x="1086" y="948"/>
                    </a:lnTo>
                    <a:lnTo>
                      <a:pt x="1084" y="952"/>
                    </a:lnTo>
                    <a:lnTo>
                      <a:pt x="1080" y="958"/>
                    </a:lnTo>
                    <a:lnTo>
                      <a:pt x="1078" y="960"/>
                    </a:lnTo>
                    <a:lnTo>
                      <a:pt x="1076" y="964"/>
                    </a:lnTo>
                    <a:lnTo>
                      <a:pt x="1076" y="968"/>
                    </a:lnTo>
                    <a:lnTo>
                      <a:pt x="1074" y="966"/>
                    </a:lnTo>
                    <a:lnTo>
                      <a:pt x="1070" y="960"/>
                    </a:lnTo>
                    <a:lnTo>
                      <a:pt x="1070" y="954"/>
                    </a:lnTo>
                    <a:lnTo>
                      <a:pt x="1070" y="948"/>
                    </a:lnTo>
                    <a:lnTo>
                      <a:pt x="1068" y="944"/>
                    </a:lnTo>
                    <a:lnTo>
                      <a:pt x="1066" y="944"/>
                    </a:lnTo>
                    <a:lnTo>
                      <a:pt x="1064" y="948"/>
                    </a:lnTo>
                    <a:lnTo>
                      <a:pt x="1060" y="954"/>
                    </a:lnTo>
                    <a:lnTo>
                      <a:pt x="1058" y="954"/>
                    </a:lnTo>
                    <a:lnTo>
                      <a:pt x="1056" y="954"/>
                    </a:lnTo>
                    <a:lnTo>
                      <a:pt x="1056" y="952"/>
                    </a:lnTo>
                    <a:lnTo>
                      <a:pt x="1052" y="950"/>
                    </a:lnTo>
                    <a:lnTo>
                      <a:pt x="1046" y="952"/>
                    </a:lnTo>
                    <a:lnTo>
                      <a:pt x="1042" y="956"/>
                    </a:lnTo>
                    <a:lnTo>
                      <a:pt x="1040" y="956"/>
                    </a:lnTo>
                    <a:lnTo>
                      <a:pt x="1040" y="958"/>
                    </a:lnTo>
                    <a:lnTo>
                      <a:pt x="1042" y="960"/>
                    </a:lnTo>
                    <a:lnTo>
                      <a:pt x="1044" y="960"/>
                    </a:lnTo>
                    <a:lnTo>
                      <a:pt x="1048" y="958"/>
                    </a:lnTo>
                    <a:lnTo>
                      <a:pt x="1054" y="958"/>
                    </a:lnTo>
                    <a:lnTo>
                      <a:pt x="1062" y="960"/>
                    </a:lnTo>
                    <a:lnTo>
                      <a:pt x="1064" y="962"/>
                    </a:lnTo>
                    <a:lnTo>
                      <a:pt x="1064" y="964"/>
                    </a:lnTo>
                    <a:lnTo>
                      <a:pt x="1060" y="966"/>
                    </a:lnTo>
                    <a:lnTo>
                      <a:pt x="1050" y="966"/>
                    </a:lnTo>
                    <a:lnTo>
                      <a:pt x="1032" y="970"/>
                    </a:lnTo>
                    <a:lnTo>
                      <a:pt x="1020" y="974"/>
                    </a:lnTo>
                    <a:lnTo>
                      <a:pt x="1018" y="976"/>
                    </a:lnTo>
                    <a:lnTo>
                      <a:pt x="1020" y="978"/>
                    </a:lnTo>
                    <a:lnTo>
                      <a:pt x="1022" y="980"/>
                    </a:lnTo>
                    <a:lnTo>
                      <a:pt x="1018" y="984"/>
                    </a:lnTo>
                    <a:lnTo>
                      <a:pt x="1016" y="986"/>
                    </a:lnTo>
                    <a:lnTo>
                      <a:pt x="1020" y="988"/>
                    </a:lnTo>
                    <a:lnTo>
                      <a:pt x="1026" y="988"/>
                    </a:lnTo>
                    <a:lnTo>
                      <a:pt x="1030" y="986"/>
                    </a:lnTo>
                    <a:lnTo>
                      <a:pt x="1036" y="980"/>
                    </a:lnTo>
                    <a:lnTo>
                      <a:pt x="1042" y="976"/>
                    </a:lnTo>
                    <a:lnTo>
                      <a:pt x="1046" y="976"/>
                    </a:lnTo>
                    <a:lnTo>
                      <a:pt x="1052" y="976"/>
                    </a:lnTo>
                    <a:lnTo>
                      <a:pt x="1060" y="980"/>
                    </a:lnTo>
                    <a:lnTo>
                      <a:pt x="1058" y="980"/>
                    </a:lnTo>
                    <a:lnTo>
                      <a:pt x="1050" y="980"/>
                    </a:lnTo>
                    <a:lnTo>
                      <a:pt x="1040" y="982"/>
                    </a:lnTo>
                    <a:lnTo>
                      <a:pt x="1034" y="986"/>
                    </a:lnTo>
                    <a:lnTo>
                      <a:pt x="1034" y="988"/>
                    </a:lnTo>
                    <a:lnTo>
                      <a:pt x="1036" y="990"/>
                    </a:lnTo>
                    <a:lnTo>
                      <a:pt x="1034" y="990"/>
                    </a:lnTo>
                    <a:lnTo>
                      <a:pt x="1026" y="992"/>
                    </a:lnTo>
                    <a:lnTo>
                      <a:pt x="1016" y="996"/>
                    </a:lnTo>
                    <a:lnTo>
                      <a:pt x="1016" y="998"/>
                    </a:lnTo>
                    <a:lnTo>
                      <a:pt x="1020" y="1002"/>
                    </a:lnTo>
                    <a:lnTo>
                      <a:pt x="1022" y="1002"/>
                    </a:lnTo>
                    <a:lnTo>
                      <a:pt x="1022" y="1004"/>
                    </a:lnTo>
                    <a:lnTo>
                      <a:pt x="1020" y="1006"/>
                    </a:lnTo>
                    <a:lnTo>
                      <a:pt x="1016" y="1004"/>
                    </a:lnTo>
                    <a:lnTo>
                      <a:pt x="1014" y="1002"/>
                    </a:lnTo>
                    <a:lnTo>
                      <a:pt x="1010" y="1004"/>
                    </a:lnTo>
                    <a:lnTo>
                      <a:pt x="1004" y="1012"/>
                    </a:lnTo>
                    <a:lnTo>
                      <a:pt x="1008" y="1014"/>
                    </a:lnTo>
                    <a:lnTo>
                      <a:pt x="1012" y="1014"/>
                    </a:lnTo>
                    <a:lnTo>
                      <a:pt x="1016" y="1012"/>
                    </a:lnTo>
                    <a:lnTo>
                      <a:pt x="1024" y="1012"/>
                    </a:lnTo>
                    <a:lnTo>
                      <a:pt x="1036" y="1012"/>
                    </a:lnTo>
                    <a:lnTo>
                      <a:pt x="1050" y="1016"/>
                    </a:lnTo>
                    <a:lnTo>
                      <a:pt x="1048" y="1016"/>
                    </a:lnTo>
                    <a:lnTo>
                      <a:pt x="1046" y="1018"/>
                    </a:lnTo>
                    <a:lnTo>
                      <a:pt x="1046" y="1022"/>
                    </a:lnTo>
                    <a:lnTo>
                      <a:pt x="1046" y="1024"/>
                    </a:lnTo>
                    <a:lnTo>
                      <a:pt x="1044" y="1022"/>
                    </a:lnTo>
                    <a:lnTo>
                      <a:pt x="1038" y="1018"/>
                    </a:lnTo>
                    <a:lnTo>
                      <a:pt x="1034" y="1016"/>
                    </a:lnTo>
                    <a:lnTo>
                      <a:pt x="1028" y="1016"/>
                    </a:lnTo>
                    <a:lnTo>
                      <a:pt x="1020" y="1016"/>
                    </a:lnTo>
                    <a:lnTo>
                      <a:pt x="1014" y="1018"/>
                    </a:lnTo>
                    <a:lnTo>
                      <a:pt x="1008" y="1020"/>
                    </a:lnTo>
                    <a:lnTo>
                      <a:pt x="1002" y="1020"/>
                    </a:lnTo>
                    <a:lnTo>
                      <a:pt x="998" y="1020"/>
                    </a:lnTo>
                    <a:lnTo>
                      <a:pt x="996" y="1020"/>
                    </a:lnTo>
                    <a:lnTo>
                      <a:pt x="994" y="1022"/>
                    </a:lnTo>
                    <a:lnTo>
                      <a:pt x="990" y="1022"/>
                    </a:lnTo>
                    <a:lnTo>
                      <a:pt x="988" y="1024"/>
                    </a:lnTo>
                    <a:lnTo>
                      <a:pt x="988" y="1026"/>
                    </a:lnTo>
                    <a:lnTo>
                      <a:pt x="988" y="1028"/>
                    </a:lnTo>
                    <a:lnTo>
                      <a:pt x="988" y="1030"/>
                    </a:lnTo>
                    <a:lnTo>
                      <a:pt x="986" y="1032"/>
                    </a:lnTo>
                    <a:lnTo>
                      <a:pt x="982" y="1034"/>
                    </a:lnTo>
                    <a:lnTo>
                      <a:pt x="976" y="1034"/>
                    </a:lnTo>
                    <a:lnTo>
                      <a:pt x="968" y="1036"/>
                    </a:lnTo>
                    <a:lnTo>
                      <a:pt x="970" y="1038"/>
                    </a:lnTo>
                    <a:lnTo>
                      <a:pt x="974" y="1042"/>
                    </a:lnTo>
                    <a:lnTo>
                      <a:pt x="974" y="1044"/>
                    </a:lnTo>
                    <a:lnTo>
                      <a:pt x="972" y="1046"/>
                    </a:lnTo>
                    <a:lnTo>
                      <a:pt x="966" y="1050"/>
                    </a:lnTo>
                    <a:lnTo>
                      <a:pt x="964" y="1050"/>
                    </a:lnTo>
                    <a:lnTo>
                      <a:pt x="962" y="1050"/>
                    </a:lnTo>
                    <a:lnTo>
                      <a:pt x="956" y="1052"/>
                    </a:lnTo>
                    <a:lnTo>
                      <a:pt x="954" y="1056"/>
                    </a:lnTo>
                    <a:lnTo>
                      <a:pt x="956" y="1058"/>
                    </a:lnTo>
                    <a:lnTo>
                      <a:pt x="958" y="1058"/>
                    </a:lnTo>
                    <a:lnTo>
                      <a:pt x="958" y="1060"/>
                    </a:lnTo>
                    <a:lnTo>
                      <a:pt x="954" y="1062"/>
                    </a:lnTo>
                    <a:lnTo>
                      <a:pt x="954" y="1064"/>
                    </a:lnTo>
                    <a:lnTo>
                      <a:pt x="956" y="1066"/>
                    </a:lnTo>
                    <a:lnTo>
                      <a:pt x="954" y="1064"/>
                    </a:lnTo>
                    <a:lnTo>
                      <a:pt x="950" y="1064"/>
                    </a:lnTo>
                    <a:lnTo>
                      <a:pt x="946" y="1064"/>
                    </a:lnTo>
                    <a:lnTo>
                      <a:pt x="946" y="1066"/>
                    </a:lnTo>
                    <a:lnTo>
                      <a:pt x="948" y="1068"/>
                    </a:lnTo>
                    <a:lnTo>
                      <a:pt x="950" y="1070"/>
                    </a:lnTo>
                    <a:lnTo>
                      <a:pt x="950" y="1072"/>
                    </a:lnTo>
                    <a:lnTo>
                      <a:pt x="948" y="1076"/>
                    </a:lnTo>
                    <a:lnTo>
                      <a:pt x="948" y="1080"/>
                    </a:lnTo>
                    <a:lnTo>
                      <a:pt x="954" y="1080"/>
                    </a:lnTo>
                    <a:lnTo>
                      <a:pt x="958" y="1080"/>
                    </a:lnTo>
                    <a:lnTo>
                      <a:pt x="954" y="1082"/>
                    </a:lnTo>
                    <a:lnTo>
                      <a:pt x="948" y="1084"/>
                    </a:lnTo>
                    <a:lnTo>
                      <a:pt x="946" y="1086"/>
                    </a:lnTo>
                    <a:lnTo>
                      <a:pt x="954" y="1086"/>
                    </a:lnTo>
                    <a:lnTo>
                      <a:pt x="964" y="1084"/>
                    </a:lnTo>
                    <a:lnTo>
                      <a:pt x="988" y="1078"/>
                    </a:lnTo>
                    <a:lnTo>
                      <a:pt x="994" y="1078"/>
                    </a:lnTo>
                    <a:lnTo>
                      <a:pt x="990" y="1080"/>
                    </a:lnTo>
                    <a:lnTo>
                      <a:pt x="982" y="1084"/>
                    </a:lnTo>
                    <a:lnTo>
                      <a:pt x="972" y="1086"/>
                    </a:lnTo>
                    <a:lnTo>
                      <a:pt x="954" y="1090"/>
                    </a:lnTo>
                    <a:lnTo>
                      <a:pt x="946" y="1092"/>
                    </a:lnTo>
                    <a:lnTo>
                      <a:pt x="936" y="1094"/>
                    </a:lnTo>
                    <a:lnTo>
                      <a:pt x="932" y="1096"/>
                    </a:lnTo>
                    <a:lnTo>
                      <a:pt x="936" y="1096"/>
                    </a:lnTo>
                    <a:lnTo>
                      <a:pt x="942" y="1098"/>
                    </a:lnTo>
                    <a:lnTo>
                      <a:pt x="944" y="1098"/>
                    </a:lnTo>
                    <a:lnTo>
                      <a:pt x="946" y="1100"/>
                    </a:lnTo>
                    <a:lnTo>
                      <a:pt x="944" y="1104"/>
                    </a:lnTo>
                    <a:lnTo>
                      <a:pt x="940" y="1106"/>
                    </a:lnTo>
                    <a:lnTo>
                      <a:pt x="934" y="1108"/>
                    </a:lnTo>
                    <a:lnTo>
                      <a:pt x="932" y="1114"/>
                    </a:lnTo>
                    <a:lnTo>
                      <a:pt x="930" y="1118"/>
                    </a:lnTo>
                    <a:lnTo>
                      <a:pt x="928" y="1120"/>
                    </a:lnTo>
                    <a:lnTo>
                      <a:pt x="924" y="1122"/>
                    </a:lnTo>
                    <a:lnTo>
                      <a:pt x="920" y="1122"/>
                    </a:lnTo>
                    <a:lnTo>
                      <a:pt x="920" y="1128"/>
                    </a:lnTo>
                    <a:lnTo>
                      <a:pt x="922" y="1132"/>
                    </a:lnTo>
                    <a:lnTo>
                      <a:pt x="924" y="1134"/>
                    </a:lnTo>
                    <a:lnTo>
                      <a:pt x="926" y="1134"/>
                    </a:lnTo>
                    <a:lnTo>
                      <a:pt x="928" y="1138"/>
                    </a:lnTo>
                    <a:lnTo>
                      <a:pt x="928" y="1140"/>
                    </a:lnTo>
                    <a:lnTo>
                      <a:pt x="928" y="1142"/>
                    </a:lnTo>
                    <a:lnTo>
                      <a:pt x="922" y="1146"/>
                    </a:lnTo>
                    <a:lnTo>
                      <a:pt x="918" y="1150"/>
                    </a:lnTo>
                    <a:lnTo>
                      <a:pt x="918" y="1152"/>
                    </a:lnTo>
                    <a:lnTo>
                      <a:pt x="920" y="1152"/>
                    </a:lnTo>
                    <a:lnTo>
                      <a:pt x="922" y="1156"/>
                    </a:lnTo>
                    <a:lnTo>
                      <a:pt x="922" y="1160"/>
                    </a:lnTo>
                    <a:lnTo>
                      <a:pt x="918" y="1164"/>
                    </a:lnTo>
                    <a:lnTo>
                      <a:pt x="910" y="1166"/>
                    </a:lnTo>
                    <a:lnTo>
                      <a:pt x="904" y="1168"/>
                    </a:lnTo>
                    <a:lnTo>
                      <a:pt x="900" y="1168"/>
                    </a:lnTo>
                    <a:lnTo>
                      <a:pt x="898" y="1170"/>
                    </a:lnTo>
                    <a:lnTo>
                      <a:pt x="892" y="1172"/>
                    </a:lnTo>
                    <a:lnTo>
                      <a:pt x="888" y="1174"/>
                    </a:lnTo>
                    <a:lnTo>
                      <a:pt x="884" y="1174"/>
                    </a:lnTo>
                    <a:lnTo>
                      <a:pt x="880" y="1176"/>
                    </a:lnTo>
                    <a:lnTo>
                      <a:pt x="876" y="1176"/>
                    </a:lnTo>
                    <a:lnTo>
                      <a:pt x="866" y="1176"/>
                    </a:lnTo>
                    <a:lnTo>
                      <a:pt x="862" y="1176"/>
                    </a:lnTo>
                    <a:lnTo>
                      <a:pt x="860" y="1178"/>
                    </a:lnTo>
                    <a:lnTo>
                      <a:pt x="860" y="1180"/>
                    </a:lnTo>
                    <a:lnTo>
                      <a:pt x="864" y="1180"/>
                    </a:lnTo>
                    <a:lnTo>
                      <a:pt x="868" y="1180"/>
                    </a:lnTo>
                    <a:lnTo>
                      <a:pt x="876" y="1180"/>
                    </a:lnTo>
                    <a:lnTo>
                      <a:pt x="878" y="1182"/>
                    </a:lnTo>
                    <a:lnTo>
                      <a:pt x="880" y="1184"/>
                    </a:lnTo>
                    <a:lnTo>
                      <a:pt x="878" y="1186"/>
                    </a:lnTo>
                    <a:lnTo>
                      <a:pt x="878" y="1188"/>
                    </a:lnTo>
                    <a:lnTo>
                      <a:pt x="886" y="1184"/>
                    </a:lnTo>
                    <a:lnTo>
                      <a:pt x="892" y="1182"/>
                    </a:lnTo>
                    <a:lnTo>
                      <a:pt x="892" y="1184"/>
                    </a:lnTo>
                    <a:lnTo>
                      <a:pt x="890" y="1186"/>
                    </a:lnTo>
                    <a:lnTo>
                      <a:pt x="886" y="1190"/>
                    </a:lnTo>
                    <a:lnTo>
                      <a:pt x="884" y="1190"/>
                    </a:lnTo>
                    <a:lnTo>
                      <a:pt x="882" y="1192"/>
                    </a:lnTo>
                    <a:lnTo>
                      <a:pt x="886" y="1194"/>
                    </a:lnTo>
                    <a:lnTo>
                      <a:pt x="890" y="1196"/>
                    </a:lnTo>
                    <a:lnTo>
                      <a:pt x="890" y="1198"/>
                    </a:lnTo>
                    <a:lnTo>
                      <a:pt x="890" y="1200"/>
                    </a:lnTo>
                    <a:lnTo>
                      <a:pt x="886" y="1204"/>
                    </a:lnTo>
                    <a:lnTo>
                      <a:pt x="886" y="1206"/>
                    </a:lnTo>
                    <a:lnTo>
                      <a:pt x="884" y="1208"/>
                    </a:lnTo>
                    <a:lnTo>
                      <a:pt x="878" y="1208"/>
                    </a:lnTo>
                    <a:lnTo>
                      <a:pt x="874" y="1208"/>
                    </a:lnTo>
                    <a:lnTo>
                      <a:pt x="872" y="1208"/>
                    </a:lnTo>
                    <a:lnTo>
                      <a:pt x="870" y="1204"/>
                    </a:lnTo>
                    <a:lnTo>
                      <a:pt x="868" y="1198"/>
                    </a:lnTo>
                    <a:lnTo>
                      <a:pt x="866" y="1198"/>
                    </a:lnTo>
                    <a:lnTo>
                      <a:pt x="864" y="1198"/>
                    </a:lnTo>
                    <a:lnTo>
                      <a:pt x="862" y="1198"/>
                    </a:lnTo>
                    <a:lnTo>
                      <a:pt x="862" y="1200"/>
                    </a:lnTo>
                    <a:lnTo>
                      <a:pt x="862" y="1202"/>
                    </a:lnTo>
                    <a:lnTo>
                      <a:pt x="860" y="1204"/>
                    </a:lnTo>
                    <a:lnTo>
                      <a:pt x="852" y="1204"/>
                    </a:lnTo>
                    <a:lnTo>
                      <a:pt x="848" y="1208"/>
                    </a:lnTo>
                    <a:lnTo>
                      <a:pt x="846" y="1210"/>
                    </a:lnTo>
                    <a:lnTo>
                      <a:pt x="846" y="1214"/>
                    </a:lnTo>
                    <a:lnTo>
                      <a:pt x="846" y="1216"/>
                    </a:lnTo>
                    <a:lnTo>
                      <a:pt x="844" y="1218"/>
                    </a:lnTo>
                    <a:lnTo>
                      <a:pt x="840" y="1220"/>
                    </a:lnTo>
                    <a:lnTo>
                      <a:pt x="834" y="1222"/>
                    </a:lnTo>
                    <a:lnTo>
                      <a:pt x="832" y="1224"/>
                    </a:lnTo>
                    <a:lnTo>
                      <a:pt x="830" y="1228"/>
                    </a:lnTo>
                    <a:lnTo>
                      <a:pt x="828" y="1234"/>
                    </a:lnTo>
                    <a:lnTo>
                      <a:pt x="824" y="1240"/>
                    </a:lnTo>
                    <a:lnTo>
                      <a:pt x="818" y="1246"/>
                    </a:lnTo>
                    <a:lnTo>
                      <a:pt x="812" y="1250"/>
                    </a:lnTo>
                    <a:lnTo>
                      <a:pt x="808" y="1252"/>
                    </a:lnTo>
                    <a:lnTo>
                      <a:pt x="806" y="1256"/>
                    </a:lnTo>
                    <a:lnTo>
                      <a:pt x="806" y="1258"/>
                    </a:lnTo>
                    <a:lnTo>
                      <a:pt x="806" y="1260"/>
                    </a:lnTo>
                    <a:lnTo>
                      <a:pt x="810" y="1260"/>
                    </a:lnTo>
                    <a:lnTo>
                      <a:pt x="816" y="1258"/>
                    </a:lnTo>
                    <a:lnTo>
                      <a:pt x="818" y="1258"/>
                    </a:lnTo>
                    <a:lnTo>
                      <a:pt x="818" y="1262"/>
                    </a:lnTo>
                    <a:lnTo>
                      <a:pt x="820" y="1262"/>
                    </a:lnTo>
                    <a:lnTo>
                      <a:pt x="822" y="1264"/>
                    </a:lnTo>
                    <a:lnTo>
                      <a:pt x="822" y="1268"/>
                    </a:lnTo>
                    <a:lnTo>
                      <a:pt x="824" y="1270"/>
                    </a:lnTo>
                    <a:lnTo>
                      <a:pt x="826" y="1270"/>
                    </a:lnTo>
                    <a:lnTo>
                      <a:pt x="834" y="1270"/>
                    </a:lnTo>
                    <a:lnTo>
                      <a:pt x="848" y="1264"/>
                    </a:lnTo>
                    <a:lnTo>
                      <a:pt x="862" y="1254"/>
                    </a:lnTo>
                    <a:lnTo>
                      <a:pt x="868" y="1250"/>
                    </a:lnTo>
                    <a:lnTo>
                      <a:pt x="868" y="1246"/>
                    </a:lnTo>
                    <a:lnTo>
                      <a:pt x="864" y="1244"/>
                    </a:lnTo>
                    <a:lnTo>
                      <a:pt x="858" y="1244"/>
                    </a:lnTo>
                    <a:lnTo>
                      <a:pt x="862" y="1242"/>
                    </a:lnTo>
                    <a:lnTo>
                      <a:pt x="870" y="1238"/>
                    </a:lnTo>
                    <a:lnTo>
                      <a:pt x="874" y="1236"/>
                    </a:lnTo>
                    <a:lnTo>
                      <a:pt x="876" y="1234"/>
                    </a:lnTo>
                    <a:lnTo>
                      <a:pt x="880" y="1236"/>
                    </a:lnTo>
                    <a:lnTo>
                      <a:pt x="884" y="1236"/>
                    </a:lnTo>
                    <a:lnTo>
                      <a:pt x="884" y="1238"/>
                    </a:lnTo>
                    <a:lnTo>
                      <a:pt x="878" y="1240"/>
                    </a:lnTo>
                    <a:lnTo>
                      <a:pt x="874" y="1242"/>
                    </a:lnTo>
                    <a:lnTo>
                      <a:pt x="872" y="1244"/>
                    </a:lnTo>
                    <a:lnTo>
                      <a:pt x="874" y="1246"/>
                    </a:lnTo>
                    <a:lnTo>
                      <a:pt x="880" y="1248"/>
                    </a:lnTo>
                    <a:lnTo>
                      <a:pt x="884" y="1250"/>
                    </a:lnTo>
                    <a:lnTo>
                      <a:pt x="880" y="1254"/>
                    </a:lnTo>
                    <a:lnTo>
                      <a:pt x="860" y="1262"/>
                    </a:lnTo>
                    <a:lnTo>
                      <a:pt x="854" y="1266"/>
                    </a:lnTo>
                    <a:lnTo>
                      <a:pt x="858" y="1268"/>
                    </a:lnTo>
                    <a:lnTo>
                      <a:pt x="856" y="1268"/>
                    </a:lnTo>
                    <a:lnTo>
                      <a:pt x="856" y="1270"/>
                    </a:lnTo>
                    <a:lnTo>
                      <a:pt x="856" y="1272"/>
                    </a:lnTo>
                    <a:lnTo>
                      <a:pt x="858" y="1272"/>
                    </a:lnTo>
                    <a:lnTo>
                      <a:pt x="862" y="1274"/>
                    </a:lnTo>
                    <a:lnTo>
                      <a:pt x="860" y="1276"/>
                    </a:lnTo>
                    <a:lnTo>
                      <a:pt x="856" y="1276"/>
                    </a:lnTo>
                    <a:lnTo>
                      <a:pt x="852" y="1276"/>
                    </a:lnTo>
                    <a:lnTo>
                      <a:pt x="844" y="1276"/>
                    </a:lnTo>
                    <a:lnTo>
                      <a:pt x="836" y="1276"/>
                    </a:lnTo>
                    <a:lnTo>
                      <a:pt x="830" y="1276"/>
                    </a:lnTo>
                    <a:lnTo>
                      <a:pt x="826" y="1280"/>
                    </a:lnTo>
                    <a:lnTo>
                      <a:pt x="822" y="1282"/>
                    </a:lnTo>
                    <a:lnTo>
                      <a:pt x="822" y="1276"/>
                    </a:lnTo>
                    <a:lnTo>
                      <a:pt x="818" y="1268"/>
                    </a:lnTo>
                    <a:lnTo>
                      <a:pt x="814" y="1262"/>
                    </a:lnTo>
                    <a:lnTo>
                      <a:pt x="810" y="1262"/>
                    </a:lnTo>
                    <a:lnTo>
                      <a:pt x="806" y="1266"/>
                    </a:lnTo>
                    <a:lnTo>
                      <a:pt x="798" y="1268"/>
                    </a:lnTo>
                    <a:lnTo>
                      <a:pt x="796" y="1268"/>
                    </a:lnTo>
                    <a:lnTo>
                      <a:pt x="794" y="1270"/>
                    </a:lnTo>
                    <a:lnTo>
                      <a:pt x="792" y="1274"/>
                    </a:lnTo>
                    <a:lnTo>
                      <a:pt x="792" y="1276"/>
                    </a:lnTo>
                    <a:lnTo>
                      <a:pt x="790" y="1274"/>
                    </a:lnTo>
                    <a:lnTo>
                      <a:pt x="784" y="1274"/>
                    </a:lnTo>
                    <a:lnTo>
                      <a:pt x="778" y="1274"/>
                    </a:lnTo>
                    <a:lnTo>
                      <a:pt x="762" y="1280"/>
                    </a:lnTo>
                    <a:lnTo>
                      <a:pt x="760" y="1282"/>
                    </a:lnTo>
                    <a:lnTo>
                      <a:pt x="760" y="1284"/>
                    </a:lnTo>
                    <a:lnTo>
                      <a:pt x="766" y="1288"/>
                    </a:lnTo>
                    <a:lnTo>
                      <a:pt x="768" y="1290"/>
                    </a:lnTo>
                    <a:lnTo>
                      <a:pt x="768" y="1292"/>
                    </a:lnTo>
                    <a:lnTo>
                      <a:pt x="766" y="1294"/>
                    </a:lnTo>
                    <a:lnTo>
                      <a:pt x="760" y="1294"/>
                    </a:lnTo>
                    <a:lnTo>
                      <a:pt x="754" y="1296"/>
                    </a:lnTo>
                    <a:lnTo>
                      <a:pt x="752" y="1298"/>
                    </a:lnTo>
                    <a:lnTo>
                      <a:pt x="752" y="1300"/>
                    </a:lnTo>
                    <a:lnTo>
                      <a:pt x="756" y="1302"/>
                    </a:lnTo>
                    <a:lnTo>
                      <a:pt x="746" y="1300"/>
                    </a:lnTo>
                    <a:lnTo>
                      <a:pt x="738" y="1298"/>
                    </a:lnTo>
                    <a:lnTo>
                      <a:pt x="742" y="1300"/>
                    </a:lnTo>
                    <a:lnTo>
                      <a:pt x="744" y="1304"/>
                    </a:lnTo>
                    <a:lnTo>
                      <a:pt x="744" y="1306"/>
                    </a:lnTo>
                    <a:lnTo>
                      <a:pt x="740" y="1308"/>
                    </a:lnTo>
                    <a:lnTo>
                      <a:pt x="728" y="1308"/>
                    </a:lnTo>
                    <a:lnTo>
                      <a:pt x="716" y="1308"/>
                    </a:lnTo>
                    <a:lnTo>
                      <a:pt x="708" y="1306"/>
                    </a:lnTo>
                    <a:lnTo>
                      <a:pt x="704" y="1308"/>
                    </a:lnTo>
                    <a:lnTo>
                      <a:pt x="702" y="1310"/>
                    </a:lnTo>
                    <a:lnTo>
                      <a:pt x="702" y="1316"/>
                    </a:lnTo>
                    <a:lnTo>
                      <a:pt x="704" y="1318"/>
                    </a:lnTo>
                    <a:lnTo>
                      <a:pt x="708" y="1320"/>
                    </a:lnTo>
                    <a:lnTo>
                      <a:pt x="712" y="1320"/>
                    </a:lnTo>
                    <a:lnTo>
                      <a:pt x="718" y="1320"/>
                    </a:lnTo>
                    <a:lnTo>
                      <a:pt x="726" y="1318"/>
                    </a:lnTo>
                    <a:lnTo>
                      <a:pt x="724" y="1320"/>
                    </a:lnTo>
                    <a:lnTo>
                      <a:pt x="720" y="1324"/>
                    </a:lnTo>
                    <a:lnTo>
                      <a:pt x="720" y="1328"/>
                    </a:lnTo>
                    <a:lnTo>
                      <a:pt x="722" y="1332"/>
                    </a:lnTo>
                    <a:lnTo>
                      <a:pt x="724" y="1334"/>
                    </a:lnTo>
                    <a:lnTo>
                      <a:pt x="718" y="1332"/>
                    </a:lnTo>
                    <a:lnTo>
                      <a:pt x="704" y="1328"/>
                    </a:lnTo>
                    <a:lnTo>
                      <a:pt x="696" y="1328"/>
                    </a:lnTo>
                    <a:lnTo>
                      <a:pt x="686" y="1330"/>
                    </a:lnTo>
                    <a:lnTo>
                      <a:pt x="678" y="1334"/>
                    </a:lnTo>
                    <a:lnTo>
                      <a:pt x="676" y="1336"/>
                    </a:lnTo>
                    <a:lnTo>
                      <a:pt x="678" y="1336"/>
                    </a:lnTo>
                    <a:lnTo>
                      <a:pt x="682" y="1338"/>
                    </a:lnTo>
                    <a:lnTo>
                      <a:pt x="694" y="1340"/>
                    </a:lnTo>
                    <a:lnTo>
                      <a:pt x="698" y="1342"/>
                    </a:lnTo>
                    <a:lnTo>
                      <a:pt x="702" y="1344"/>
                    </a:lnTo>
                    <a:lnTo>
                      <a:pt x="704" y="1348"/>
                    </a:lnTo>
                    <a:lnTo>
                      <a:pt x="700" y="1346"/>
                    </a:lnTo>
                    <a:lnTo>
                      <a:pt x="696" y="1344"/>
                    </a:lnTo>
                    <a:lnTo>
                      <a:pt x="692" y="1344"/>
                    </a:lnTo>
                    <a:lnTo>
                      <a:pt x="684" y="1344"/>
                    </a:lnTo>
                    <a:lnTo>
                      <a:pt x="676" y="1346"/>
                    </a:lnTo>
                    <a:lnTo>
                      <a:pt x="668" y="1350"/>
                    </a:lnTo>
                    <a:lnTo>
                      <a:pt x="664" y="1354"/>
                    </a:lnTo>
                    <a:lnTo>
                      <a:pt x="662" y="1356"/>
                    </a:lnTo>
                    <a:lnTo>
                      <a:pt x="662" y="1358"/>
                    </a:lnTo>
                    <a:lnTo>
                      <a:pt x="664" y="1358"/>
                    </a:lnTo>
                    <a:lnTo>
                      <a:pt x="658" y="1358"/>
                    </a:lnTo>
                    <a:lnTo>
                      <a:pt x="654" y="1358"/>
                    </a:lnTo>
                    <a:lnTo>
                      <a:pt x="652" y="1358"/>
                    </a:lnTo>
                    <a:lnTo>
                      <a:pt x="652" y="1360"/>
                    </a:lnTo>
                    <a:lnTo>
                      <a:pt x="654" y="1362"/>
                    </a:lnTo>
                    <a:lnTo>
                      <a:pt x="652" y="1364"/>
                    </a:lnTo>
                    <a:lnTo>
                      <a:pt x="646" y="1362"/>
                    </a:lnTo>
                    <a:lnTo>
                      <a:pt x="628" y="1360"/>
                    </a:lnTo>
                    <a:lnTo>
                      <a:pt x="628" y="1362"/>
                    </a:lnTo>
                    <a:lnTo>
                      <a:pt x="632" y="1366"/>
                    </a:lnTo>
                    <a:lnTo>
                      <a:pt x="632" y="1368"/>
                    </a:lnTo>
                    <a:lnTo>
                      <a:pt x="626" y="1370"/>
                    </a:lnTo>
                    <a:lnTo>
                      <a:pt x="622" y="1370"/>
                    </a:lnTo>
                    <a:lnTo>
                      <a:pt x="624" y="1372"/>
                    </a:lnTo>
                    <a:lnTo>
                      <a:pt x="628" y="1374"/>
                    </a:lnTo>
                    <a:lnTo>
                      <a:pt x="632" y="1376"/>
                    </a:lnTo>
                    <a:lnTo>
                      <a:pt x="644" y="1376"/>
                    </a:lnTo>
                    <a:lnTo>
                      <a:pt x="660" y="1378"/>
                    </a:lnTo>
                    <a:lnTo>
                      <a:pt x="666" y="1378"/>
                    </a:lnTo>
                    <a:lnTo>
                      <a:pt x="674" y="1382"/>
                    </a:lnTo>
                    <a:lnTo>
                      <a:pt x="682" y="1386"/>
                    </a:lnTo>
                    <a:lnTo>
                      <a:pt x="680" y="1386"/>
                    </a:lnTo>
                    <a:lnTo>
                      <a:pt x="672" y="1384"/>
                    </a:lnTo>
                    <a:lnTo>
                      <a:pt x="668" y="1384"/>
                    </a:lnTo>
                    <a:lnTo>
                      <a:pt x="664" y="1386"/>
                    </a:lnTo>
                    <a:lnTo>
                      <a:pt x="662" y="1386"/>
                    </a:lnTo>
                    <a:lnTo>
                      <a:pt x="660" y="1386"/>
                    </a:lnTo>
                    <a:lnTo>
                      <a:pt x="654" y="1382"/>
                    </a:lnTo>
                    <a:lnTo>
                      <a:pt x="648" y="1380"/>
                    </a:lnTo>
                    <a:lnTo>
                      <a:pt x="644" y="1378"/>
                    </a:lnTo>
                    <a:lnTo>
                      <a:pt x="638" y="1380"/>
                    </a:lnTo>
                    <a:lnTo>
                      <a:pt x="630" y="1384"/>
                    </a:lnTo>
                    <a:lnTo>
                      <a:pt x="624" y="1390"/>
                    </a:lnTo>
                    <a:lnTo>
                      <a:pt x="622" y="1394"/>
                    </a:lnTo>
                    <a:lnTo>
                      <a:pt x="624" y="1396"/>
                    </a:lnTo>
                    <a:lnTo>
                      <a:pt x="626" y="1398"/>
                    </a:lnTo>
                    <a:lnTo>
                      <a:pt x="632" y="1404"/>
                    </a:lnTo>
                    <a:lnTo>
                      <a:pt x="628" y="1406"/>
                    </a:lnTo>
                    <a:lnTo>
                      <a:pt x="622" y="1410"/>
                    </a:lnTo>
                    <a:lnTo>
                      <a:pt x="622" y="1412"/>
                    </a:lnTo>
                    <a:lnTo>
                      <a:pt x="624" y="1412"/>
                    </a:lnTo>
                    <a:lnTo>
                      <a:pt x="628" y="1416"/>
                    </a:lnTo>
                    <a:lnTo>
                      <a:pt x="626" y="1418"/>
                    </a:lnTo>
                    <a:lnTo>
                      <a:pt x="626" y="1420"/>
                    </a:lnTo>
                    <a:lnTo>
                      <a:pt x="624" y="1424"/>
                    </a:lnTo>
                    <a:lnTo>
                      <a:pt x="626" y="1426"/>
                    </a:lnTo>
                    <a:lnTo>
                      <a:pt x="628" y="1428"/>
                    </a:lnTo>
                    <a:lnTo>
                      <a:pt x="632" y="1430"/>
                    </a:lnTo>
                    <a:lnTo>
                      <a:pt x="636" y="1430"/>
                    </a:lnTo>
                    <a:lnTo>
                      <a:pt x="642" y="1430"/>
                    </a:lnTo>
                    <a:lnTo>
                      <a:pt x="648" y="1428"/>
                    </a:lnTo>
                    <a:lnTo>
                      <a:pt x="654" y="1424"/>
                    </a:lnTo>
                    <a:lnTo>
                      <a:pt x="660" y="1424"/>
                    </a:lnTo>
                    <a:lnTo>
                      <a:pt x="670" y="1426"/>
                    </a:lnTo>
                    <a:lnTo>
                      <a:pt x="678" y="1428"/>
                    </a:lnTo>
                    <a:lnTo>
                      <a:pt x="680" y="1426"/>
                    </a:lnTo>
                    <a:lnTo>
                      <a:pt x="684" y="1422"/>
                    </a:lnTo>
                    <a:lnTo>
                      <a:pt x="686" y="1420"/>
                    </a:lnTo>
                    <a:lnTo>
                      <a:pt x="688" y="1418"/>
                    </a:lnTo>
                    <a:lnTo>
                      <a:pt x="692" y="1420"/>
                    </a:lnTo>
                    <a:lnTo>
                      <a:pt x="700" y="1424"/>
                    </a:lnTo>
                    <a:lnTo>
                      <a:pt x="704" y="1426"/>
                    </a:lnTo>
                    <a:lnTo>
                      <a:pt x="710" y="1426"/>
                    </a:lnTo>
                    <a:lnTo>
                      <a:pt x="720" y="1424"/>
                    </a:lnTo>
                    <a:lnTo>
                      <a:pt x="726" y="1424"/>
                    </a:lnTo>
                    <a:lnTo>
                      <a:pt x="726" y="1426"/>
                    </a:lnTo>
                    <a:lnTo>
                      <a:pt x="724" y="1426"/>
                    </a:lnTo>
                    <a:lnTo>
                      <a:pt x="716" y="1430"/>
                    </a:lnTo>
                    <a:lnTo>
                      <a:pt x="710" y="1432"/>
                    </a:lnTo>
                    <a:lnTo>
                      <a:pt x="708" y="1434"/>
                    </a:lnTo>
                    <a:lnTo>
                      <a:pt x="708" y="1436"/>
                    </a:lnTo>
                    <a:lnTo>
                      <a:pt x="708" y="1438"/>
                    </a:lnTo>
                    <a:lnTo>
                      <a:pt x="708" y="1440"/>
                    </a:lnTo>
                    <a:lnTo>
                      <a:pt x="700" y="1434"/>
                    </a:lnTo>
                    <a:lnTo>
                      <a:pt x="694" y="1428"/>
                    </a:lnTo>
                    <a:lnTo>
                      <a:pt x="690" y="1428"/>
                    </a:lnTo>
                    <a:lnTo>
                      <a:pt x="688" y="1428"/>
                    </a:lnTo>
                    <a:lnTo>
                      <a:pt x="686" y="1430"/>
                    </a:lnTo>
                    <a:lnTo>
                      <a:pt x="682" y="1434"/>
                    </a:lnTo>
                    <a:lnTo>
                      <a:pt x="680" y="1434"/>
                    </a:lnTo>
                    <a:lnTo>
                      <a:pt x="676" y="1432"/>
                    </a:lnTo>
                    <a:lnTo>
                      <a:pt x="672" y="1430"/>
                    </a:lnTo>
                    <a:lnTo>
                      <a:pt x="666" y="1430"/>
                    </a:lnTo>
                    <a:lnTo>
                      <a:pt x="656" y="1432"/>
                    </a:lnTo>
                    <a:lnTo>
                      <a:pt x="646" y="1436"/>
                    </a:lnTo>
                    <a:lnTo>
                      <a:pt x="640" y="1436"/>
                    </a:lnTo>
                    <a:lnTo>
                      <a:pt x="636" y="1436"/>
                    </a:lnTo>
                    <a:lnTo>
                      <a:pt x="626" y="1434"/>
                    </a:lnTo>
                    <a:lnTo>
                      <a:pt x="624" y="1436"/>
                    </a:lnTo>
                    <a:lnTo>
                      <a:pt x="626" y="1442"/>
                    </a:lnTo>
                    <a:lnTo>
                      <a:pt x="626" y="1446"/>
                    </a:lnTo>
                    <a:lnTo>
                      <a:pt x="626" y="1448"/>
                    </a:lnTo>
                    <a:lnTo>
                      <a:pt x="632" y="1448"/>
                    </a:lnTo>
                    <a:lnTo>
                      <a:pt x="636" y="1448"/>
                    </a:lnTo>
                    <a:lnTo>
                      <a:pt x="636" y="1450"/>
                    </a:lnTo>
                    <a:lnTo>
                      <a:pt x="638" y="1454"/>
                    </a:lnTo>
                    <a:lnTo>
                      <a:pt x="636" y="1456"/>
                    </a:lnTo>
                    <a:lnTo>
                      <a:pt x="630" y="1454"/>
                    </a:lnTo>
                    <a:lnTo>
                      <a:pt x="626" y="1454"/>
                    </a:lnTo>
                    <a:lnTo>
                      <a:pt x="624" y="1454"/>
                    </a:lnTo>
                    <a:lnTo>
                      <a:pt x="626" y="1458"/>
                    </a:lnTo>
                    <a:lnTo>
                      <a:pt x="628" y="1460"/>
                    </a:lnTo>
                    <a:lnTo>
                      <a:pt x="630" y="1462"/>
                    </a:lnTo>
                    <a:lnTo>
                      <a:pt x="634" y="1462"/>
                    </a:lnTo>
                    <a:lnTo>
                      <a:pt x="638" y="1462"/>
                    </a:lnTo>
                    <a:lnTo>
                      <a:pt x="640" y="1464"/>
                    </a:lnTo>
                    <a:lnTo>
                      <a:pt x="638" y="1468"/>
                    </a:lnTo>
                    <a:lnTo>
                      <a:pt x="638" y="1472"/>
                    </a:lnTo>
                    <a:lnTo>
                      <a:pt x="636" y="1476"/>
                    </a:lnTo>
                    <a:lnTo>
                      <a:pt x="630" y="1478"/>
                    </a:lnTo>
                    <a:lnTo>
                      <a:pt x="626" y="1480"/>
                    </a:lnTo>
                    <a:lnTo>
                      <a:pt x="626" y="1482"/>
                    </a:lnTo>
                    <a:lnTo>
                      <a:pt x="636" y="1490"/>
                    </a:lnTo>
                    <a:lnTo>
                      <a:pt x="638" y="1492"/>
                    </a:lnTo>
                    <a:lnTo>
                      <a:pt x="642" y="1490"/>
                    </a:lnTo>
                    <a:lnTo>
                      <a:pt x="646" y="1488"/>
                    </a:lnTo>
                    <a:lnTo>
                      <a:pt x="648" y="1490"/>
                    </a:lnTo>
                    <a:lnTo>
                      <a:pt x="650" y="1494"/>
                    </a:lnTo>
                    <a:lnTo>
                      <a:pt x="652" y="1492"/>
                    </a:lnTo>
                    <a:lnTo>
                      <a:pt x="654" y="1492"/>
                    </a:lnTo>
                    <a:lnTo>
                      <a:pt x="654" y="1496"/>
                    </a:lnTo>
                    <a:lnTo>
                      <a:pt x="654" y="1500"/>
                    </a:lnTo>
                    <a:lnTo>
                      <a:pt x="654" y="1502"/>
                    </a:lnTo>
                    <a:lnTo>
                      <a:pt x="656" y="1502"/>
                    </a:lnTo>
                    <a:lnTo>
                      <a:pt x="658" y="1502"/>
                    </a:lnTo>
                    <a:lnTo>
                      <a:pt x="658" y="1500"/>
                    </a:lnTo>
                    <a:lnTo>
                      <a:pt x="660" y="1494"/>
                    </a:lnTo>
                    <a:lnTo>
                      <a:pt x="662" y="1488"/>
                    </a:lnTo>
                    <a:lnTo>
                      <a:pt x="662" y="1486"/>
                    </a:lnTo>
                    <a:lnTo>
                      <a:pt x="666" y="1486"/>
                    </a:lnTo>
                    <a:lnTo>
                      <a:pt x="668" y="1486"/>
                    </a:lnTo>
                    <a:lnTo>
                      <a:pt x="670" y="1488"/>
                    </a:lnTo>
                    <a:lnTo>
                      <a:pt x="666" y="1496"/>
                    </a:lnTo>
                    <a:lnTo>
                      <a:pt x="660" y="1504"/>
                    </a:lnTo>
                    <a:lnTo>
                      <a:pt x="654" y="1508"/>
                    </a:lnTo>
                    <a:lnTo>
                      <a:pt x="652" y="1510"/>
                    </a:lnTo>
                    <a:lnTo>
                      <a:pt x="650" y="1512"/>
                    </a:lnTo>
                    <a:lnTo>
                      <a:pt x="654" y="1514"/>
                    </a:lnTo>
                    <a:lnTo>
                      <a:pt x="658" y="1518"/>
                    </a:lnTo>
                    <a:lnTo>
                      <a:pt x="658" y="1520"/>
                    </a:lnTo>
                    <a:lnTo>
                      <a:pt x="656" y="1522"/>
                    </a:lnTo>
                    <a:lnTo>
                      <a:pt x="650" y="1524"/>
                    </a:lnTo>
                    <a:lnTo>
                      <a:pt x="648" y="1522"/>
                    </a:lnTo>
                    <a:lnTo>
                      <a:pt x="644" y="1522"/>
                    </a:lnTo>
                    <a:lnTo>
                      <a:pt x="636" y="1526"/>
                    </a:lnTo>
                    <a:lnTo>
                      <a:pt x="632" y="1530"/>
                    </a:lnTo>
                    <a:lnTo>
                      <a:pt x="632" y="1536"/>
                    </a:lnTo>
                    <a:lnTo>
                      <a:pt x="632" y="1540"/>
                    </a:lnTo>
                    <a:lnTo>
                      <a:pt x="634" y="1544"/>
                    </a:lnTo>
                    <a:lnTo>
                      <a:pt x="640" y="1548"/>
                    </a:lnTo>
                    <a:lnTo>
                      <a:pt x="644" y="1548"/>
                    </a:lnTo>
                    <a:lnTo>
                      <a:pt x="646" y="1548"/>
                    </a:lnTo>
                    <a:lnTo>
                      <a:pt x="646" y="1546"/>
                    </a:lnTo>
                    <a:lnTo>
                      <a:pt x="648" y="1546"/>
                    </a:lnTo>
                    <a:lnTo>
                      <a:pt x="650" y="1546"/>
                    </a:lnTo>
                    <a:lnTo>
                      <a:pt x="654" y="1548"/>
                    </a:lnTo>
                    <a:lnTo>
                      <a:pt x="656" y="1544"/>
                    </a:lnTo>
                    <a:lnTo>
                      <a:pt x="658" y="1542"/>
                    </a:lnTo>
                    <a:lnTo>
                      <a:pt x="660" y="1540"/>
                    </a:lnTo>
                    <a:lnTo>
                      <a:pt x="664" y="1542"/>
                    </a:lnTo>
                    <a:lnTo>
                      <a:pt x="666" y="1544"/>
                    </a:lnTo>
                    <a:lnTo>
                      <a:pt x="664" y="1548"/>
                    </a:lnTo>
                    <a:lnTo>
                      <a:pt x="662" y="1548"/>
                    </a:lnTo>
                    <a:lnTo>
                      <a:pt x="660" y="1550"/>
                    </a:lnTo>
                    <a:lnTo>
                      <a:pt x="660" y="1552"/>
                    </a:lnTo>
                    <a:lnTo>
                      <a:pt x="662" y="1554"/>
                    </a:lnTo>
                    <a:lnTo>
                      <a:pt x="664" y="1556"/>
                    </a:lnTo>
                    <a:lnTo>
                      <a:pt x="662" y="1558"/>
                    </a:lnTo>
                    <a:lnTo>
                      <a:pt x="660" y="1560"/>
                    </a:lnTo>
                    <a:lnTo>
                      <a:pt x="660" y="1562"/>
                    </a:lnTo>
                    <a:lnTo>
                      <a:pt x="662" y="1564"/>
                    </a:lnTo>
                    <a:lnTo>
                      <a:pt x="662" y="1568"/>
                    </a:lnTo>
                    <a:lnTo>
                      <a:pt x="658" y="1570"/>
                    </a:lnTo>
                    <a:lnTo>
                      <a:pt x="654" y="1572"/>
                    </a:lnTo>
                    <a:lnTo>
                      <a:pt x="652" y="1570"/>
                    </a:lnTo>
                    <a:lnTo>
                      <a:pt x="648" y="1568"/>
                    </a:lnTo>
                    <a:lnTo>
                      <a:pt x="646" y="1566"/>
                    </a:lnTo>
                    <a:lnTo>
                      <a:pt x="644" y="1576"/>
                    </a:lnTo>
                    <a:lnTo>
                      <a:pt x="642" y="1586"/>
                    </a:lnTo>
                    <a:lnTo>
                      <a:pt x="646" y="1592"/>
                    </a:lnTo>
                    <a:lnTo>
                      <a:pt x="652" y="1598"/>
                    </a:lnTo>
                    <a:lnTo>
                      <a:pt x="658" y="1600"/>
                    </a:lnTo>
                    <a:lnTo>
                      <a:pt x="662" y="1600"/>
                    </a:lnTo>
                    <a:lnTo>
                      <a:pt x="664" y="1604"/>
                    </a:lnTo>
                    <a:lnTo>
                      <a:pt x="668" y="1608"/>
                    </a:lnTo>
                    <a:lnTo>
                      <a:pt x="674" y="1612"/>
                    </a:lnTo>
                    <a:lnTo>
                      <a:pt x="688" y="1616"/>
                    </a:lnTo>
                    <a:lnTo>
                      <a:pt x="690" y="1618"/>
                    </a:lnTo>
                    <a:lnTo>
                      <a:pt x="688" y="1620"/>
                    </a:lnTo>
                    <a:lnTo>
                      <a:pt x="688" y="1624"/>
                    </a:lnTo>
                    <a:lnTo>
                      <a:pt x="690" y="1626"/>
                    </a:lnTo>
                    <a:lnTo>
                      <a:pt x="692" y="1628"/>
                    </a:lnTo>
                    <a:lnTo>
                      <a:pt x="694" y="1628"/>
                    </a:lnTo>
                    <a:lnTo>
                      <a:pt x="696" y="1626"/>
                    </a:lnTo>
                    <a:lnTo>
                      <a:pt x="700" y="1626"/>
                    </a:lnTo>
                    <a:lnTo>
                      <a:pt x="704" y="1630"/>
                    </a:lnTo>
                    <a:lnTo>
                      <a:pt x="706" y="1632"/>
                    </a:lnTo>
                    <a:lnTo>
                      <a:pt x="710" y="1630"/>
                    </a:lnTo>
                    <a:lnTo>
                      <a:pt x="720" y="1628"/>
                    </a:lnTo>
                    <a:lnTo>
                      <a:pt x="734" y="1628"/>
                    </a:lnTo>
                    <a:lnTo>
                      <a:pt x="746" y="1626"/>
                    </a:lnTo>
                    <a:lnTo>
                      <a:pt x="752" y="1624"/>
                    </a:lnTo>
                    <a:lnTo>
                      <a:pt x="756" y="1620"/>
                    </a:lnTo>
                    <a:lnTo>
                      <a:pt x="760" y="1618"/>
                    </a:lnTo>
                    <a:lnTo>
                      <a:pt x="766" y="1614"/>
                    </a:lnTo>
                    <a:lnTo>
                      <a:pt x="774" y="1608"/>
                    </a:lnTo>
                    <a:lnTo>
                      <a:pt x="780" y="1600"/>
                    </a:lnTo>
                    <a:lnTo>
                      <a:pt x="782" y="1596"/>
                    </a:lnTo>
                    <a:lnTo>
                      <a:pt x="784" y="1594"/>
                    </a:lnTo>
                    <a:lnTo>
                      <a:pt x="790" y="1592"/>
                    </a:lnTo>
                    <a:lnTo>
                      <a:pt x="792" y="1592"/>
                    </a:lnTo>
                    <a:lnTo>
                      <a:pt x="794" y="1588"/>
                    </a:lnTo>
                    <a:lnTo>
                      <a:pt x="794" y="1586"/>
                    </a:lnTo>
                    <a:lnTo>
                      <a:pt x="796" y="1586"/>
                    </a:lnTo>
                    <a:lnTo>
                      <a:pt x="800" y="1584"/>
                    </a:lnTo>
                    <a:lnTo>
                      <a:pt x="804" y="1582"/>
                    </a:lnTo>
                    <a:lnTo>
                      <a:pt x="800" y="1578"/>
                    </a:lnTo>
                    <a:lnTo>
                      <a:pt x="798" y="1576"/>
                    </a:lnTo>
                    <a:lnTo>
                      <a:pt x="802" y="1574"/>
                    </a:lnTo>
                    <a:lnTo>
                      <a:pt x="810" y="1572"/>
                    </a:lnTo>
                    <a:lnTo>
                      <a:pt x="812" y="1570"/>
                    </a:lnTo>
                    <a:lnTo>
                      <a:pt x="812" y="1566"/>
                    </a:lnTo>
                    <a:lnTo>
                      <a:pt x="812" y="1562"/>
                    </a:lnTo>
                    <a:lnTo>
                      <a:pt x="816" y="1564"/>
                    </a:lnTo>
                    <a:lnTo>
                      <a:pt x="820" y="1568"/>
                    </a:lnTo>
                    <a:lnTo>
                      <a:pt x="822" y="1570"/>
                    </a:lnTo>
                    <a:lnTo>
                      <a:pt x="824" y="1568"/>
                    </a:lnTo>
                    <a:lnTo>
                      <a:pt x="828" y="1566"/>
                    </a:lnTo>
                    <a:lnTo>
                      <a:pt x="834" y="1566"/>
                    </a:lnTo>
                    <a:lnTo>
                      <a:pt x="838" y="1564"/>
                    </a:lnTo>
                    <a:lnTo>
                      <a:pt x="838" y="1558"/>
                    </a:lnTo>
                    <a:lnTo>
                      <a:pt x="838" y="1554"/>
                    </a:lnTo>
                    <a:lnTo>
                      <a:pt x="840" y="1552"/>
                    </a:lnTo>
                    <a:lnTo>
                      <a:pt x="844" y="1550"/>
                    </a:lnTo>
                    <a:lnTo>
                      <a:pt x="846" y="1548"/>
                    </a:lnTo>
                    <a:lnTo>
                      <a:pt x="842" y="1540"/>
                    </a:lnTo>
                    <a:lnTo>
                      <a:pt x="840" y="1536"/>
                    </a:lnTo>
                    <a:lnTo>
                      <a:pt x="838" y="1532"/>
                    </a:lnTo>
                    <a:lnTo>
                      <a:pt x="840" y="1528"/>
                    </a:lnTo>
                    <a:lnTo>
                      <a:pt x="844" y="1532"/>
                    </a:lnTo>
                    <a:lnTo>
                      <a:pt x="846" y="1534"/>
                    </a:lnTo>
                    <a:lnTo>
                      <a:pt x="848" y="1534"/>
                    </a:lnTo>
                    <a:lnTo>
                      <a:pt x="850" y="1530"/>
                    </a:lnTo>
                    <a:lnTo>
                      <a:pt x="850" y="1528"/>
                    </a:lnTo>
                    <a:lnTo>
                      <a:pt x="852" y="1530"/>
                    </a:lnTo>
                    <a:lnTo>
                      <a:pt x="852" y="1536"/>
                    </a:lnTo>
                    <a:lnTo>
                      <a:pt x="850" y="1538"/>
                    </a:lnTo>
                    <a:lnTo>
                      <a:pt x="850" y="1540"/>
                    </a:lnTo>
                    <a:lnTo>
                      <a:pt x="852" y="1542"/>
                    </a:lnTo>
                    <a:lnTo>
                      <a:pt x="854" y="1548"/>
                    </a:lnTo>
                    <a:lnTo>
                      <a:pt x="854" y="1552"/>
                    </a:lnTo>
                    <a:lnTo>
                      <a:pt x="856" y="1554"/>
                    </a:lnTo>
                    <a:lnTo>
                      <a:pt x="862" y="1556"/>
                    </a:lnTo>
                    <a:lnTo>
                      <a:pt x="866" y="1556"/>
                    </a:lnTo>
                    <a:lnTo>
                      <a:pt x="866" y="1558"/>
                    </a:lnTo>
                    <a:lnTo>
                      <a:pt x="868" y="1558"/>
                    </a:lnTo>
                    <a:lnTo>
                      <a:pt x="876" y="1560"/>
                    </a:lnTo>
                    <a:lnTo>
                      <a:pt x="874" y="1564"/>
                    </a:lnTo>
                    <a:lnTo>
                      <a:pt x="872" y="1566"/>
                    </a:lnTo>
                    <a:lnTo>
                      <a:pt x="872" y="1570"/>
                    </a:lnTo>
                    <a:lnTo>
                      <a:pt x="874" y="1576"/>
                    </a:lnTo>
                    <a:lnTo>
                      <a:pt x="876" y="1584"/>
                    </a:lnTo>
                    <a:lnTo>
                      <a:pt x="876" y="1594"/>
                    </a:lnTo>
                    <a:lnTo>
                      <a:pt x="876" y="1602"/>
                    </a:lnTo>
                    <a:lnTo>
                      <a:pt x="876" y="1608"/>
                    </a:lnTo>
                    <a:lnTo>
                      <a:pt x="878" y="1612"/>
                    </a:lnTo>
                    <a:lnTo>
                      <a:pt x="882" y="1616"/>
                    </a:lnTo>
                    <a:lnTo>
                      <a:pt x="886" y="1616"/>
                    </a:lnTo>
                    <a:lnTo>
                      <a:pt x="890" y="1614"/>
                    </a:lnTo>
                    <a:lnTo>
                      <a:pt x="896" y="1610"/>
                    </a:lnTo>
                    <a:lnTo>
                      <a:pt x="898" y="1612"/>
                    </a:lnTo>
                    <a:lnTo>
                      <a:pt x="900" y="1614"/>
                    </a:lnTo>
                    <a:lnTo>
                      <a:pt x="902" y="1618"/>
                    </a:lnTo>
                    <a:lnTo>
                      <a:pt x="902" y="1622"/>
                    </a:lnTo>
                    <a:lnTo>
                      <a:pt x="900" y="1628"/>
                    </a:lnTo>
                    <a:lnTo>
                      <a:pt x="896" y="1638"/>
                    </a:lnTo>
                    <a:lnTo>
                      <a:pt x="898" y="1644"/>
                    </a:lnTo>
                    <a:lnTo>
                      <a:pt x="900" y="1652"/>
                    </a:lnTo>
                    <a:lnTo>
                      <a:pt x="906" y="1672"/>
                    </a:lnTo>
                    <a:lnTo>
                      <a:pt x="916" y="1694"/>
                    </a:lnTo>
                    <a:lnTo>
                      <a:pt x="928" y="1710"/>
                    </a:lnTo>
                    <a:lnTo>
                      <a:pt x="932" y="1716"/>
                    </a:lnTo>
                    <a:lnTo>
                      <a:pt x="936" y="1716"/>
                    </a:lnTo>
                    <a:lnTo>
                      <a:pt x="942" y="1716"/>
                    </a:lnTo>
                    <a:lnTo>
                      <a:pt x="944" y="1718"/>
                    </a:lnTo>
                    <a:lnTo>
                      <a:pt x="944" y="1720"/>
                    </a:lnTo>
                    <a:lnTo>
                      <a:pt x="942" y="1726"/>
                    </a:lnTo>
                    <a:lnTo>
                      <a:pt x="934" y="1728"/>
                    </a:lnTo>
                    <a:lnTo>
                      <a:pt x="932" y="1730"/>
                    </a:lnTo>
                    <a:lnTo>
                      <a:pt x="934" y="1732"/>
                    </a:lnTo>
                    <a:lnTo>
                      <a:pt x="936" y="1738"/>
                    </a:lnTo>
                    <a:lnTo>
                      <a:pt x="938" y="1742"/>
                    </a:lnTo>
                    <a:lnTo>
                      <a:pt x="932" y="1740"/>
                    </a:lnTo>
                    <a:lnTo>
                      <a:pt x="926" y="1740"/>
                    </a:lnTo>
                    <a:lnTo>
                      <a:pt x="934" y="1752"/>
                    </a:lnTo>
                    <a:lnTo>
                      <a:pt x="940" y="1760"/>
                    </a:lnTo>
                    <a:lnTo>
                      <a:pt x="944" y="1768"/>
                    </a:lnTo>
                    <a:lnTo>
                      <a:pt x="946" y="1778"/>
                    </a:lnTo>
                    <a:lnTo>
                      <a:pt x="946" y="1782"/>
                    </a:lnTo>
                    <a:lnTo>
                      <a:pt x="944" y="1786"/>
                    </a:lnTo>
                    <a:lnTo>
                      <a:pt x="940" y="1792"/>
                    </a:lnTo>
                    <a:lnTo>
                      <a:pt x="942" y="1796"/>
                    </a:lnTo>
                    <a:lnTo>
                      <a:pt x="946" y="1798"/>
                    </a:lnTo>
                    <a:lnTo>
                      <a:pt x="954" y="1798"/>
                    </a:lnTo>
                    <a:lnTo>
                      <a:pt x="972" y="1796"/>
                    </a:lnTo>
                    <a:lnTo>
                      <a:pt x="982" y="1794"/>
                    </a:lnTo>
                    <a:lnTo>
                      <a:pt x="990" y="1794"/>
                    </a:lnTo>
                    <a:lnTo>
                      <a:pt x="996" y="1794"/>
                    </a:lnTo>
                    <a:lnTo>
                      <a:pt x="998" y="1788"/>
                    </a:lnTo>
                    <a:lnTo>
                      <a:pt x="1000" y="1774"/>
                    </a:lnTo>
                    <a:lnTo>
                      <a:pt x="1000" y="1768"/>
                    </a:lnTo>
                    <a:lnTo>
                      <a:pt x="1002" y="1760"/>
                    </a:lnTo>
                    <a:lnTo>
                      <a:pt x="1004" y="1756"/>
                    </a:lnTo>
                    <a:lnTo>
                      <a:pt x="1010" y="1756"/>
                    </a:lnTo>
                    <a:lnTo>
                      <a:pt x="1018" y="1756"/>
                    </a:lnTo>
                    <a:lnTo>
                      <a:pt x="1018" y="1754"/>
                    </a:lnTo>
                    <a:lnTo>
                      <a:pt x="1018" y="1752"/>
                    </a:lnTo>
                    <a:lnTo>
                      <a:pt x="1020" y="1750"/>
                    </a:lnTo>
                    <a:lnTo>
                      <a:pt x="1024" y="1748"/>
                    </a:lnTo>
                    <a:lnTo>
                      <a:pt x="1034" y="1746"/>
                    </a:lnTo>
                    <a:lnTo>
                      <a:pt x="1042" y="1746"/>
                    </a:lnTo>
                    <a:lnTo>
                      <a:pt x="1050" y="1746"/>
                    </a:lnTo>
                    <a:lnTo>
                      <a:pt x="1058" y="1750"/>
                    </a:lnTo>
                    <a:lnTo>
                      <a:pt x="1062" y="1750"/>
                    </a:lnTo>
                    <a:lnTo>
                      <a:pt x="1064" y="1750"/>
                    </a:lnTo>
                    <a:lnTo>
                      <a:pt x="1070" y="1736"/>
                    </a:lnTo>
                    <a:lnTo>
                      <a:pt x="1076" y="1720"/>
                    </a:lnTo>
                    <a:lnTo>
                      <a:pt x="1082" y="1708"/>
                    </a:lnTo>
                    <a:lnTo>
                      <a:pt x="1086" y="1700"/>
                    </a:lnTo>
                    <a:lnTo>
                      <a:pt x="1088" y="1692"/>
                    </a:lnTo>
                    <a:lnTo>
                      <a:pt x="1088" y="1684"/>
                    </a:lnTo>
                    <a:lnTo>
                      <a:pt x="1090" y="1676"/>
                    </a:lnTo>
                    <a:lnTo>
                      <a:pt x="1092" y="1666"/>
                    </a:lnTo>
                    <a:lnTo>
                      <a:pt x="1092" y="1658"/>
                    </a:lnTo>
                    <a:lnTo>
                      <a:pt x="1090" y="1654"/>
                    </a:lnTo>
                    <a:lnTo>
                      <a:pt x="1092" y="1650"/>
                    </a:lnTo>
                    <a:lnTo>
                      <a:pt x="1094" y="1644"/>
                    </a:lnTo>
                    <a:lnTo>
                      <a:pt x="1098" y="1638"/>
                    </a:lnTo>
                    <a:lnTo>
                      <a:pt x="1098" y="1634"/>
                    </a:lnTo>
                    <a:lnTo>
                      <a:pt x="1098" y="1632"/>
                    </a:lnTo>
                    <a:lnTo>
                      <a:pt x="1096" y="1626"/>
                    </a:lnTo>
                    <a:lnTo>
                      <a:pt x="1098" y="1622"/>
                    </a:lnTo>
                    <a:lnTo>
                      <a:pt x="1100" y="1618"/>
                    </a:lnTo>
                    <a:lnTo>
                      <a:pt x="1098" y="1610"/>
                    </a:lnTo>
                    <a:lnTo>
                      <a:pt x="1096" y="1606"/>
                    </a:lnTo>
                    <a:lnTo>
                      <a:pt x="1096" y="1604"/>
                    </a:lnTo>
                    <a:lnTo>
                      <a:pt x="1098" y="1604"/>
                    </a:lnTo>
                    <a:lnTo>
                      <a:pt x="1100" y="1602"/>
                    </a:lnTo>
                    <a:lnTo>
                      <a:pt x="1102" y="1600"/>
                    </a:lnTo>
                    <a:lnTo>
                      <a:pt x="1100" y="1598"/>
                    </a:lnTo>
                    <a:lnTo>
                      <a:pt x="1100" y="1596"/>
                    </a:lnTo>
                    <a:lnTo>
                      <a:pt x="1102" y="1592"/>
                    </a:lnTo>
                    <a:lnTo>
                      <a:pt x="1112" y="1588"/>
                    </a:lnTo>
                    <a:lnTo>
                      <a:pt x="1124" y="1582"/>
                    </a:lnTo>
                    <a:lnTo>
                      <a:pt x="1130" y="1578"/>
                    </a:lnTo>
                    <a:lnTo>
                      <a:pt x="1132" y="1574"/>
                    </a:lnTo>
                    <a:lnTo>
                      <a:pt x="1134" y="1570"/>
                    </a:lnTo>
                    <a:lnTo>
                      <a:pt x="1134" y="1568"/>
                    </a:lnTo>
                    <a:lnTo>
                      <a:pt x="1138" y="1572"/>
                    </a:lnTo>
                    <a:lnTo>
                      <a:pt x="1142" y="1576"/>
                    </a:lnTo>
                    <a:lnTo>
                      <a:pt x="1144" y="1574"/>
                    </a:lnTo>
                    <a:lnTo>
                      <a:pt x="1146" y="1572"/>
                    </a:lnTo>
                    <a:lnTo>
                      <a:pt x="1152" y="1566"/>
                    </a:lnTo>
                    <a:lnTo>
                      <a:pt x="1158" y="1562"/>
                    </a:lnTo>
                    <a:lnTo>
                      <a:pt x="1164" y="1560"/>
                    </a:lnTo>
                    <a:lnTo>
                      <a:pt x="1164" y="1558"/>
                    </a:lnTo>
                    <a:lnTo>
                      <a:pt x="1164" y="1556"/>
                    </a:lnTo>
                    <a:lnTo>
                      <a:pt x="1166" y="1554"/>
                    </a:lnTo>
                    <a:lnTo>
                      <a:pt x="1170" y="1552"/>
                    </a:lnTo>
                    <a:lnTo>
                      <a:pt x="1172" y="1550"/>
                    </a:lnTo>
                    <a:lnTo>
                      <a:pt x="1172" y="1548"/>
                    </a:lnTo>
                    <a:lnTo>
                      <a:pt x="1172" y="1546"/>
                    </a:lnTo>
                    <a:lnTo>
                      <a:pt x="1170" y="1542"/>
                    </a:lnTo>
                    <a:lnTo>
                      <a:pt x="1168" y="1540"/>
                    </a:lnTo>
                    <a:lnTo>
                      <a:pt x="1164" y="1540"/>
                    </a:lnTo>
                    <a:lnTo>
                      <a:pt x="1152" y="1546"/>
                    </a:lnTo>
                    <a:lnTo>
                      <a:pt x="1144" y="1550"/>
                    </a:lnTo>
                    <a:lnTo>
                      <a:pt x="1136" y="1550"/>
                    </a:lnTo>
                    <a:lnTo>
                      <a:pt x="1128" y="1550"/>
                    </a:lnTo>
                    <a:lnTo>
                      <a:pt x="1122" y="1546"/>
                    </a:lnTo>
                    <a:lnTo>
                      <a:pt x="1112" y="1540"/>
                    </a:lnTo>
                    <a:lnTo>
                      <a:pt x="1104" y="1538"/>
                    </a:lnTo>
                    <a:lnTo>
                      <a:pt x="1094" y="1538"/>
                    </a:lnTo>
                    <a:lnTo>
                      <a:pt x="1086" y="1538"/>
                    </a:lnTo>
                    <a:lnTo>
                      <a:pt x="1076" y="1538"/>
                    </a:lnTo>
                    <a:lnTo>
                      <a:pt x="1084" y="1534"/>
                    </a:lnTo>
                    <a:lnTo>
                      <a:pt x="1092" y="1530"/>
                    </a:lnTo>
                    <a:lnTo>
                      <a:pt x="1098" y="1530"/>
                    </a:lnTo>
                    <a:lnTo>
                      <a:pt x="1110" y="1530"/>
                    </a:lnTo>
                    <a:lnTo>
                      <a:pt x="1118" y="1534"/>
                    </a:lnTo>
                    <a:lnTo>
                      <a:pt x="1122" y="1534"/>
                    </a:lnTo>
                    <a:lnTo>
                      <a:pt x="1124" y="1532"/>
                    </a:lnTo>
                    <a:lnTo>
                      <a:pt x="1126" y="1532"/>
                    </a:lnTo>
                    <a:lnTo>
                      <a:pt x="1128" y="1532"/>
                    </a:lnTo>
                    <a:lnTo>
                      <a:pt x="1134" y="1538"/>
                    </a:lnTo>
                    <a:lnTo>
                      <a:pt x="1142" y="1544"/>
                    </a:lnTo>
                    <a:lnTo>
                      <a:pt x="1146" y="1544"/>
                    </a:lnTo>
                    <a:lnTo>
                      <a:pt x="1150" y="1542"/>
                    </a:lnTo>
                    <a:lnTo>
                      <a:pt x="1178" y="1528"/>
                    </a:lnTo>
                    <a:lnTo>
                      <a:pt x="1190" y="1518"/>
                    </a:lnTo>
                    <a:lnTo>
                      <a:pt x="1192" y="1516"/>
                    </a:lnTo>
                    <a:lnTo>
                      <a:pt x="1192" y="1512"/>
                    </a:lnTo>
                    <a:lnTo>
                      <a:pt x="1184" y="1500"/>
                    </a:lnTo>
                    <a:lnTo>
                      <a:pt x="1178" y="1496"/>
                    </a:lnTo>
                    <a:lnTo>
                      <a:pt x="1172" y="1496"/>
                    </a:lnTo>
                    <a:lnTo>
                      <a:pt x="1168" y="1496"/>
                    </a:lnTo>
                    <a:lnTo>
                      <a:pt x="1168" y="1494"/>
                    </a:lnTo>
                    <a:lnTo>
                      <a:pt x="1168" y="1490"/>
                    </a:lnTo>
                    <a:lnTo>
                      <a:pt x="1170" y="1484"/>
                    </a:lnTo>
                    <a:lnTo>
                      <a:pt x="1168" y="1482"/>
                    </a:lnTo>
                    <a:lnTo>
                      <a:pt x="1164" y="1480"/>
                    </a:lnTo>
                    <a:lnTo>
                      <a:pt x="1158" y="1476"/>
                    </a:lnTo>
                    <a:lnTo>
                      <a:pt x="1154" y="1472"/>
                    </a:lnTo>
                    <a:lnTo>
                      <a:pt x="1148" y="1468"/>
                    </a:lnTo>
                    <a:lnTo>
                      <a:pt x="1144" y="1466"/>
                    </a:lnTo>
                    <a:lnTo>
                      <a:pt x="1138" y="1468"/>
                    </a:lnTo>
                    <a:lnTo>
                      <a:pt x="1132" y="1468"/>
                    </a:lnTo>
                    <a:lnTo>
                      <a:pt x="1132" y="1466"/>
                    </a:lnTo>
                    <a:lnTo>
                      <a:pt x="1132" y="1462"/>
                    </a:lnTo>
                    <a:lnTo>
                      <a:pt x="1130" y="1462"/>
                    </a:lnTo>
                    <a:lnTo>
                      <a:pt x="1126" y="1460"/>
                    </a:lnTo>
                    <a:lnTo>
                      <a:pt x="1124" y="1460"/>
                    </a:lnTo>
                    <a:lnTo>
                      <a:pt x="1122" y="1458"/>
                    </a:lnTo>
                    <a:lnTo>
                      <a:pt x="1118" y="1450"/>
                    </a:lnTo>
                    <a:lnTo>
                      <a:pt x="1116" y="1440"/>
                    </a:lnTo>
                    <a:lnTo>
                      <a:pt x="1116" y="1428"/>
                    </a:lnTo>
                    <a:lnTo>
                      <a:pt x="1116" y="1416"/>
                    </a:lnTo>
                    <a:lnTo>
                      <a:pt x="1116" y="1406"/>
                    </a:lnTo>
                    <a:lnTo>
                      <a:pt x="1120" y="1398"/>
                    </a:lnTo>
                    <a:lnTo>
                      <a:pt x="1120" y="1396"/>
                    </a:lnTo>
                    <a:lnTo>
                      <a:pt x="1124" y="1396"/>
                    </a:lnTo>
                    <a:lnTo>
                      <a:pt x="1126" y="1394"/>
                    </a:lnTo>
                    <a:lnTo>
                      <a:pt x="1128" y="1392"/>
                    </a:lnTo>
                    <a:lnTo>
                      <a:pt x="1126" y="1386"/>
                    </a:lnTo>
                    <a:lnTo>
                      <a:pt x="1126" y="1374"/>
                    </a:lnTo>
                    <a:lnTo>
                      <a:pt x="1126" y="1368"/>
                    </a:lnTo>
                    <a:lnTo>
                      <a:pt x="1128" y="1360"/>
                    </a:lnTo>
                    <a:lnTo>
                      <a:pt x="1132" y="1356"/>
                    </a:lnTo>
                    <a:lnTo>
                      <a:pt x="1132" y="1352"/>
                    </a:lnTo>
                    <a:lnTo>
                      <a:pt x="1130" y="1352"/>
                    </a:lnTo>
                    <a:lnTo>
                      <a:pt x="1128" y="1350"/>
                    </a:lnTo>
                    <a:lnTo>
                      <a:pt x="1124" y="1350"/>
                    </a:lnTo>
                    <a:lnTo>
                      <a:pt x="1122" y="1348"/>
                    </a:lnTo>
                    <a:lnTo>
                      <a:pt x="1122" y="1342"/>
                    </a:lnTo>
                    <a:lnTo>
                      <a:pt x="1122" y="1336"/>
                    </a:lnTo>
                    <a:lnTo>
                      <a:pt x="1124" y="1338"/>
                    </a:lnTo>
                    <a:lnTo>
                      <a:pt x="1130" y="1340"/>
                    </a:lnTo>
                    <a:lnTo>
                      <a:pt x="1136" y="1340"/>
                    </a:lnTo>
                    <a:lnTo>
                      <a:pt x="1142" y="1338"/>
                    </a:lnTo>
                    <a:lnTo>
                      <a:pt x="1148" y="1334"/>
                    </a:lnTo>
                    <a:lnTo>
                      <a:pt x="1148" y="1332"/>
                    </a:lnTo>
                    <a:lnTo>
                      <a:pt x="1148" y="1330"/>
                    </a:lnTo>
                    <a:lnTo>
                      <a:pt x="1146" y="1326"/>
                    </a:lnTo>
                    <a:lnTo>
                      <a:pt x="1144" y="1324"/>
                    </a:lnTo>
                    <a:lnTo>
                      <a:pt x="1142" y="1322"/>
                    </a:lnTo>
                    <a:lnTo>
                      <a:pt x="1144" y="1322"/>
                    </a:lnTo>
                    <a:lnTo>
                      <a:pt x="1152" y="1320"/>
                    </a:lnTo>
                    <a:lnTo>
                      <a:pt x="1160" y="1318"/>
                    </a:lnTo>
                    <a:lnTo>
                      <a:pt x="1166" y="1312"/>
                    </a:lnTo>
                    <a:lnTo>
                      <a:pt x="1170" y="1308"/>
                    </a:lnTo>
                    <a:lnTo>
                      <a:pt x="1172" y="1302"/>
                    </a:lnTo>
                    <a:lnTo>
                      <a:pt x="1178" y="1294"/>
                    </a:lnTo>
                    <a:lnTo>
                      <a:pt x="1180" y="1292"/>
                    </a:lnTo>
                    <a:lnTo>
                      <a:pt x="1186" y="1292"/>
                    </a:lnTo>
                    <a:lnTo>
                      <a:pt x="1190" y="1294"/>
                    </a:lnTo>
                    <a:lnTo>
                      <a:pt x="1194" y="1292"/>
                    </a:lnTo>
                    <a:lnTo>
                      <a:pt x="1196" y="1286"/>
                    </a:lnTo>
                    <a:lnTo>
                      <a:pt x="1200" y="1278"/>
                    </a:lnTo>
                    <a:lnTo>
                      <a:pt x="1204" y="1274"/>
                    </a:lnTo>
                    <a:lnTo>
                      <a:pt x="1208" y="1274"/>
                    </a:lnTo>
                    <a:lnTo>
                      <a:pt x="1214" y="1274"/>
                    </a:lnTo>
                    <a:lnTo>
                      <a:pt x="1218" y="1274"/>
                    </a:lnTo>
                    <a:lnTo>
                      <a:pt x="1222" y="1268"/>
                    </a:lnTo>
                    <a:lnTo>
                      <a:pt x="1226" y="1264"/>
                    </a:lnTo>
                    <a:lnTo>
                      <a:pt x="1228" y="1264"/>
                    </a:lnTo>
                    <a:lnTo>
                      <a:pt x="1232" y="1264"/>
                    </a:lnTo>
                    <a:lnTo>
                      <a:pt x="1236" y="1264"/>
                    </a:lnTo>
                    <a:lnTo>
                      <a:pt x="1238" y="1264"/>
                    </a:lnTo>
                    <a:lnTo>
                      <a:pt x="1240" y="1260"/>
                    </a:lnTo>
                    <a:lnTo>
                      <a:pt x="1244" y="1254"/>
                    </a:lnTo>
                    <a:lnTo>
                      <a:pt x="1246" y="1254"/>
                    </a:lnTo>
                    <a:lnTo>
                      <a:pt x="1250" y="1254"/>
                    </a:lnTo>
                    <a:lnTo>
                      <a:pt x="1254" y="1252"/>
                    </a:lnTo>
                    <a:lnTo>
                      <a:pt x="1258" y="1250"/>
                    </a:lnTo>
                    <a:lnTo>
                      <a:pt x="1262" y="1240"/>
                    </a:lnTo>
                    <a:lnTo>
                      <a:pt x="1268" y="1226"/>
                    </a:lnTo>
                    <a:lnTo>
                      <a:pt x="1274" y="1220"/>
                    </a:lnTo>
                    <a:lnTo>
                      <a:pt x="1284" y="1214"/>
                    </a:lnTo>
                    <a:lnTo>
                      <a:pt x="1290" y="1208"/>
                    </a:lnTo>
                    <a:lnTo>
                      <a:pt x="1292" y="1206"/>
                    </a:lnTo>
                    <a:lnTo>
                      <a:pt x="1292" y="1204"/>
                    </a:lnTo>
                    <a:lnTo>
                      <a:pt x="1290" y="1202"/>
                    </a:lnTo>
                    <a:lnTo>
                      <a:pt x="1284" y="1198"/>
                    </a:lnTo>
                    <a:lnTo>
                      <a:pt x="1280" y="1194"/>
                    </a:lnTo>
                    <a:lnTo>
                      <a:pt x="1276" y="1190"/>
                    </a:lnTo>
                    <a:lnTo>
                      <a:pt x="1276" y="1184"/>
                    </a:lnTo>
                    <a:lnTo>
                      <a:pt x="1276" y="1180"/>
                    </a:lnTo>
                    <a:lnTo>
                      <a:pt x="1282" y="1174"/>
                    </a:lnTo>
                    <a:lnTo>
                      <a:pt x="1288" y="1168"/>
                    </a:lnTo>
                    <a:lnTo>
                      <a:pt x="1290" y="1164"/>
                    </a:lnTo>
                    <a:lnTo>
                      <a:pt x="1292" y="1156"/>
                    </a:lnTo>
                    <a:lnTo>
                      <a:pt x="1292" y="1150"/>
                    </a:lnTo>
                    <a:lnTo>
                      <a:pt x="1294" y="1146"/>
                    </a:lnTo>
                    <a:lnTo>
                      <a:pt x="1298" y="1144"/>
                    </a:lnTo>
                    <a:lnTo>
                      <a:pt x="1300" y="1144"/>
                    </a:lnTo>
                    <a:lnTo>
                      <a:pt x="1306" y="1142"/>
                    </a:lnTo>
                    <a:lnTo>
                      <a:pt x="1310" y="1140"/>
                    </a:lnTo>
                    <a:lnTo>
                      <a:pt x="1310" y="1138"/>
                    </a:lnTo>
                    <a:lnTo>
                      <a:pt x="1314" y="1132"/>
                    </a:lnTo>
                    <a:lnTo>
                      <a:pt x="1320" y="1126"/>
                    </a:lnTo>
                    <a:lnTo>
                      <a:pt x="1338" y="1114"/>
                    </a:lnTo>
                    <a:lnTo>
                      <a:pt x="1340" y="1112"/>
                    </a:lnTo>
                    <a:lnTo>
                      <a:pt x="1344" y="1112"/>
                    </a:lnTo>
                    <a:lnTo>
                      <a:pt x="1346" y="1116"/>
                    </a:lnTo>
                    <a:lnTo>
                      <a:pt x="1348" y="1118"/>
                    </a:lnTo>
                    <a:lnTo>
                      <a:pt x="1350" y="1120"/>
                    </a:lnTo>
                    <a:lnTo>
                      <a:pt x="1354" y="1120"/>
                    </a:lnTo>
                    <a:lnTo>
                      <a:pt x="1358" y="1118"/>
                    </a:lnTo>
                    <a:lnTo>
                      <a:pt x="1364" y="1116"/>
                    </a:lnTo>
                    <a:lnTo>
                      <a:pt x="1368" y="1116"/>
                    </a:lnTo>
                    <a:lnTo>
                      <a:pt x="1378" y="1116"/>
                    </a:lnTo>
                    <a:lnTo>
                      <a:pt x="1386" y="1116"/>
                    </a:lnTo>
                    <a:lnTo>
                      <a:pt x="1392" y="1116"/>
                    </a:lnTo>
                    <a:lnTo>
                      <a:pt x="1396" y="1114"/>
                    </a:lnTo>
                    <a:lnTo>
                      <a:pt x="1408" y="1116"/>
                    </a:lnTo>
                    <a:lnTo>
                      <a:pt x="1414" y="1120"/>
                    </a:lnTo>
                    <a:lnTo>
                      <a:pt x="1418" y="1124"/>
                    </a:lnTo>
                    <a:lnTo>
                      <a:pt x="1428" y="1126"/>
                    </a:lnTo>
                    <a:lnTo>
                      <a:pt x="1438" y="1130"/>
                    </a:lnTo>
                    <a:lnTo>
                      <a:pt x="1440" y="1134"/>
                    </a:lnTo>
                    <a:lnTo>
                      <a:pt x="1442" y="1136"/>
                    </a:lnTo>
                    <a:lnTo>
                      <a:pt x="1442" y="1144"/>
                    </a:lnTo>
                    <a:lnTo>
                      <a:pt x="1440" y="1154"/>
                    </a:lnTo>
                    <a:lnTo>
                      <a:pt x="1440" y="1162"/>
                    </a:lnTo>
                    <a:lnTo>
                      <a:pt x="1442" y="1166"/>
                    </a:lnTo>
                    <a:lnTo>
                      <a:pt x="1446" y="1168"/>
                    </a:lnTo>
                    <a:lnTo>
                      <a:pt x="1444" y="1174"/>
                    </a:lnTo>
                    <a:lnTo>
                      <a:pt x="1442" y="1176"/>
                    </a:lnTo>
                    <a:lnTo>
                      <a:pt x="1440" y="1176"/>
                    </a:lnTo>
                    <a:lnTo>
                      <a:pt x="1434" y="1176"/>
                    </a:lnTo>
                    <a:lnTo>
                      <a:pt x="1422" y="1178"/>
                    </a:lnTo>
                    <a:lnTo>
                      <a:pt x="1416" y="1180"/>
                    </a:lnTo>
                    <a:lnTo>
                      <a:pt x="1412" y="1184"/>
                    </a:lnTo>
                    <a:lnTo>
                      <a:pt x="1406" y="1196"/>
                    </a:lnTo>
                    <a:lnTo>
                      <a:pt x="1398" y="1208"/>
                    </a:lnTo>
                    <a:lnTo>
                      <a:pt x="1390" y="1216"/>
                    </a:lnTo>
                    <a:lnTo>
                      <a:pt x="1382" y="1222"/>
                    </a:lnTo>
                    <a:lnTo>
                      <a:pt x="1372" y="1228"/>
                    </a:lnTo>
                    <a:lnTo>
                      <a:pt x="1368" y="1232"/>
                    </a:lnTo>
                    <a:lnTo>
                      <a:pt x="1366" y="1236"/>
                    </a:lnTo>
                    <a:lnTo>
                      <a:pt x="1366" y="1238"/>
                    </a:lnTo>
                    <a:lnTo>
                      <a:pt x="1366" y="1242"/>
                    </a:lnTo>
                    <a:lnTo>
                      <a:pt x="1358" y="1244"/>
                    </a:lnTo>
                    <a:lnTo>
                      <a:pt x="1354" y="1246"/>
                    </a:lnTo>
                    <a:lnTo>
                      <a:pt x="1350" y="1248"/>
                    </a:lnTo>
                    <a:lnTo>
                      <a:pt x="1346" y="1254"/>
                    </a:lnTo>
                    <a:lnTo>
                      <a:pt x="1344" y="1258"/>
                    </a:lnTo>
                    <a:lnTo>
                      <a:pt x="1342" y="1260"/>
                    </a:lnTo>
                    <a:lnTo>
                      <a:pt x="1338" y="1260"/>
                    </a:lnTo>
                    <a:lnTo>
                      <a:pt x="1334" y="1260"/>
                    </a:lnTo>
                    <a:lnTo>
                      <a:pt x="1332" y="1260"/>
                    </a:lnTo>
                    <a:lnTo>
                      <a:pt x="1328" y="1264"/>
                    </a:lnTo>
                    <a:lnTo>
                      <a:pt x="1326" y="1268"/>
                    </a:lnTo>
                    <a:lnTo>
                      <a:pt x="1324" y="1270"/>
                    </a:lnTo>
                    <a:lnTo>
                      <a:pt x="1322" y="1270"/>
                    </a:lnTo>
                    <a:lnTo>
                      <a:pt x="1320" y="1272"/>
                    </a:lnTo>
                    <a:lnTo>
                      <a:pt x="1318" y="1272"/>
                    </a:lnTo>
                    <a:lnTo>
                      <a:pt x="1318" y="1278"/>
                    </a:lnTo>
                    <a:lnTo>
                      <a:pt x="1318" y="1286"/>
                    </a:lnTo>
                    <a:lnTo>
                      <a:pt x="1318" y="1288"/>
                    </a:lnTo>
                    <a:lnTo>
                      <a:pt x="1314" y="1292"/>
                    </a:lnTo>
                    <a:lnTo>
                      <a:pt x="1310" y="1294"/>
                    </a:lnTo>
                    <a:lnTo>
                      <a:pt x="1308" y="1294"/>
                    </a:lnTo>
                    <a:lnTo>
                      <a:pt x="1300" y="1292"/>
                    </a:lnTo>
                    <a:lnTo>
                      <a:pt x="1294" y="1290"/>
                    </a:lnTo>
                    <a:lnTo>
                      <a:pt x="1292" y="1292"/>
                    </a:lnTo>
                    <a:lnTo>
                      <a:pt x="1290" y="1296"/>
                    </a:lnTo>
                    <a:lnTo>
                      <a:pt x="1290" y="1300"/>
                    </a:lnTo>
                    <a:lnTo>
                      <a:pt x="1286" y="1304"/>
                    </a:lnTo>
                    <a:lnTo>
                      <a:pt x="1278" y="1314"/>
                    </a:lnTo>
                    <a:lnTo>
                      <a:pt x="1276" y="1322"/>
                    </a:lnTo>
                    <a:lnTo>
                      <a:pt x="1274" y="1328"/>
                    </a:lnTo>
                    <a:lnTo>
                      <a:pt x="1274" y="1338"/>
                    </a:lnTo>
                    <a:lnTo>
                      <a:pt x="1278" y="1346"/>
                    </a:lnTo>
                    <a:lnTo>
                      <a:pt x="1282" y="1354"/>
                    </a:lnTo>
                    <a:lnTo>
                      <a:pt x="1282" y="1360"/>
                    </a:lnTo>
                    <a:lnTo>
                      <a:pt x="1282" y="1364"/>
                    </a:lnTo>
                    <a:lnTo>
                      <a:pt x="1280" y="1366"/>
                    </a:lnTo>
                    <a:lnTo>
                      <a:pt x="1278" y="1368"/>
                    </a:lnTo>
                    <a:lnTo>
                      <a:pt x="1278" y="1372"/>
                    </a:lnTo>
                    <a:lnTo>
                      <a:pt x="1280" y="1378"/>
                    </a:lnTo>
                    <a:lnTo>
                      <a:pt x="1288" y="1388"/>
                    </a:lnTo>
                    <a:lnTo>
                      <a:pt x="1292" y="1394"/>
                    </a:lnTo>
                    <a:lnTo>
                      <a:pt x="1294" y="1396"/>
                    </a:lnTo>
                    <a:lnTo>
                      <a:pt x="1294" y="1398"/>
                    </a:lnTo>
                    <a:lnTo>
                      <a:pt x="1292" y="1400"/>
                    </a:lnTo>
                    <a:lnTo>
                      <a:pt x="1288" y="1402"/>
                    </a:lnTo>
                    <a:lnTo>
                      <a:pt x="1286" y="1404"/>
                    </a:lnTo>
                    <a:lnTo>
                      <a:pt x="1286" y="1406"/>
                    </a:lnTo>
                    <a:lnTo>
                      <a:pt x="1288" y="1416"/>
                    </a:lnTo>
                    <a:lnTo>
                      <a:pt x="1288" y="1424"/>
                    </a:lnTo>
                    <a:lnTo>
                      <a:pt x="1282" y="1444"/>
                    </a:lnTo>
                    <a:lnTo>
                      <a:pt x="1280" y="1456"/>
                    </a:lnTo>
                    <a:lnTo>
                      <a:pt x="1280" y="1462"/>
                    </a:lnTo>
                    <a:lnTo>
                      <a:pt x="1282" y="1464"/>
                    </a:lnTo>
                    <a:lnTo>
                      <a:pt x="1286" y="1466"/>
                    </a:lnTo>
                    <a:lnTo>
                      <a:pt x="1298" y="1470"/>
                    </a:lnTo>
                    <a:lnTo>
                      <a:pt x="1322" y="1476"/>
                    </a:lnTo>
                    <a:lnTo>
                      <a:pt x="1328" y="1478"/>
                    </a:lnTo>
                    <a:lnTo>
                      <a:pt x="1330" y="1480"/>
                    </a:lnTo>
                    <a:lnTo>
                      <a:pt x="1328" y="1484"/>
                    </a:lnTo>
                    <a:lnTo>
                      <a:pt x="1328" y="1492"/>
                    </a:lnTo>
                    <a:lnTo>
                      <a:pt x="1328" y="1500"/>
                    </a:lnTo>
                    <a:lnTo>
                      <a:pt x="1330" y="1504"/>
                    </a:lnTo>
                    <a:lnTo>
                      <a:pt x="1334" y="1504"/>
                    </a:lnTo>
                    <a:lnTo>
                      <a:pt x="1336" y="1504"/>
                    </a:lnTo>
                    <a:lnTo>
                      <a:pt x="1340" y="1500"/>
                    </a:lnTo>
                    <a:lnTo>
                      <a:pt x="1346" y="1494"/>
                    </a:lnTo>
                    <a:lnTo>
                      <a:pt x="1352" y="1494"/>
                    </a:lnTo>
                    <a:lnTo>
                      <a:pt x="1354" y="1496"/>
                    </a:lnTo>
                    <a:lnTo>
                      <a:pt x="1354" y="1498"/>
                    </a:lnTo>
                    <a:lnTo>
                      <a:pt x="1354" y="1500"/>
                    </a:lnTo>
                    <a:lnTo>
                      <a:pt x="1352" y="1506"/>
                    </a:lnTo>
                    <a:lnTo>
                      <a:pt x="1346" y="1512"/>
                    </a:lnTo>
                    <a:lnTo>
                      <a:pt x="1346" y="1516"/>
                    </a:lnTo>
                    <a:lnTo>
                      <a:pt x="1352" y="1514"/>
                    </a:lnTo>
                    <a:lnTo>
                      <a:pt x="1366" y="1508"/>
                    </a:lnTo>
                    <a:lnTo>
                      <a:pt x="1376" y="1504"/>
                    </a:lnTo>
                    <a:lnTo>
                      <a:pt x="1390" y="1504"/>
                    </a:lnTo>
                    <a:lnTo>
                      <a:pt x="1408" y="1500"/>
                    </a:lnTo>
                    <a:lnTo>
                      <a:pt x="1436" y="1488"/>
                    </a:lnTo>
                    <a:lnTo>
                      <a:pt x="1448" y="1484"/>
                    </a:lnTo>
                    <a:lnTo>
                      <a:pt x="1454" y="1484"/>
                    </a:lnTo>
                    <a:lnTo>
                      <a:pt x="1458" y="1484"/>
                    </a:lnTo>
                    <a:lnTo>
                      <a:pt x="1462" y="1484"/>
                    </a:lnTo>
                    <a:lnTo>
                      <a:pt x="1466" y="1486"/>
                    </a:lnTo>
                    <a:lnTo>
                      <a:pt x="1470" y="1482"/>
                    </a:lnTo>
                    <a:lnTo>
                      <a:pt x="1476" y="1476"/>
                    </a:lnTo>
                    <a:lnTo>
                      <a:pt x="1478" y="1476"/>
                    </a:lnTo>
                    <a:lnTo>
                      <a:pt x="1484" y="1478"/>
                    </a:lnTo>
                    <a:lnTo>
                      <a:pt x="1490" y="1476"/>
                    </a:lnTo>
                    <a:lnTo>
                      <a:pt x="1498" y="1474"/>
                    </a:lnTo>
                    <a:lnTo>
                      <a:pt x="1506" y="1472"/>
                    </a:lnTo>
                    <a:lnTo>
                      <a:pt x="1512" y="1470"/>
                    </a:lnTo>
                    <a:lnTo>
                      <a:pt x="1522" y="1470"/>
                    </a:lnTo>
                    <a:lnTo>
                      <a:pt x="1532" y="1470"/>
                    </a:lnTo>
                    <a:lnTo>
                      <a:pt x="1538" y="1470"/>
                    </a:lnTo>
                    <a:lnTo>
                      <a:pt x="1546" y="1466"/>
                    </a:lnTo>
                    <a:lnTo>
                      <a:pt x="1550" y="1468"/>
                    </a:lnTo>
                    <a:lnTo>
                      <a:pt x="1556" y="1468"/>
                    </a:lnTo>
                    <a:lnTo>
                      <a:pt x="1566" y="1462"/>
                    </a:lnTo>
                    <a:lnTo>
                      <a:pt x="1574" y="1456"/>
                    </a:lnTo>
                    <a:lnTo>
                      <a:pt x="1578" y="1454"/>
                    </a:lnTo>
                    <a:lnTo>
                      <a:pt x="1580" y="1456"/>
                    </a:lnTo>
                    <a:lnTo>
                      <a:pt x="1582" y="1458"/>
                    </a:lnTo>
                    <a:lnTo>
                      <a:pt x="1578" y="1458"/>
                    </a:lnTo>
                    <a:lnTo>
                      <a:pt x="1576" y="1462"/>
                    </a:lnTo>
                    <a:lnTo>
                      <a:pt x="1578" y="1466"/>
                    </a:lnTo>
                    <a:lnTo>
                      <a:pt x="1580" y="1470"/>
                    </a:lnTo>
                    <a:lnTo>
                      <a:pt x="1578" y="1472"/>
                    </a:lnTo>
                    <a:lnTo>
                      <a:pt x="1572" y="1470"/>
                    </a:lnTo>
                    <a:lnTo>
                      <a:pt x="1568" y="1468"/>
                    </a:lnTo>
                    <a:lnTo>
                      <a:pt x="1572" y="1474"/>
                    </a:lnTo>
                    <a:lnTo>
                      <a:pt x="1578" y="1480"/>
                    </a:lnTo>
                    <a:lnTo>
                      <a:pt x="1582" y="1480"/>
                    </a:lnTo>
                    <a:lnTo>
                      <a:pt x="1584" y="1482"/>
                    </a:lnTo>
                    <a:lnTo>
                      <a:pt x="1588" y="1486"/>
                    </a:lnTo>
                    <a:lnTo>
                      <a:pt x="1592" y="1490"/>
                    </a:lnTo>
                    <a:lnTo>
                      <a:pt x="1596" y="1490"/>
                    </a:lnTo>
                    <a:lnTo>
                      <a:pt x="1608" y="1490"/>
                    </a:lnTo>
                    <a:lnTo>
                      <a:pt x="1618" y="1490"/>
                    </a:lnTo>
                    <a:lnTo>
                      <a:pt x="1622" y="1492"/>
                    </a:lnTo>
                    <a:lnTo>
                      <a:pt x="1626" y="1494"/>
                    </a:lnTo>
                    <a:lnTo>
                      <a:pt x="1628" y="1498"/>
                    </a:lnTo>
                    <a:lnTo>
                      <a:pt x="1632" y="1500"/>
                    </a:lnTo>
                    <a:lnTo>
                      <a:pt x="1638" y="1502"/>
                    </a:lnTo>
                    <a:lnTo>
                      <a:pt x="1642" y="1504"/>
                    </a:lnTo>
                    <a:lnTo>
                      <a:pt x="1642" y="1508"/>
                    </a:lnTo>
                    <a:lnTo>
                      <a:pt x="1638" y="1510"/>
                    </a:lnTo>
                    <a:lnTo>
                      <a:pt x="1634" y="1510"/>
                    </a:lnTo>
                    <a:lnTo>
                      <a:pt x="1610" y="1504"/>
                    </a:lnTo>
                    <a:lnTo>
                      <a:pt x="1602" y="1502"/>
                    </a:lnTo>
                    <a:lnTo>
                      <a:pt x="1596" y="1504"/>
                    </a:lnTo>
                    <a:lnTo>
                      <a:pt x="1594" y="1506"/>
                    </a:lnTo>
                    <a:lnTo>
                      <a:pt x="1592" y="1510"/>
                    </a:lnTo>
                    <a:lnTo>
                      <a:pt x="1590" y="1512"/>
                    </a:lnTo>
                    <a:lnTo>
                      <a:pt x="1588" y="1516"/>
                    </a:lnTo>
                    <a:lnTo>
                      <a:pt x="1584" y="1516"/>
                    </a:lnTo>
                    <a:lnTo>
                      <a:pt x="1578" y="1514"/>
                    </a:lnTo>
                    <a:lnTo>
                      <a:pt x="1574" y="1512"/>
                    </a:lnTo>
                    <a:lnTo>
                      <a:pt x="1570" y="1514"/>
                    </a:lnTo>
                    <a:lnTo>
                      <a:pt x="1568" y="1516"/>
                    </a:lnTo>
                    <a:lnTo>
                      <a:pt x="1568" y="1518"/>
                    </a:lnTo>
                    <a:lnTo>
                      <a:pt x="1568" y="1522"/>
                    </a:lnTo>
                    <a:lnTo>
                      <a:pt x="1568" y="1524"/>
                    </a:lnTo>
                    <a:lnTo>
                      <a:pt x="1564" y="1524"/>
                    </a:lnTo>
                    <a:lnTo>
                      <a:pt x="1560" y="1520"/>
                    </a:lnTo>
                    <a:lnTo>
                      <a:pt x="1556" y="1518"/>
                    </a:lnTo>
                    <a:lnTo>
                      <a:pt x="1552" y="1516"/>
                    </a:lnTo>
                    <a:lnTo>
                      <a:pt x="1552" y="1518"/>
                    </a:lnTo>
                    <a:lnTo>
                      <a:pt x="1552" y="1520"/>
                    </a:lnTo>
                    <a:lnTo>
                      <a:pt x="1554" y="1530"/>
                    </a:lnTo>
                    <a:lnTo>
                      <a:pt x="1554" y="1534"/>
                    </a:lnTo>
                    <a:lnTo>
                      <a:pt x="1552" y="1536"/>
                    </a:lnTo>
                    <a:lnTo>
                      <a:pt x="1540" y="1540"/>
                    </a:lnTo>
                    <a:lnTo>
                      <a:pt x="1530" y="1542"/>
                    </a:lnTo>
                    <a:lnTo>
                      <a:pt x="1518" y="1540"/>
                    </a:lnTo>
                    <a:lnTo>
                      <a:pt x="1508" y="1536"/>
                    </a:lnTo>
                    <a:lnTo>
                      <a:pt x="1498" y="1532"/>
                    </a:lnTo>
                    <a:lnTo>
                      <a:pt x="1488" y="1530"/>
                    </a:lnTo>
                    <a:lnTo>
                      <a:pt x="1476" y="1528"/>
                    </a:lnTo>
                    <a:lnTo>
                      <a:pt x="1460" y="1526"/>
                    </a:lnTo>
                    <a:lnTo>
                      <a:pt x="1454" y="1524"/>
                    </a:lnTo>
                    <a:lnTo>
                      <a:pt x="1450" y="1524"/>
                    </a:lnTo>
                    <a:lnTo>
                      <a:pt x="1448" y="1526"/>
                    </a:lnTo>
                    <a:lnTo>
                      <a:pt x="1448" y="1528"/>
                    </a:lnTo>
                    <a:lnTo>
                      <a:pt x="1446" y="1532"/>
                    </a:lnTo>
                    <a:lnTo>
                      <a:pt x="1442" y="1534"/>
                    </a:lnTo>
                    <a:lnTo>
                      <a:pt x="1436" y="1534"/>
                    </a:lnTo>
                    <a:lnTo>
                      <a:pt x="1422" y="1534"/>
                    </a:lnTo>
                    <a:lnTo>
                      <a:pt x="1408" y="1534"/>
                    </a:lnTo>
                    <a:lnTo>
                      <a:pt x="1398" y="1538"/>
                    </a:lnTo>
                    <a:lnTo>
                      <a:pt x="1394" y="1542"/>
                    </a:lnTo>
                    <a:lnTo>
                      <a:pt x="1392" y="1544"/>
                    </a:lnTo>
                    <a:lnTo>
                      <a:pt x="1390" y="1548"/>
                    </a:lnTo>
                    <a:lnTo>
                      <a:pt x="1388" y="1550"/>
                    </a:lnTo>
                    <a:lnTo>
                      <a:pt x="1380" y="1552"/>
                    </a:lnTo>
                    <a:lnTo>
                      <a:pt x="1374" y="1554"/>
                    </a:lnTo>
                    <a:lnTo>
                      <a:pt x="1372" y="1558"/>
                    </a:lnTo>
                    <a:lnTo>
                      <a:pt x="1370" y="1562"/>
                    </a:lnTo>
                    <a:lnTo>
                      <a:pt x="1368" y="1572"/>
                    </a:lnTo>
                    <a:lnTo>
                      <a:pt x="1368" y="1580"/>
                    </a:lnTo>
                    <a:lnTo>
                      <a:pt x="1370" y="1588"/>
                    </a:lnTo>
                    <a:lnTo>
                      <a:pt x="1372" y="1594"/>
                    </a:lnTo>
                    <a:lnTo>
                      <a:pt x="1378" y="1604"/>
                    </a:lnTo>
                    <a:lnTo>
                      <a:pt x="1382" y="1610"/>
                    </a:lnTo>
                    <a:lnTo>
                      <a:pt x="1386" y="1614"/>
                    </a:lnTo>
                    <a:lnTo>
                      <a:pt x="1390" y="1614"/>
                    </a:lnTo>
                    <a:lnTo>
                      <a:pt x="1396" y="1614"/>
                    </a:lnTo>
                    <a:lnTo>
                      <a:pt x="1402" y="1610"/>
                    </a:lnTo>
                    <a:lnTo>
                      <a:pt x="1410" y="1606"/>
                    </a:lnTo>
                    <a:lnTo>
                      <a:pt x="1410" y="1608"/>
                    </a:lnTo>
                    <a:lnTo>
                      <a:pt x="1410" y="1610"/>
                    </a:lnTo>
                    <a:lnTo>
                      <a:pt x="1402" y="1640"/>
                    </a:lnTo>
                    <a:lnTo>
                      <a:pt x="1402" y="1646"/>
                    </a:lnTo>
                    <a:lnTo>
                      <a:pt x="1404" y="1654"/>
                    </a:lnTo>
                    <a:lnTo>
                      <a:pt x="1406" y="1668"/>
                    </a:lnTo>
                    <a:lnTo>
                      <a:pt x="1408" y="1676"/>
                    </a:lnTo>
                    <a:lnTo>
                      <a:pt x="1406" y="1682"/>
                    </a:lnTo>
                    <a:lnTo>
                      <a:pt x="1402" y="1686"/>
                    </a:lnTo>
                    <a:lnTo>
                      <a:pt x="1392" y="1692"/>
                    </a:lnTo>
                    <a:lnTo>
                      <a:pt x="1380" y="1694"/>
                    </a:lnTo>
                    <a:lnTo>
                      <a:pt x="1370" y="1694"/>
                    </a:lnTo>
                    <a:lnTo>
                      <a:pt x="1364" y="1690"/>
                    </a:lnTo>
                    <a:lnTo>
                      <a:pt x="1360" y="1684"/>
                    </a:lnTo>
                    <a:lnTo>
                      <a:pt x="1354" y="1672"/>
                    </a:lnTo>
                    <a:lnTo>
                      <a:pt x="1348" y="1666"/>
                    </a:lnTo>
                    <a:lnTo>
                      <a:pt x="1342" y="1662"/>
                    </a:lnTo>
                    <a:lnTo>
                      <a:pt x="1336" y="1660"/>
                    </a:lnTo>
                    <a:lnTo>
                      <a:pt x="1334" y="1656"/>
                    </a:lnTo>
                    <a:lnTo>
                      <a:pt x="1332" y="1652"/>
                    </a:lnTo>
                    <a:lnTo>
                      <a:pt x="1332" y="1650"/>
                    </a:lnTo>
                    <a:lnTo>
                      <a:pt x="1332" y="1648"/>
                    </a:lnTo>
                    <a:lnTo>
                      <a:pt x="1324" y="1648"/>
                    </a:lnTo>
                    <a:lnTo>
                      <a:pt x="1302" y="1656"/>
                    </a:lnTo>
                    <a:lnTo>
                      <a:pt x="1294" y="1660"/>
                    </a:lnTo>
                    <a:lnTo>
                      <a:pt x="1292" y="1664"/>
                    </a:lnTo>
                    <a:lnTo>
                      <a:pt x="1286" y="1674"/>
                    </a:lnTo>
                    <a:lnTo>
                      <a:pt x="1284" y="1678"/>
                    </a:lnTo>
                    <a:lnTo>
                      <a:pt x="1286" y="1684"/>
                    </a:lnTo>
                    <a:lnTo>
                      <a:pt x="1286" y="1688"/>
                    </a:lnTo>
                    <a:lnTo>
                      <a:pt x="1286" y="1690"/>
                    </a:lnTo>
                    <a:lnTo>
                      <a:pt x="1280" y="1694"/>
                    </a:lnTo>
                    <a:lnTo>
                      <a:pt x="1274" y="1700"/>
                    </a:lnTo>
                    <a:lnTo>
                      <a:pt x="1272" y="1704"/>
                    </a:lnTo>
                    <a:lnTo>
                      <a:pt x="1270" y="1710"/>
                    </a:lnTo>
                    <a:lnTo>
                      <a:pt x="1266" y="1720"/>
                    </a:lnTo>
                    <a:lnTo>
                      <a:pt x="1266" y="1732"/>
                    </a:lnTo>
                    <a:lnTo>
                      <a:pt x="1268" y="1752"/>
                    </a:lnTo>
                    <a:lnTo>
                      <a:pt x="1268" y="1766"/>
                    </a:lnTo>
                    <a:lnTo>
                      <a:pt x="1270" y="1772"/>
                    </a:lnTo>
                    <a:lnTo>
                      <a:pt x="1274" y="1776"/>
                    </a:lnTo>
                    <a:lnTo>
                      <a:pt x="1278" y="1782"/>
                    </a:lnTo>
                    <a:lnTo>
                      <a:pt x="1280" y="1790"/>
                    </a:lnTo>
                    <a:lnTo>
                      <a:pt x="1280" y="1804"/>
                    </a:lnTo>
                    <a:lnTo>
                      <a:pt x="1278" y="1806"/>
                    </a:lnTo>
                    <a:lnTo>
                      <a:pt x="1276" y="1808"/>
                    </a:lnTo>
                    <a:lnTo>
                      <a:pt x="1276" y="1816"/>
                    </a:lnTo>
                    <a:lnTo>
                      <a:pt x="1278" y="1818"/>
                    </a:lnTo>
                    <a:lnTo>
                      <a:pt x="1276" y="1822"/>
                    </a:lnTo>
                    <a:lnTo>
                      <a:pt x="1270" y="1824"/>
                    </a:lnTo>
                    <a:lnTo>
                      <a:pt x="1264" y="1826"/>
                    </a:lnTo>
                    <a:lnTo>
                      <a:pt x="1258" y="1824"/>
                    </a:lnTo>
                    <a:lnTo>
                      <a:pt x="1256" y="1824"/>
                    </a:lnTo>
                    <a:lnTo>
                      <a:pt x="1256" y="1822"/>
                    </a:lnTo>
                    <a:lnTo>
                      <a:pt x="1258" y="1816"/>
                    </a:lnTo>
                    <a:lnTo>
                      <a:pt x="1268" y="1804"/>
                    </a:lnTo>
                    <a:lnTo>
                      <a:pt x="1270" y="1800"/>
                    </a:lnTo>
                    <a:lnTo>
                      <a:pt x="1268" y="1800"/>
                    </a:lnTo>
                    <a:lnTo>
                      <a:pt x="1256" y="1814"/>
                    </a:lnTo>
                    <a:lnTo>
                      <a:pt x="1248" y="1820"/>
                    </a:lnTo>
                    <a:lnTo>
                      <a:pt x="1246" y="1822"/>
                    </a:lnTo>
                    <a:lnTo>
                      <a:pt x="1240" y="1820"/>
                    </a:lnTo>
                    <a:lnTo>
                      <a:pt x="1232" y="1820"/>
                    </a:lnTo>
                    <a:lnTo>
                      <a:pt x="1226" y="1822"/>
                    </a:lnTo>
                    <a:lnTo>
                      <a:pt x="1224" y="1824"/>
                    </a:lnTo>
                    <a:lnTo>
                      <a:pt x="1224" y="1830"/>
                    </a:lnTo>
                    <a:lnTo>
                      <a:pt x="1224" y="1836"/>
                    </a:lnTo>
                    <a:lnTo>
                      <a:pt x="1224" y="1840"/>
                    </a:lnTo>
                    <a:lnTo>
                      <a:pt x="1220" y="1846"/>
                    </a:lnTo>
                    <a:lnTo>
                      <a:pt x="1214" y="1852"/>
                    </a:lnTo>
                    <a:lnTo>
                      <a:pt x="1202" y="1858"/>
                    </a:lnTo>
                    <a:lnTo>
                      <a:pt x="1188" y="1860"/>
                    </a:lnTo>
                    <a:lnTo>
                      <a:pt x="1182" y="1858"/>
                    </a:lnTo>
                    <a:lnTo>
                      <a:pt x="1176" y="1856"/>
                    </a:lnTo>
                    <a:lnTo>
                      <a:pt x="1172" y="1854"/>
                    </a:lnTo>
                    <a:lnTo>
                      <a:pt x="1170" y="1848"/>
                    </a:lnTo>
                    <a:lnTo>
                      <a:pt x="1166" y="1836"/>
                    </a:lnTo>
                    <a:lnTo>
                      <a:pt x="1172" y="1840"/>
                    </a:lnTo>
                    <a:lnTo>
                      <a:pt x="1180" y="1844"/>
                    </a:lnTo>
                    <a:lnTo>
                      <a:pt x="1184" y="1844"/>
                    </a:lnTo>
                    <a:lnTo>
                      <a:pt x="1184" y="1842"/>
                    </a:lnTo>
                    <a:lnTo>
                      <a:pt x="1180" y="1840"/>
                    </a:lnTo>
                    <a:lnTo>
                      <a:pt x="1168" y="1832"/>
                    </a:lnTo>
                    <a:lnTo>
                      <a:pt x="1160" y="1828"/>
                    </a:lnTo>
                    <a:lnTo>
                      <a:pt x="1152" y="1828"/>
                    </a:lnTo>
                    <a:lnTo>
                      <a:pt x="1136" y="1832"/>
                    </a:lnTo>
                    <a:lnTo>
                      <a:pt x="1118" y="1836"/>
                    </a:lnTo>
                    <a:lnTo>
                      <a:pt x="1112" y="1838"/>
                    </a:lnTo>
                    <a:lnTo>
                      <a:pt x="1110" y="1840"/>
                    </a:lnTo>
                    <a:lnTo>
                      <a:pt x="1098" y="1844"/>
                    </a:lnTo>
                    <a:lnTo>
                      <a:pt x="1090" y="1848"/>
                    </a:lnTo>
                    <a:lnTo>
                      <a:pt x="1086" y="1850"/>
                    </a:lnTo>
                    <a:lnTo>
                      <a:pt x="1082" y="1856"/>
                    </a:lnTo>
                    <a:lnTo>
                      <a:pt x="1080" y="1858"/>
                    </a:lnTo>
                    <a:lnTo>
                      <a:pt x="1074" y="1862"/>
                    </a:lnTo>
                    <a:lnTo>
                      <a:pt x="1066" y="1864"/>
                    </a:lnTo>
                    <a:lnTo>
                      <a:pt x="1054" y="1868"/>
                    </a:lnTo>
                    <a:lnTo>
                      <a:pt x="1034" y="1874"/>
                    </a:lnTo>
                    <a:lnTo>
                      <a:pt x="1020" y="1880"/>
                    </a:lnTo>
                    <a:lnTo>
                      <a:pt x="1008" y="1884"/>
                    </a:lnTo>
                    <a:lnTo>
                      <a:pt x="1002" y="1884"/>
                    </a:lnTo>
                    <a:lnTo>
                      <a:pt x="996" y="1884"/>
                    </a:lnTo>
                    <a:lnTo>
                      <a:pt x="992" y="1882"/>
                    </a:lnTo>
                    <a:lnTo>
                      <a:pt x="986" y="1878"/>
                    </a:lnTo>
                    <a:lnTo>
                      <a:pt x="980" y="1870"/>
                    </a:lnTo>
                    <a:lnTo>
                      <a:pt x="978" y="1870"/>
                    </a:lnTo>
                    <a:lnTo>
                      <a:pt x="980" y="1874"/>
                    </a:lnTo>
                    <a:lnTo>
                      <a:pt x="984" y="1884"/>
                    </a:lnTo>
                    <a:lnTo>
                      <a:pt x="984" y="1886"/>
                    </a:lnTo>
                    <a:lnTo>
                      <a:pt x="984" y="1888"/>
                    </a:lnTo>
                    <a:lnTo>
                      <a:pt x="982" y="1888"/>
                    </a:lnTo>
                    <a:lnTo>
                      <a:pt x="982" y="1890"/>
                    </a:lnTo>
                    <a:lnTo>
                      <a:pt x="984" y="1890"/>
                    </a:lnTo>
                    <a:lnTo>
                      <a:pt x="988" y="1890"/>
                    </a:lnTo>
                    <a:lnTo>
                      <a:pt x="992" y="1888"/>
                    </a:lnTo>
                    <a:lnTo>
                      <a:pt x="996" y="1890"/>
                    </a:lnTo>
                    <a:lnTo>
                      <a:pt x="998" y="1892"/>
                    </a:lnTo>
                    <a:lnTo>
                      <a:pt x="1002" y="1892"/>
                    </a:lnTo>
                    <a:lnTo>
                      <a:pt x="1004" y="1890"/>
                    </a:lnTo>
                    <a:lnTo>
                      <a:pt x="1008" y="1890"/>
                    </a:lnTo>
                    <a:lnTo>
                      <a:pt x="1010" y="1894"/>
                    </a:lnTo>
                    <a:lnTo>
                      <a:pt x="1010" y="1900"/>
                    </a:lnTo>
                    <a:lnTo>
                      <a:pt x="1010" y="1902"/>
                    </a:lnTo>
                    <a:lnTo>
                      <a:pt x="1008" y="1902"/>
                    </a:lnTo>
                    <a:lnTo>
                      <a:pt x="1004" y="1900"/>
                    </a:lnTo>
                    <a:lnTo>
                      <a:pt x="998" y="1898"/>
                    </a:lnTo>
                    <a:lnTo>
                      <a:pt x="996" y="1898"/>
                    </a:lnTo>
                    <a:lnTo>
                      <a:pt x="986" y="1896"/>
                    </a:lnTo>
                    <a:lnTo>
                      <a:pt x="980" y="1892"/>
                    </a:lnTo>
                    <a:lnTo>
                      <a:pt x="980" y="1890"/>
                    </a:lnTo>
                    <a:lnTo>
                      <a:pt x="980" y="1886"/>
                    </a:lnTo>
                    <a:lnTo>
                      <a:pt x="980" y="1884"/>
                    </a:lnTo>
                    <a:lnTo>
                      <a:pt x="978" y="1882"/>
                    </a:lnTo>
                    <a:lnTo>
                      <a:pt x="976" y="1878"/>
                    </a:lnTo>
                    <a:lnTo>
                      <a:pt x="976" y="1872"/>
                    </a:lnTo>
                    <a:lnTo>
                      <a:pt x="976" y="1870"/>
                    </a:lnTo>
                    <a:lnTo>
                      <a:pt x="974" y="1870"/>
                    </a:lnTo>
                    <a:lnTo>
                      <a:pt x="970" y="1872"/>
                    </a:lnTo>
                    <a:lnTo>
                      <a:pt x="962" y="1872"/>
                    </a:lnTo>
                    <a:lnTo>
                      <a:pt x="958" y="1870"/>
                    </a:lnTo>
                    <a:lnTo>
                      <a:pt x="954" y="1868"/>
                    </a:lnTo>
                    <a:lnTo>
                      <a:pt x="950" y="1860"/>
                    </a:lnTo>
                    <a:lnTo>
                      <a:pt x="948" y="1856"/>
                    </a:lnTo>
                    <a:lnTo>
                      <a:pt x="946" y="1854"/>
                    </a:lnTo>
                    <a:lnTo>
                      <a:pt x="944" y="1854"/>
                    </a:lnTo>
                    <a:lnTo>
                      <a:pt x="938" y="1854"/>
                    </a:lnTo>
                    <a:lnTo>
                      <a:pt x="932" y="1852"/>
                    </a:lnTo>
                    <a:lnTo>
                      <a:pt x="930" y="1850"/>
                    </a:lnTo>
                    <a:lnTo>
                      <a:pt x="926" y="1850"/>
                    </a:lnTo>
                    <a:lnTo>
                      <a:pt x="924" y="1854"/>
                    </a:lnTo>
                    <a:lnTo>
                      <a:pt x="920" y="1862"/>
                    </a:lnTo>
                    <a:lnTo>
                      <a:pt x="912" y="1868"/>
                    </a:lnTo>
                    <a:lnTo>
                      <a:pt x="908" y="1870"/>
                    </a:lnTo>
                    <a:lnTo>
                      <a:pt x="900" y="1870"/>
                    </a:lnTo>
                    <a:lnTo>
                      <a:pt x="894" y="1872"/>
                    </a:lnTo>
                    <a:lnTo>
                      <a:pt x="890" y="1874"/>
                    </a:lnTo>
                    <a:lnTo>
                      <a:pt x="886" y="1880"/>
                    </a:lnTo>
                    <a:lnTo>
                      <a:pt x="884" y="1884"/>
                    </a:lnTo>
                    <a:lnTo>
                      <a:pt x="882" y="1884"/>
                    </a:lnTo>
                    <a:lnTo>
                      <a:pt x="878" y="1882"/>
                    </a:lnTo>
                    <a:lnTo>
                      <a:pt x="874" y="1880"/>
                    </a:lnTo>
                    <a:lnTo>
                      <a:pt x="870" y="1880"/>
                    </a:lnTo>
                    <a:lnTo>
                      <a:pt x="864" y="1882"/>
                    </a:lnTo>
                    <a:lnTo>
                      <a:pt x="860" y="1882"/>
                    </a:lnTo>
                    <a:lnTo>
                      <a:pt x="858" y="1882"/>
                    </a:lnTo>
                    <a:lnTo>
                      <a:pt x="856" y="1880"/>
                    </a:lnTo>
                    <a:lnTo>
                      <a:pt x="856" y="1878"/>
                    </a:lnTo>
                    <a:lnTo>
                      <a:pt x="858" y="1876"/>
                    </a:lnTo>
                    <a:lnTo>
                      <a:pt x="864" y="1872"/>
                    </a:lnTo>
                    <a:lnTo>
                      <a:pt x="870" y="1870"/>
                    </a:lnTo>
                    <a:lnTo>
                      <a:pt x="870" y="1868"/>
                    </a:lnTo>
                    <a:lnTo>
                      <a:pt x="870" y="1864"/>
                    </a:lnTo>
                    <a:lnTo>
                      <a:pt x="870" y="1862"/>
                    </a:lnTo>
                    <a:lnTo>
                      <a:pt x="870" y="1858"/>
                    </a:lnTo>
                    <a:lnTo>
                      <a:pt x="870" y="1856"/>
                    </a:lnTo>
                    <a:lnTo>
                      <a:pt x="862" y="1858"/>
                    </a:lnTo>
                    <a:lnTo>
                      <a:pt x="856" y="1860"/>
                    </a:lnTo>
                    <a:lnTo>
                      <a:pt x="852" y="1860"/>
                    </a:lnTo>
                    <a:lnTo>
                      <a:pt x="848" y="1860"/>
                    </a:lnTo>
                    <a:lnTo>
                      <a:pt x="846" y="1858"/>
                    </a:lnTo>
                    <a:lnTo>
                      <a:pt x="842" y="1854"/>
                    </a:lnTo>
                    <a:lnTo>
                      <a:pt x="840" y="1854"/>
                    </a:lnTo>
                    <a:lnTo>
                      <a:pt x="838" y="1854"/>
                    </a:lnTo>
                    <a:lnTo>
                      <a:pt x="834" y="1856"/>
                    </a:lnTo>
                    <a:lnTo>
                      <a:pt x="832" y="1854"/>
                    </a:lnTo>
                    <a:lnTo>
                      <a:pt x="830" y="1852"/>
                    </a:lnTo>
                    <a:lnTo>
                      <a:pt x="826" y="1850"/>
                    </a:lnTo>
                    <a:lnTo>
                      <a:pt x="822" y="1850"/>
                    </a:lnTo>
                    <a:lnTo>
                      <a:pt x="824" y="1848"/>
                    </a:lnTo>
                    <a:lnTo>
                      <a:pt x="826" y="1844"/>
                    </a:lnTo>
                    <a:lnTo>
                      <a:pt x="828" y="1842"/>
                    </a:lnTo>
                    <a:lnTo>
                      <a:pt x="826" y="1838"/>
                    </a:lnTo>
                    <a:lnTo>
                      <a:pt x="824" y="1834"/>
                    </a:lnTo>
                    <a:lnTo>
                      <a:pt x="822" y="1832"/>
                    </a:lnTo>
                    <a:lnTo>
                      <a:pt x="820" y="1834"/>
                    </a:lnTo>
                    <a:lnTo>
                      <a:pt x="816" y="1832"/>
                    </a:lnTo>
                    <a:lnTo>
                      <a:pt x="812" y="1830"/>
                    </a:lnTo>
                    <a:lnTo>
                      <a:pt x="808" y="1830"/>
                    </a:lnTo>
                    <a:lnTo>
                      <a:pt x="806" y="1832"/>
                    </a:lnTo>
                    <a:lnTo>
                      <a:pt x="802" y="1830"/>
                    </a:lnTo>
                    <a:lnTo>
                      <a:pt x="808" y="1826"/>
                    </a:lnTo>
                    <a:lnTo>
                      <a:pt x="810" y="1824"/>
                    </a:lnTo>
                    <a:lnTo>
                      <a:pt x="810" y="1826"/>
                    </a:lnTo>
                    <a:lnTo>
                      <a:pt x="812" y="1828"/>
                    </a:lnTo>
                    <a:lnTo>
                      <a:pt x="816" y="1828"/>
                    </a:lnTo>
                    <a:lnTo>
                      <a:pt x="818" y="1826"/>
                    </a:lnTo>
                    <a:lnTo>
                      <a:pt x="820" y="1826"/>
                    </a:lnTo>
                    <a:lnTo>
                      <a:pt x="824" y="1828"/>
                    </a:lnTo>
                    <a:lnTo>
                      <a:pt x="826" y="1826"/>
                    </a:lnTo>
                    <a:lnTo>
                      <a:pt x="828" y="1824"/>
                    </a:lnTo>
                    <a:lnTo>
                      <a:pt x="828" y="1822"/>
                    </a:lnTo>
                    <a:lnTo>
                      <a:pt x="822" y="1818"/>
                    </a:lnTo>
                    <a:lnTo>
                      <a:pt x="816" y="1814"/>
                    </a:lnTo>
                    <a:lnTo>
                      <a:pt x="812" y="1816"/>
                    </a:lnTo>
                    <a:lnTo>
                      <a:pt x="810" y="1818"/>
                    </a:lnTo>
                    <a:lnTo>
                      <a:pt x="806" y="1814"/>
                    </a:lnTo>
                    <a:lnTo>
                      <a:pt x="806" y="1812"/>
                    </a:lnTo>
                    <a:lnTo>
                      <a:pt x="806" y="1810"/>
                    </a:lnTo>
                    <a:lnTo>
                      <a:pt x="810" y="1808"/>
                    </a:lnTo>
                    <a:lnTo>
                      <a:pt x="812" y="1804"/>
                    </a:lnTo>
                    <a:lnTo>
                      <a:pt x="814" y="1804"/>
                    </a:lnTo>
                    <a:lnTo>
                      <a:pt x="812" y="1802"/>
                    </a:lnTo>
                    <a:lnTo>
                      <a:pt x="810" y="1798"/>
                    </a:lnTo>
                    <a:lnTo>
                      <a:pt x="810" y="1794"/>
                    </a:lnTo>
                    <a:lnTo>
                      <a:pt x="810" y="1792"/>
                    </a:lnTo>
                    <a:lnTo>
                      <a:pt x="808" y="1790"/>
                    </a:lnTo>
                    <a:lnTo>
                      <a:pt x="808" y="1788"/>
                    </a:lnTo>
                    <a:lnTo>
                      <a:pt x="808" y="1786"/>
                    </a:lnTo>
                    <a:lnTo>
                      <a:pt x="814" y="1784"/>
                    </a:lnTo>
                    <a:lnTo>
                      <a:pt x="818" y="1782"/>
                    </a:lnTo>
                    <a:lnTo>
                      <a:pt x="818" y="1780"/>
                    </a:lnTo>
                    <a:lnTo>
                      <a:pt x="818" y="1778"/>
                    </a:lnTo>
                    <a:lnTo>
                      <a:pt x="818" y="1776"/>
                    </a:lnTo>
                    <a:lnTo>
                      <a:pt x="822" y="1776"/>
                    </a:lnTo>
                    <a:lnTo>
                      <a:pt x="826" y="1774"/>
                    </a:lnTo>
                    <a:lnTo>
                      <a:pt x="826" y="1772"/>
                    </a:lnTo>
                    <a:lnTo>
                      <a:pt x="824" y="1768"/>
                    </a:lnTo>
                    <a:lnTo>
                      <a:pt x="820" y="1764"/>
                    </a:lnTo>
                    <a:lnTo>
                      <a:pt x="824" y="1766"/>
                    </a:lnTo>
                    <a:lnTo>
                      <a:pt x="828" y="1768"/>
                    </a:lnTo>
                    <a:lnTo>
                      <a:pt x="832" y="1768"/>
                    </a:lnTo>
                    <a:lnTo>
                      <a:pt x="834" y="1766"/>
                    </a:lnTo>
                    <a:lnTo>
                      <a:pt x="834" y="1764"/>
                    </a:lnTo>
                    <a:lnTo>
                      <a:pt x="834" y="1760"/>
                    </a:lnTo>
                    <a:lnTo>
                      <a:pt x="834" y="1750"/>
                    </a:lnTo>
                    <a:lnTo>
                      <a:pt x="836" y="1742"/>
                    </a:lnTo>
                    <a:lnTo>
                      <a:pt x="836" y="1740"/>
                    </a:lnTo>
                    <a:lnTo>
                      <a:pt x="840" y="1738"/>
                    </a:lnTo>
                    <a:lnTo>
                      <a:pt x="844" y="1738"/>
                    </a:lnTo>
                    <a:lnTo>
                      <a:pt x="844" y="1742"/>
                    </a:lnTo>
                    <a:lnTo>
                      <a:pt x="842" y="1744"/>
                    </a:lnTo>
                    <a:lnTo>
                      <a:pt x="842" y="1746"/>
                    </a:lnTo>
                    <a:lnTo>
                      <a:pt x="844" y="1748"/>
                    </a:lnTo>
                    <a:lnTo>
                      <a:pt x="848" y="1750"/>
                    </a:lnTo>
                    <a:lnTo>
                      <a:pt x="848" y="1748"/>
                    </a:lnTo>
                    <a:lnTo>
                      <a:pt x="850" y="1746"/>
                    </a:lnTo>
                    <a:lnTo>
                      <a:pt x="852" y="1746"/>
                    </a:lnTo>
                    <a:lnTo>
                      <a:pt x="854" y="1748"/>
                    </a:lnTo>
                    <a:lnTo>
                      <a:pt x="856" y="1746"/>
                    </a:lnTo>
                    <a:lnTo>
                      <a:pt x="858" y="1744"/>
                    </a:lnTo>
                    <a:lnTo>
                      <a:pt x="864" y="1732"/>
                    </a:lnTo>
                    <a:lnTo>
                      <a:pt x="864" y="1730"/>
                    </a:lnTo>
                    <a:lnTo>
                      <a:pt x="864" y="1728"/>
                    </a:lnTo>
                    <a:lnTo>
                      <a:pt x="858" y="1726"/>
                    </a:lnTo>
                    <a:lnTo>
                      <a:pt x="844" y="1724"/>
                    </a:lnTo>
                    <a:lnTo>
                      <a:pt x="840" y="1722"/>
                    </a:lnTo>
                    <a:lnTo>
                      <a:pt x="838" y="1722"/>
                    </a:lnTo>
                    <a:lnTo>
                      <a:pt x="840" y="1718"/>
                    </a:lnTo>
                    <a:lnTo>
                      <a:pt x="842" y="1714"/>
                    </a:lnTo>
                    <a:lnTo>
                      <a:pt x="840" y="1710"/>
                    </a:lnTo>
                    <a:lnTo>
                      <a:pt x="838" y="1706"/>
                    </a:lnTo>
                    <a:lnTo>
                      <a:pt x="838" y="1700"/>
                    </a:lnTo>
                    <a:lnTo>
                      <a:pt x="840" y="1690"/>
                    </a:lnTo>
                    <a:lnTo>
                      <a:pt x="842" y="1686"/>
                    </a:lnTo>
                    <a:lnTo>
                      <a:pt x="844" y="1684"/>
                    </a:lnTo>
                    <a:lnTo>
                      <a:pt x="846" y="1680"/>
                    </a:lnTo>
                    <a:lnTo>
                      <a:pt x="848" y="1676"/>
                    </a:lnTo>
                    <a:lnTo>
                      <a:pt x="848" y="1670"/>
                    </a:lnTo>
                    <a:lnTo>
                      <a:pt x="846" y="1662"/>
                    </a:lnTo>
                    <a:lnTo>
                      <a:pt x="844" y="1658"/>
                    </a:lnTo>
                    <a:lnTo>
                      <a:pt x="844" y="1656"/>
                    </a:lnTo>
                    <a:lnTo>
                      <a:pt x="846" y="1652"/>
                    </a:lnTo>
                    <a:lnTo>
                      <a:pt x="850" y="1648"/>
                    </a:lnTo>
                    <a:lnTo>
                      <a:pt x="850" y="1646"/>
                    </a:lnTo>
                    <a:lnTo>
                      <a:pt x="846" y="1646"/>
                    </a:lnTo>
                    <a:lnTo>
                      <a:pt x="844" y="1650"/>
                    </a:lnTo>
                    <a:lnTo>
                      <a:pt x="838" y="1654"/>
                    </a:lnTo>
                    <a:lnTo>
                      <a:pt x="830" y="1656"/>
                    </a:lnTo>
                    <a:lnTo>
                      <a:pt x="824" y="1658"/>
                    </a:lnTo>
                    <a:lnTo>
                      <a:pt x="822" y="1660"/>
                    </a:lnTo>
                    <a:lnTo>
                      <a:pt x="814" y="1672"/>
                    </a:lnTo>
                    <a:lnTo>
                      <a:pt x="810" y="1676"/>
                    </a:lnTo>
                    <a:lnTo>
                      <a:pt x="804" y="1680"/>
                    </a:lnTo>
                    <a:lnTo>
                      <a:pt x="796" y="1684"/>
                    </a:lnTo>
                    <a:lnTo>
                      <a:pt x="786" y="1686"/>
                    </a:lnTo>
                    <a:lnTo>
                      <a:pt x="776" y="1686"/>
                    </a:lnTo>
                    <a:lnTo>
                      <a:pt x="768" y="1690"/>
                    </a:lnTo>
                    <a:lnTo>
                      <a:pt x="762" y="1694"/>
                    </a:lnTo>
                    <a:lnTo>
                      <a:pt x="758" y="1700"/>
                    </a:lnTo>
                    <a:lnTo>
                      <a:pt x="754" y="1708"/>
                    </a:lnTo>
                    <a:lnTo>
                      <a:pt x="752" y="1718"/>
                    </a:lnTo>
                    <a:lnTo>
                      <a:pt x="748" y="1736"/>
                    </a:lnTo>
                    <a:lnTo>
                      <a:pt x="748" y="1752"/>
                    </a:lnTo>
                    <a:lnTo>
                      <a:pt x="750" y="1762"/>
                    </a:lnTo>
                    <a:lnTo>
                      <a:pt x="752" y="1770"/>
                    </a:lnTo>
                    <a:lnTo>
                      <a:pt x="750" y="1778"/>
                    </a:lnTo>
                    <a:lnTo>
                      <a:pt x="746" y="1784"/>
                    </a:lnTo>
                    <a:lnTo>
                      <a:pt x="748" y="1786"/>
                    </a:lnTo>
                    <a:lnTo>
                      <a:pt x="750" y="1786"/>
                    </a:lnTo>
                    <a:lnTo>
                      <a:pt x="754" y="1790"/>
                    </a:lnTo>
                    <a:lnTo>
                      <a:pt x="758" y="1792"/>
                    </a:lnTo>
                    <a:lnTo>
                      <a:pt x="758" y="1790"/>
                    </a:lnTo>
                    <a:lnTo>
                      <a:pt x="758" y="1788"/>
                    </a:lnTo>
                    <a:lnTo>
                      <a:pt x="762" y="1790"/>
                    </a:lnTo>
                    <a:lnTo>
                      <a:pt x="764" y="1792"/>
                    </a:lnTo>
                    <a:lnTo>
                      <a:pt x="768" y="1792"/>
                    </a:lnTo>
                    <a:lnTo>
                      <a:pt x="772" y="1796"/>
                    </a:lnTo>
                    <a:lnTo>
                      <a:pt x="772" y="1804"/>
                    </a:lnTo>
                    <a:lnTo>
                      <a:pt x="770" y="1810"/>
                    </a:lnTo>
                    <a:lnTo>
                      <a:pt x="768" y="1808"/>
                    </a:lnTo>
                    <a:lnTo>
                      <a:pt x="766" y="1806"/>
                    </a:lnTo>
                    <a:lnTo>
                      <a:pt x="764" y="1806"/>
                    </a:lnTo>
                    <a:lnTo>
                      <a:pt x="764" y="1810"/>
                    </a:lnTo>
                    <a:lnTo>
                      <a:pt x="764" y="1814"/>
                    </a:lnTo>
                    <a:lnTo>
                      <a:pt x="768" y="1812"/>
                    </a:lnTo>
                    <a:lnTo>
                      <a:pt x="770" y="1812"/>
                    </a:lnTo>
                    <a:lnTo>
                      <a:pt x="770" y="1814"/>
                    </a:lnTo>
                    <a:lnTo>
                      <a:pt x="770" y="1826"/>
                    </a:lnTo>
                    <a:lnTo>
                      <a:pt x="770" y="1830"/>
                    </a:lnTo>
                    <a:lnTo>
                      <a:pt x="774" y="1836"/>
                    </a:lnTo>
                    <a:lnTo>
                      <a:pt x="784" y="1848"/>
                    </a:lnTo>
                    <a:lnTo>
                      <a:pt x="786" y="1850"/>
                    </a:lnTo>
                    <a:lnTo>
                      <a:pt x="786" y="1852"/>
                    </a:lnTo>
                    <a:lnTo>
                      <a:pt x="782" y="1854"/>
                    </a:lnTo>
                    <a:lnTo>
                      <a:pt x="774" y="1856"/>
                    </a:lnTo>
                    <a:lnTo>
                      <a:pt x="772" y="1858"/>
                    </a:lnTo>
                    <a:lnTo>
                      <a:pt x="770" y="1860"/>
                    </a:lnTo>
                    <a:lnTo>
                      <a:pt x="770" y="1864"/>
                    </a:lnTo>
                    <a:lnTo>
                      <a:pt x="776" y="1864"/>
                    </a:lnTo>
                    <a:lnTo>
                      <a:pt x="780" y="1862"/>
                    </a:lnTo>
                    <a:lnTo>
                      <a:pt x="780" y="1864"/>
                    </a:lnTo>
                    <a:lnTo>
                      <a:pt x="778" y="1866"/>
                    </a:lnTo>
                    <a:lnTo>
                      <a:pt x="778" y="1870"/>
                    </a:lnTo>
                    <a:lnTo>
                      <a:pt x="778" y="1872"/>
                    </a:lnTo>
                    <a:lnTo>
                      <a:pt x="782" y="1874"/>
                    </a:lnTo>
                    <a:lnTo>
                      <a:pt x="786" y="1876"/>
                    </a:lnTo>
                    <a:lnTo>
                      <a:pt x="784" y="1878"/>
                    </a:lnTo>
                    <a:lnTo>
                      <a:pt x="780" y="1880"/>
                    </a:lnTo>
                    <a:lnTo>
                      <a:pt x="780" y="1882"/>
                    </a:lnTo>
                    <a:lnTo>
                      <a:pt x="782" y="1886"/>
                    </a:lnTo>
                    <a:lnTo>
                      <a:pt x="790" y="1886"/>
                    </a:lnTo>
                    <a:lnTo>
                      <a:pt x="798" y="1890"/>
                    </a:lnTo>
                    <a:lnTo>
                      <a:pt x="804" y="1894"/>
                    </a:lnTo>
                    <a:lnTo>
                      <a:pt x="804" y="1898"/>
                    </a:lnTo>
                    <a:lnTo>
                      <a:pt x="800" y="1896"/>
                    </a:lnTo>
                    <a:lnTo>
                      <a:pt x="794" y="1892"/>
                    </a:lnTo>
                    <a:lnTo>
                      <a:pt x="786" y="1890"/>
                    </a:lnTo>
                    <a:lnTo>
                      <a:pt x="780" y="1890"/>
                    </a:lnTo>
                    <a:lnTo>
                      <a:pt x="772" y="1888"/>
                    </a:lnTo>
                    <a:lnTo>
                      <a:pt x="770" y="1888"/>
                    </a:lnTo>
                    <a:lnTo>
                      <a:pt x="768" y="1890"/>
                    </a:lnTo>
                    <a:lnTo>
                      <a:pt x="768" y="1900"/>
                    </a:lnTo>
                    <a:lnTo>
                      <a:pt x="770" y="1910"/>
                    </a:lnTo>
                    <a:lnTo>
                      <a:pt x="768" y="1916"/>
                    </a:lnTo>
                    <a:lnTo>
                      <a:pt x="766" y="1918"/>
                    </a:lnTo>
                    <a:lnTo>
                      <a:pt x="764" y="1920"/>
                    </a:lnTo>
                    <a:lnTo>
                      <a:pt x="764" y="1918"/>
                    </a:lnTo>
                    <a:lnTo>
                      <a:pt x="764" y="1914"/>
                    </a:lnTo>
                    <a:lnTo>
                      <a:pt x="764" y="1908"/>
                    </a:lnTo>
                    <a:lnTo>
                      <a:pt x="764" y="1906"/>
                    </a:lnTo>
                    <a:lnTo>
                      <a:pt x="762" y="1904"/>
                    </a:lnTo>
                    <a:lnTo>
                      <a:pt x="758" y="1904"/>
                    </a:lnTo>
                    <a:lnTo>
                      <a:pt x="756" y="1906"/>
                    </a:lnTo>
                    <a:lnTo>
                      <a:pt x="756" y="1912"/>
                    </a:lnTo>
                    <a:lnTo>
                      <a:pt x="754" y="1916"/>
                    </a:lnTo>
                    <a:lnTo>
                      <a:pt x="750" y="1914"/>
                    </a:lnTo>
                    <a:lnTo>
                      <a:pt x="748" y="1912"/>
                    </a:lnTo>
                    <a:lnTo>
                      <a:pt x="748" y="1910"/>
                    </a:lnTo>
                    <a:lnTo>
                      <a:pt x="750" y="1904"/>
                    </a:lnTo>
                    <a:lnTo>
                      <a:pt x="748" y="1902"/>
                    </a:lnTo>
                    <a:lnTo>
                      <a:pt x="746" y="1900"/>
                    </a:lnTo>
                    <a:lnTo>
                      <a:pt x="742" y="1898"/>
                    </a:lnTo>
                    <a:lnTo>
                      <a:pt x="734" y="1898"/>
                    </a:lnTo>
                    <a:lnTo>
                      <a:pt x="720" y="1898"/>
                    </a:lnTo>
                    <a:lnTo>
                      <a:pt x="714" y="1900"/>
                    </a:lnTo>
                    <a:lnTo>
                      <a:pt x="710" y="1906"/>
                    </a:lnTo>
                    <a:lnTo>
                      <a:pt x="708" y="1914"/>
                    </a:lnTo>
                    <a:lnTo>
                      <a:pt x="706" y="1916"/>
                    </a:lnTo>
                    <a:lnTo>
                      <a:pt x="706" y="1920"/>
                    </a:lnTo>
                    <a:lnTo>
                      <a:pt x="710" y="1922"/>
                    </a:lnTo>
                    <a:lnTo>
                      <a:pt x="714" y="1922"/>
                    </a:lnTo>
                    <a:lnTo>
                      <a:pt x="714" y="1924"/>
                    </a:lnTo>
                    <a:lnTo>
                      <a:pt x="712" y="1926"/>
                    </a:lnTo>
                    <a:lnTo>
                      <a:pt x="708" y="1926"/>
                    </a:lnTo>
                    <a:lnTo>
                      <a:pt x="706" y="1926"/>
                    </a:lnTo>
                    <a:lnTo>
                      <a:pt x="700" y="1918"/>
                    </a:lnTo>
                    <a:lnTo>
                      <a:pt x="696" y="1914"/>
                    </a:lnTo>
                    <a:lnTo>
                      <a:pt x="688" y="1914"/>
                    </a:lnTo>
                    <a:lnTo>
                      <a:pt x="664" y="1918"/>
                    </a:lnTo>
                    <a:lnTo>
                      <a:pt x="654" y="1920"/>
                    </a:lnTo>
                    <a:lnTo>
                      <a:pt x="646" y="1924"/>
                    </a:lnTo>
                    <a:lnTo>
                      <a:pt x="640" y="1926"/>
                    </a:lnTo>
                    <a:lnTo>
                      <a:pt x="636" y="1930"/>
                    </a:lnTo>
                    <a:lnTo>
                      <a:pt x="634" y="1934"/>
                    </a:lnTo>
                    <a:lnTo>
                      <a:pt x="634" y="1938"/>
                    </a:lnTo>
                    <a:lnTo>
                      <a:pt x="634" y="1940"/>
                    </a:lnTo>
                    <a:lnTo>
                      <a:pt x="636" y="1940"/>
                    </a:lnTo>
                    <a:lnTo>
                      <a:pt x="638" y="1940"/>
                    </a:lnTo>
                    <a:lnTo>
                      <a:pt x="640" y="1942"/>
                    </a:lnTo>
                    <a:lnTo>
                      <a:pt x="640" y="1946"/>
                    </a:lnTo>
                    <a:lnTo>
                      <a:pt x="640" y="1950"/>
                    </a:lnTo>
                    <a:lnTo>
                      <a:pt x="642" y="1950"/>
                    </a:lnTo>
                    <a:lnTo>
                      <a:pt x="644" y="1952"/>
                    </a:lnTo>
                    <a:lnTo>
                      <a:pt x="646" y="1952"/>
                    </a:lnTo>
                    <a:lnTo>
                      <a:pt x="646" y="1954"/>
                    </a:lnTo>
                    <a:lnTo>
                      <a:pt x="646" y="1958"/>
                    </a:lnTo>
                    <a:lnTo>
                      <a:pt x="646" y="1962"/>
                    </a:lnTo>
                    <a:lnTo>
                      <a:pt x="648" y="1964"/>
                    </a:lnTo>
                    <a:lnTo>
                      <a:pt x="650" y="1966"/>
                    </a:lnTo>
                    <a:lnTo>
                      <a:pt x="654" y="1968"/>
                    </a:lnTo>
                    <a:lnTo>
                      <a:pt x="656" y="1972"/>
                    </a:lnTo>
                    <a:lnTo>
                      <a:pt x="654" y="1976"/>
                    </a:lnTo>
                    <a:lnTo>
                      <a:pt x="652" y="1980"/>
                    </a:lnTo>
                    <a:lnTo>
                      <a:pt x="648" y="1984"/>
                    </a:lnTo>
                    <a:lnTo>
                      <a:pt x="644" y="1986"/>
                    </a:lnTo>
                    <a:lnTo>
                      <a:pt x="638" y="1988"/>
                    </a:lnTo>
                    <a:lnTo>
                      <a:pt x="634" y="1986"/>
                    </a:lnTo>
                    <a:lnTo>
                      <a:pt x="628" y="1980"/>
                    </a:lnTo>
                    <a:lnTo>
                      <a:pt x="624" y="1974"/>
                    </a:lnTo>
                    <a:lnTo>
                      <a:pt x="624" y="1970"/>
                    </a:lnTo>
                    <a:lnTo>
                      <a:pt x="624" y="1968"/>
                    </a:lnTo>
                    <a:lnTo>
                      <a:pt x="626" y="1966"/>
                    </a:lnTo>
                    <a:lnTo>
                      <a:pt x="630" y="1964"/>
                    </a:lnTo>
                    <a:lnTo>
                      <a:pt x="634" y="1960"/>
                    </a:lnTo>
                    <a:lnTo>
                      <a:pt x="632" y="1958"/>
                    </a:lnTo>
                    <a:lnTo>
                      <a:pt x="628" y="1956"/>
                    </a:lnTo>
                    <a:lnTo>
                      <a:pt x="626" y="1952"/>
                    </a:lnTo>
                    <a:lnTo>
                      <a:pt x="626" y="1946"/>
                    </a:lnTo>
                    <a:lnTo>
                      <a:pt x="630" y="1942"/>
                    </a:lnTo>
                    <a:lnTo>
                      <a:pt x="630" y="1940"/>
                    </a:lnTo>
                    <a:lnTo>
                      <a:pt x="628" y="1940"/>
                    </a:lnTo>
                    <a:lnTo>
                      <a:pt x="618" y="1946"/>
                    </a:lnTo>
                    <a:lnTo>
                      <a:pt x="614" y="1944"/>
                    </a:lnTo>
                    <a:lnTo>
                      <a:pt x="612" y="1946"/>
                    </a:lnTo>
                    <a:lnTo>
                      <a:pt x="610" y="1954"/>
                    </a:lnTo>
                    <a:lnTo>
                      <a:pt x="606" y="1968"/>
                    </a:lnTo>
                    <a:lnTo>
                      <a:pt x="604" y="1978"/>
                    </a:lnTo>
                    <a:lnTo>
                      <a:pt x="600" y="1986"/>
                    </a:lnTo>
                    <a:lnTo>
                      <a:pt x="592" y="2000"/>
                    </a:lnTo>
                    <a:lnTo>
                      <a:pt x="588" y="2004"/>
                    </a:lnTo>
                    <a:lnTo>
                      <a:pt x="586" y="2004"/>
                    </a:lnTo>
                    <a:lnTo>
                      <a:pt x="586" y="2008"/>
                    </a:lnTo>
                    <a:lnTo>
                      <a:pt x="586" y="2010"/>
                    </a:lnTo>
                    <a:lnTo>
                      <a:pt x="584" y="2012"/>
                    </a:lnTo>
                    <a:lnTo>
                      <a:pt x="578" y="2014"/>
                    </a:lnTo>
                    <a:lnTo>
                      <a:pt x="572" y="2016"/>
                    </a:lnTo>
                    <a:lnTo>
                      <a:pt x="570" y="2018"/>
                    </a:lnTo>
                    <a:lnTo>
                      <a:pt x="572" y="2020"/>
                    </a:lnTo>
                    <a:lnTo>
                      <a:pt x="578" y="2024"/>
                    </a:lnTo>
                    <a:lnTo>
                      <a:pt x="586" y="2024"/>
                    </a:lnTo>
                    <a:lnTo>
                      <a:pt x="590" y="2026"/>
                    </a:lnTo>
                    <a:lnTo>
                      <a:pt x="584" y="2030"/>
                    </a:lnTo>
                    <a:lnTo>
                      <a:pt x="570" y="2026"/>
                    </a:lnTo>
                    <a:lnTo>
                      <a:pt x="564" y="2026"/>
                    </a:lnTo>
                    <a:lnTo>
                      <a:pt x="562" y="2028"/>
                    </a:lnTo>
                    <a:lnTo>
                      <a:pt x="562" y="2030"/>
                    </a:lnTo>
                    <a:lnTo>
                      <a:pt x="562" y="2032"/>
                    </a:lnTo>
                    <a:lnTo>
                      <a:pt x="568" y="2034"/>
                    </a:lnTo>
                    <a:lnTo>
                      <a:pt x="574" y="2036"/>
                    </a:lnTo>
                    <a:lnTo>
                      <a:pt x="580" y="2036"/>
                    </a:lnTo>
                    <a:lnTo>
                      <a:pt x="586" y="2036"/>
                    </a:lnTo>
                    <a:lnTo>
                      <a:pt x="588" y="2036"/>
                    </a:lnTo>
                    <a:lnTo>
                      <a:pt x="588" y="2038"/>
                    </a:lnTo>
                    <a:lnTo>
                      <a:pt x="588" y="2040"/>
                    </a:lnTo>
                    <a:lnTo>
                      <a:pt x="580" y="2042"/>
                    </a:lnTo>
                    <a:lnTo>
                      <a:pt x="576" y="2042"/>
                    </a:lnTo>
                    <a:lnTo>
                      <a:pt x="572" y="2042"/>
                    </a:lnTo>
                    <a:lnTo>
                      <a:pt x="566" y="2038"/>
                    </a:lnTo>
                    <a:lnTo>
                      <a:pt x="564" y="2038"/>
                    </a:lnTo>
                    <a:lnTo>
                      <a:pt x="558" y="2040"/>
                    </a:lnTo>
                    <a:lnTo>
                      <a:pt x="550" y="2044"/>
                    </a:lnTo>
                    <a:lnTo>
                      <a:pt x="540" y="2048"/>
                    </a:lnTo>
                    <a:lnTo>
                      <a:pt x="532" y="2054"/>
                    </a:lnTo>
                    <a:lnTo>
                      <a:pt x="524" y="2058"/>
                    </a:lnTo>
                    <a:lnTo>
                      <a:pt x="504" y="2060"/>
                    </a:lnTo>
                    <a:lnTo>
                      <a:pt x="492" y="2064"/>
                    </a:lnTo>
                    <a:lnTo>
                      <a:pt x="488" y="2068"/>
                    </a:lnTo>
                    <a:lnTo>
                      <a:pt x="486" y="2070"/>
                    </a:lnTo>
                    <a:lnTo>
                      <a:pt x="484" y="2074"/>
                    </a:lnTo>
                    <a:lnTo>
                      <a:pt x="484" y="2078"/>
                    </a:lnTo>
                    <a:lnTo>
                      <a:pt x="486" y="2086"/>
                    </a:lnTo>
                    <a:lnTo>
                      <a:pt x="484" y="2090"/>
                    </a:lnTo>
                    <a:lnTo>
                      <a:pt x="484" y="2094"/>
                    </a:lnTo>
                    <a:lnTo>
                      <a:pt x="486" y="2098"/>
                    </a:lnTo>
                    <a:lnTo>
                      <a:pt x="486" y="2100"/>
                    </a:lnTo>
                    <a:lnTo>
                      <a:pt x="484" y="2100"/>
                    </a:lnTo>
                    <a:lnTo>
                      <a:pt x="484" y="2102"/>
                    </a:lnTo>
                    <a:lnTo>
                      <a:pt x="486" y="2106"/>
                    </a:lnTo>
                    <a:lnTo>
                      <a:pt x="488" y="2108"/>
                    </a:lnTo>
                    <a:lnTo>
                      <a:pt x="486" y="2110"/>
                    </a:lnTo>
                    <a:lnTo>
                      <a:pt x="482" y="2112"/>
                    </a:lnTo>
                    <a:lnTo>
                      <a:pt x="480" y="2114"/>
                    </a:lnTo>
                    <a:lnTo>
                      <a:pt x="478" y="2118"/>
                    </a:lnTo>
                    <a:lnTo>
                      <a:pt x="472" y="2120"/>
                    </a:lnTo>
                    <a:lnTo>
                      <a:pt x="444" y="2132"/>
                    </a:lnTo>
                    <a:lnTo>
                      <a:pt x="434" y="2136"/>
                    </a:lnTo>
                    <a:lnTo>
                      <a:pt x="428" y="2140"/>
                    </a:lnTo>
                    <a:lnTo>
                      <a:pt x="426" y="2144"/>
                    </a:lnTo>
                    <a:lnTo>
                      <a:pt x="426" y="2146"/>
                    </a:lnTo>
                    <a:lnTo>
                      <a:pt x="426" y="2150"/>
                    </a:lnTo>
                    <a:lnTo>
                      <a:pt x="428" y="2152"/>
                    </a:lnTo>
                    <a:lnTo>
                      <a:pt x="432" y="2154"/>
                    </a:lnTo>
                    <a:lnTo>
                      <a:pt x="434" y="2154"/>
                    </a:lnTo>
                    <a:lnTo>
                      <a:pt x="432" y="2156"/>
                    </a:lnTo>
                    <a:lnTo>
                      <a:pt x="420" y="2162"/>
                    </a:lnTo>
                    <a:lnTo>
                      <a:pt x="416" y="2164"/>
                    </a:lnTo>
                    <a:lnTo>
                      <a:pt x="412" y="2164"/>
                    </a:lnTo>
                    <a:lnTo>
                      <a:pt x="402" y="2162"/>
                    </a:lnTo>
                    <a:lnTo>
                      <a:pt x="392" y="2158"/>
                    </a:lnTo>
                    <a:lnTo>
                      <a:pt x="384" y="2158"/>
                    </a:lnTo>
                    <a:lnTo>
                      <a:pt x="376" y="2160"/>
                    </a:lnTo>
                    <a:lnTo>
                      <a:pt x="374" y="2160"/>
                    </a:lnTo>
                    <a:lnTo>
                      <a:pt x="372" y="2156"/>
                    </a:lnTo>
                    <a:lnTo>
                      <a:pt x="372" y="2148"/>
                    </a:lnTo>
                    <a:lnTo>
                      <a:pt x="370" y="2142"/>
                    </a:lnTo>
                    <a:lnTo>
                      <a:pt x="368" y="2140"/>
                    </a:lnTo>
                    <a:lnTo>
                      <a:pt x="364" y="2140"/>
                    </a:lnTo>
                    <a:lnTo>
                      <a:pt x="356" y="2140"/>
                    </a:lnTo>
                    <a:lnTo>
                      <a:pt x="348" y="2140"/>
                    </a:lnTo>
                    <a:lnTo>
                      <a:pt x="346" y="2138"/>
                    </a:lnTo>
                    <a:lnTo>
                      <a:pt x="346" y="2142"/>
                    </a:lnTo>
                    <a:lnTo>
                      <a:pt x="348" y="2148"/>
                    </a:lnTo>
                    <a:lnTo>
                      <a:pt x="348" y="2152"/>
                    </a:lnTo>
                    <a:lnTo>
                      <a:pt x="348" y="2156"/>
                    </a:lnTo>
                    <a:lnTo>
                      <a:pt x="352" y="2160"/>
                    </a:lnTo>
                    <a:lnTo>
                      <a:pt x="356" y="2164"/>
                    </a:lnTo>
                    <a:lnTo>
                      <a:pt x="358" y="2172"/>
                    </a:lnTo>
                    <a:lnTo>
                      <a:pt x="360" y="2180"/>
                    </a:lnTo>
                    <a:lnTo>
                      <a:pt x="360" y="2188"/>
                    </a:lnTo>
                    <a:lnTo>
                      <a:pt x="360" y="2192"/>
                    </a:lnTo>
                    <a:lnTo>
                      <a:pt x="360" y="2194"/>
                    </a:lnTo>
                    <a:lnTo>
                      <a:pt x="362" y="2200"/>
                    </a:lnTo>
                    <a:lnTo>
                      <a:pt x="364" y="2202"/>
                    </a:lnTo>
                    <a:lnTo>
                      <a:pt x="358" y="2204"/>
                    </a:lnTo>
                    <a:lnTo>
                      <a:pt x="352" y="2204"/>
                    </a:lnTo>
                    <a:lnTo>
                      <a:pt x="350" y="2202"/>
                    </a:lnTo>
                    <a:lnTo>
                      <a:pt x="348" y="2198"/>
                    </a:lnTo>
                    <a:lnTo>
                      <a:pt x="346" y="2198"/>
                    </a:lnTo>
                    <a:lnTo>
                      <a:pt x="344" y="2198"/>
                    </a:lnTo>
                    <a:lnTo>
                      <a:pt x="344" y="2200"/>
                    </a:lnTo>
                    <a:lnTo>
                      <a:pt x="342" y="2202"/>
                    </a:lnTo>
                    <a:lnTo>
                      <a:pt x="338" y="2202"/>
                    </a:lnTo>
                    <a:lnTo>
                      <a:pt x="334" y="2202"/>
                    </a:lnTo>
                    <a:lnTo>
                      <a:pt x="332" y="2200"/>
                    </a:lnTo>
                    <a:lnTo>
                      <a:pt x="330" y="2198"/>
                    </a:lnTo>
                    <a:lnTo>
                      <a:pt x="326" y="2200"/>
                    </a:lnTo>
                    <a:lnTo>
                      <a:pt x="318" y="2206"/>
                    </a:lnTo>
                    <a:lnTo>
                      <a:pt x="314" y="2208"/>
                    </a:lnTo>
                    <a:lnTo>
                      <a:pt x="310" y="2206"/>
                    </a:lnTo>
                    <a:lnTo>
                      <a:pt x="302" y="2192"/>
                    </a:lnTo>
                    <a:lnTo>
                      <a:pt x="298" y="2186"/>
                    </a:lnTo>
                    <a:lnTo>
                      <a:pt x="296" y="2186"/>
                    </a:lnTo>
                    <a:lnTo>
                      <a:pt x="292" y="2188"/>
                    </a:lnTo>
                    <a:lnTo>
                      <a:pt x="286" y="2190"/>
                    </a:lnTo>
                    <a:lnTo>
                      <a:pt x="282" y="2190"/>
                    </a:lnTo>
                    <a:lnTo>
                      <a:pt x="280" y="2190"/>
                    </a:lnTo>
                    <a:lnTo>
                      <a:pt x="278" y="2194"/>
                    </a:lnTo>
                    <a:lnTo>
                      <a:pt x="278" y="2198"/>
                    </a:lnTo>
                    <a:lnTo>
                      <a:pt x="276" y="2200"/>
                    </a:lnTo>
                    <a:lnTo>
                      <a:pt x="270" y="2200"/>
                    </a:lnTo>
                    <a:lnTo>
                      <a:pt x="264" y="2198"/>
                    </a:lnTo>
                    <a:lnTo>
                      <a:pt x="260" y="2196"/>
                    </a:lnTo>
                    <a:lnTo>
                      <a:pt x="258" y="2198"/>
                    </a:lnTo>
                    <a:lnTo>
                      <a:pt x="250" y="2200"/>
                    </a:lnTo>
                    <a:lnTo>
                      <a:pt x="240" y="2202"/>
                    </a:lnTo>
                    <a:lnTo>
                      <a:pt x="234" y="2206"/>
                    </a:lnTo>
                    <a:lnTo>
                      <a:pt x="230" y="2212"/>
                    </a:lnTo>
                    <a:lnTo>
                      <a:pt x="230" y="2216"/>
                    </a:lnTo>
                    <a:lnTo>
                      <a:pt x="232" y="2218"/>
                    </a:lnTo>
                    <a:lnTo>
                      <a:pt x="236" y="2218"/>
                    </a:lnTo>
                    <a:lnTo>
                      <a:pt x="240" y="2218"/>
                    </a:lnTo>
                    <a:lnTo>
                      <a:pt x="244" y="2218"/>
                    </a:lnTo>
                    <a:lnTo>
                      <a:pt x="246" y="2220"/>
                    </a:lnTo>
                    <a:lnTo>
                      <a:pt x="242" y="2220"/>
                    </a:lnTo>
                    <a:lnTo>
                      <a:pt x="238" y="2222"/>
                    </a:lnTo>
                    <a:lnTo>
                      <a:pt x="238" y="2224"/>
                    </a:lnTo>
                    <a:lnTo>
                      <a:pt x="236" y="2226"/>
                    </a:lnTo>
                    <a:lnTo>
                      <a:pt x="238" y="2228"/>
                    </a:lnTo>
                    <a:lnTo>
                      <a:pt x="242" y="2228"/>
                    </a:lnTo>
                    <a:lnTo>
                      <a:pt x="246" y="2228"/>
                    </a:lnTo>
                    <a:lnTo>
                      <a:pt x="250" y="2230"/>
                    </a:lnTo>
                    <a:lnTo>
                      <a:pt x="246" y="2232"/>
                    </a:lnTo>
                    <a:lnTo>
                      <a:pt x="240" y="2234"/>
                    </a:lnTo>
                    <a:lnTo>
                      <a:pt x="234" y="2234"/>
                    </a:lnTo>
                    <a:lnTo>
                      <a:pt x="234" y="2236"/>
                    </a:lnTo>
                    <a:lnTo>
                      <a:pt x="236" y="2238"/>
                    </a:lnTo>
                    <a:lnTo>
                      <a:pt x="242" y="2244"/>
                    </a:lnTo>
                    <a:lnTo>
                      <a:pt x="244" y="2248"/>
                    </a:lnTo>
                    <a:lnTo>
                      <a:pt x="248" y="2250"/>
                    </a:lnTo>
                    <a:lnTo>
                      <a:pt x="252" y="2250"/>
                    </a:lnTo>
                    <a:lnTo>
                      <a:pt x="258" y="2248"/>
                    </a:lnTo>
                    <a:lnTo>
                      <a:pt x="264" y="2248"/>
                    </a:lnTo>
                    <a:lnTo>
                      <a:pt x="280" y="2254"/>
                    </a:lnTo>
                    <a:lnTo>
                      <a:pt x="286" y="2258"/>
                    </a:lnTo>
                    <a:lnTo>
                      <a:pt x="292" y="2260"/>
                    </a:lnTo>
                    <a:lnTo>
                      <a:pt x="296" y="2262"/>
                    </a:lnTo>
                    <a:lnTo>
                      <a:pt x="302" y="2262"/>
                    </a:lnTo>
                    <a:lnTo>
                      <a:pt x="306" y="2262"/>
                    </a:lnTo>
                    <a:lnTo>
                      <a:pt x="306" y="2266"/>
                    </a:lnTo>
                    <a:lnTo>
                      <a:pt x="306" y="2268"/>
                    </a:lnTo>
                    <a:lnTo>
                      <a:pt x="314" y="2268"/>
                    </a:lnTo>
                    <a:lnTo>
                      <a:pt x="318" y="2268"/>
                    </a:lnTo>
                    <a:lnTo>
                      <a:pt x="322" y="2268"/>
                    </a:lnTo>
                    <a:lnTo>
                      <a:pt x="324" y="2270"/>
                    </a:lnTo>
                    <a:lnTo>
                      <a:pt x="322" y="2272"/>
                    </a:lnTo>
                    <a:lnTo>
                      <a:pt x="320" y="2276"/>
                    </a:lnTo>
                    <a:lnTo>
                      <a:pt x="320" y="2280"/>
                    </a:lnTo>
                    <a:lnTo>
                      <a:pt x="322" y="2282"/>
                    </a:lnTo>
                    <a:lnTo>
                      <a:pt x="330" y="2282"/>
                    </a:lnTo>
                    <a:lnTo>
                      <a:pt x="334" y="2282"/>
                    </a:lnTo>
                    <a:lnTo>
                      <a:pt x="334" y="2286"/>
                    </a:lnTo>
                    <a:lnTo>
                      <a:pt x="332" y="2290"/>
                    </a:lnTo>
                    <a:lnTo>
                      <a:pt x="334" y="2290"/>
                    </a:lnTo>
                    <a:lnTo>
                      <a:pt x="336" y="2292"/>
                    </a:lnTo>
                    <a:lnTo>
                      <a:pt x="340" y="2292"/>
                    </a:lnTo>
                    <a:lnTo>
                      <a:pt x="342" y="2294"/>
                    </a:lnTo>
                    <a:lnTo>
                      <a:pt x="342" y="2298"/>
                    </a:lnTo>
                    <a:lnTo>
                      <a:pt x="338" y="2300"/>
                    </a:lnTo>
                    <a:lnTo>
                      <a:pt x="336" y="2302"/>
                    </a:lnTo>
                    <a:lnTo>
                      <a:pt x="336" y="2306"/>
                    </a:lnTo>
                    <a:lnTo>
                      <a:pt x="340" y="2314"/>
                    </a:lnTo>
                    <a:lnTo>
                      <a:pt x="348" y="2324"/>
                    </a:lnTo>
                    <a:lnTo>
                      <a:pt x="358" y="2332"/>
                    </a:lnTo>
                    <a:lnTo>
                      <a:pt x="368" y="2336"/>
                    </a:lnTo>
                    <a:lnTo>
                      <a:pt x="374" y="2338"/>
                    </a:lnTo>
                    <a:lnTo>
                      <a:pt x="376" y="2338"/>
                    </a:lnTo>
                    <a:lnTo>
                      <a:pt x="374" y="2342"/>
                    </a:lnTo>
                    <a:lnTo>
                      <a:pt x="374" y="2346"/>
                    </a:lnTo>
                    <a:lnTo>
                      <a:pt x="376" y="2348"/>
                    </a:lnTo>
                    <a:lnTo>
                      <a:pt x="378" y="2352"/>
                    </a:lnTo>
                    <a:lnTo>
                      <a:pt x="378" y="2360"/>
                    </a:lnTo>
                    <a:lnTo>
                      <a:pt x="376" y="2364"/>
                    </a:lnTo>
                    <a:lnTo>
                      <a:pt x="374" y="2366"/>
                    </a:lnTo>
                    <a:lnTo>
                      <a:pt x="370" y="2368"/>
                    </a:lnTo>
                    <a:lnTo>
                      <a:pt x="370" y="2370"/>
                    </a:lnTo>
                    <a:lnTo>
                      <a:pt x="378" y="2376"/>
                    </a:lnTo>
                    <a:lnTo>
                      <a:pt x="388" y="2382"/>
                    </a:lnTo>
                    <a:lnTo>
                      <a:pt x="392" y="2388"/>
                    </a:lnTo>
                    <a:lnTo>
                      <a:pt x="394" y="2396"/>
                    </a:lnTo>
                    <a:lnTo>
                      <a:pt x="394" y="2402"/>
                    </a:lnTo>
                    <a:lnTo>
                      <a:pt x="394" y="2404"/>
                    </a:lnTo>
                    <a:lnTo>
                      <a:pt x="392" y="2398"/>
                    </a:lnTo>
                    <a:lnTo>
                      <a:pt x="388" y="2388"/>
                    </a:lnTo>
                    <a:lnTo>
                      <a:pt x="384" y="2384"/>
                    </a:lnTo>
                    <a:lnTo>
                      <a:pt x="380" y="2382"/>
                    </a:lnTo>
                    <a:lnTo>
                      <a:pt x="378" y="2390"/>
                    </a:lnTo>
                    <a:lnTo>
                      <a:pt x="372" y="2410"/>
                    </a:lnTo>
                    <a:lnTo>
                      <a:pt x="370" y="2426"/>
                    </a:lnTo>
                    <a:lnTo>
                      <a:pt x="372" y="2428"/>
                    </a:lnTo>
                    <a:lnTo>
                      <a:pt x="374" y="2426"/>
                    </a:lnTo>
                    <a:lnTo>
                      <a:pt x="376" y="2426"/>
                    </a:lnTo>
                    <a:lnTo>
                      <a:pt x="378" y="2426"/>
                    </a:lnTo>
                    <a:lnTo>
                      <a:pt x="378" y="2430"/>
                    </a:lnTo>
                    <a:lnTo>
                      <a:pt x="376" y="2432"/>
                    </a:lnTo>
                    <a:lnTo>
                      <a:pt x="374" y="2432"/>
                    </a:lnTo>
                    <a:lnTo>
                      <a:pt x="372" y="2436"/>
                    </a:lnTo>
                    <a:lnTo>
                      <a:pt x="370" y="2460"/>
                    </a:lnTo>
                    <a:lnTo>
                      <a:pt x="366" y="2480"/>
                    </a:lnTo>
                    <a:lnTo>
                      <a:pt x="362" y="2492"/>
                    </a:lnTo>
                    <a:lnTo>
                      <a:pt x="358" y="2500"/>
                    </a:lnTo>
                    <a:lnTo>
                      <a:pt x="352" y="2502"/>
                    </a:lnTo>
                    <a:lnTo>
                      <a:pt x="342" y="2506"/>
                    </a:lnTo>
                    <a:lnTo>
                      <a:pt x="334" y="2506"/>
                    </a:lnTo>
                    <a:lnTo>
                      <a:pt x="326" y="2504"/>
                    </a:lnTo>
                    <a:lnTo>
                      <a:pt x="314" y="2500"/>
                    </a:lnTo>
                    <a:lnTo>
                      <a:pt x="308" y="2500"/>
                    </a:lnTo>
                    <a:lnTo>
                      <a:pt x="300" y="2502"/>
                    </a:lnTo>
                    <a:lnTo>
                      <a:pt x="286" y="2498"/>
                    </a:lnTo>
                    <a:lnTo>
                      <a:pt x="278" y="2496"/>
                    </a:lnTo>
                    <a:lnTo>
                      <a:pt x="270" y="2496"/>
                    </a:lnTo>
                    <a:lnTo>
                      <a:pt x="252" y="2498"/>
                    </a:lnTo>
                    <a:lnTo>
                      <a:pt x="232" y="2498"/>
                    </a:lnTo>
                    <a:lnTo>
                      <a:pt x="220" y="2498"/>
                    </a:lnTo>
                    <a:lnTo>
                      <a:pt x="206" y="2494"/>
                    </a:lnTo>
                    <a:lnTo>
                      <a:pt x="192" y="2490"/>
                    </a:lnTo>
                    <a:lnTo>
                      <a:pt x="182" y="2490"/>
                    </a:lnTo>
                    <a:lnTo>
                      <a:pt x="172" y="2492"/>
                    </a:lnTo>
                    <a:lnTo>
                      <a:pt x="154" y="2492"/>
                    </a:lnTo>
                    <a:lnTo>
                      <a:pt x="142" y="2492"/>
                    </a:lnTo>
                    <a:lnTo>
                      <a:pt x="134" y="2490"/>
                    </a:lnTo>
                    <a:lnTo>
                      <a:pt x="120" y="2486"/>
                    </a:lnTo>
                    <a:lnTo>
                      <a:pt x="110" y="2482"/>
                    </a:lnTo>
                    <a:lnTo>
                      <a:pt x="104" y="2484"/>
                    </a:lnTo>
                    <a:lnTo>
                      <a:pt x="98" y="2486"/>
                    </a:lnTo>
                    <a:lnTo>
                      <a:pt x="92" y="2490"/>
                    </a:lnTo>
                    <a:lnTo>
                      <a:pt x="88" y="2492"/>
                    </a:lnTo>
                    <a:lnTo>
                      <a:pt x="86" y="2500"/>
                    </a:lnTo>
                    <a:lnTo>
                      <a:pt x="86" y="2504"/>
                    </a:lnTo>
                    <a:lnTo>
                      <a:pt x="82" y="2506"/>
                    </a:lnTo>
                    <a:lnTo>
                      <a:pt x="78" y="2506"/>
                    </a:lnTo>
                    <a:lnTo>
                      <a:pt x="72" y="2506"/>
                    </a:lnTo>
                    <a:lnTo>
                      <a:pt x="66" y="2508"/>
                    </a:lnTo>
                    <a:lnTo>
                      <a:pt x="54" y="2516"/>
                    </a:lnTo>
                    <a:lnTo>
                      <a:pt x="50" y="2520"/>
                    </a:lnTo>
                    <a:lnTo>
                      <a:pt x="48" y="2524"/>
                    </a:lnTo>
                    <a:lnTo>
                      <a:pt x="48" y="2528"/>
                    </a:lnTo>
                    <a:lnTo>
                      <a:pt x="50" y="2530"/>
                    </a:lnTo>
                    <a:lnTo>
                      <a:pt x="54" y="2534"/>
                    </a:lnTo>
                    <a:lnTo>
                      <a:pt x="56" y="2540"/>
                    </a:lnTo>
                    <a:lnTo>
                      <a:pt x="58" y="2546"/>
                    </a:lnTo>
                    <a:lnTo>
                      <a:pt x="60" y="2552"/>
                    </a:lnTo>
                    <a:lnTo>
                      <a:pt x="64" y="2560"/>
                    </a:lnTo>
                    <a:lnTo>
                      <a:pt x="64" y="2570"/>
                    </a:lnTo>
                    <a:lnTo>
                      <a:pt x="64" y="2578"/>
                    </a:lnTo>
                    <a:lnTo>
                      <a:pt x="66" y="2588"/>
                    </a:lnTo>
                    <a:lnTo>
                      <a:pt x="64" y="2594"/>
                    </a:lnTo>
                    <a:lnTo>
                      <a:pt x="66" y="2596"/>
                    </a:lnTo>
                    <a:lnTo>
                      <a:pt x="68" y="2600"/>
                    </a:lnTo>
                    <a:lnTo>
                      <a:pt x="66" y="2602"/>
                    </a:lnTo>
                    <a:lnTo>
                      <a:pt x="66" y="2606"/>
                    </a:lnTo>
                    <a:lnTo>
                      <a:pt x="66" y="2612"/>
                    </a:lnTo>
                    <a:lnTo>
                      <a:pt x="74" y="2628"/>
                    </a:lnTo>
                    <a:lnTo>
                      <a:pt x="74" y="2632"/>
                    </a:lnTo>
                    <a:lnTo>
                      <a:pt x="74" y="2640"/>
                    </a:lnTo>
                    <a:lnTo>
                      <a:pt x="70" y="2654"/>
                    </a:lnTo>
                    <a:lnTo>
                      <a:pt x="66" y="2670"/>
                    </a:lnTo>
                    <a:lnTo>
                      <a:pt x="64" y="2680"/>
                    </a:lnTo>
                    <a:lnTo>
                      <a:pt x="66" y="2684"/>
                    </a:lnTo>
                    <a:lnTo>
                      <a:pt x="64" y="2688"/>
                    </a:lnTo>
                    <a:lnTo>
                      <a:pt x="60" y="2694"/>
                    </a:lnTo>
                    <a:lnTo>
                      <a:pt x="56" y="2708"/>
                    </a:lnTo>
                    <a:lnTo>
                      <a:pt x="54" y="2716"/>
                    </a:lnTo>
                    <a:lnTo>
                      <a:pt x="50" y="2720"/>
                    </a:lnTo>
                    <a:lnTo>
                      <a:pt x="46" y="2724"/>
                    </a:lnTo>
                    <a:lnTo>
                      <a:pt x="44" y="2726"/>
                    </a:lnTo>
                    <a:lnTo>
                      <a:pt x="44" y="2730"/>
                    </a:lnTo>
                    <a:lnTo>
                      <a:pt x="44" y="2734"/>
                    </a:lnTo>
                    <a:lnTo>
                      <a:pt x="44" y="2740"/>
                    </a:lnTo>
                    <a:lnTo>
                      <a:pt x="40" y="2750"/>
                    </a:lnTo>
                    <a:lnTo>
                      <a:pt x="38" y="2756"/>
                    </a:lnTo>
                    <a:lnTo>
                      <a:pt x="38" y="2760"/>
                    </a:lnTo>
                    <a:lnTo>
                      <a:pt x="40" y="2762"/>
                    </a:lnTo>
                    <a:lnTo>
                      <a:pt x="44" y="2764"/>
                    </a:lnTo>
                    <a:lnTo>
                      <a:pt x="52" y="2764"/>
                    </a:lnTo>
                    <a:lnTo>
                      <a:pt x="50" y="2766"/>
                    </a:lnTo>
                    <a:lnTo>
                      <a:pt x="50" y="2770"/>
                    </a:lnTo>
                    <a:lnTo>
                      <a:pt x="50" y="2772"/>
                    </a:lnTo>
                    <a:lnTo>
                      <a:pt x="50" y="2776"/>
                    </a:lnTo>
                    <a:lnTo>
                      <a:pt x="50" y="2778"/>
                    </a:lnTo>
                    <a:lnTo>
                      <a:pt x="52" y="2778"/>
                    </a:lnTo>
                    <a:lnTo>
                      <a:pt x="58" y="2776"/>
                    </a:lnTo>
                    <a:lnTo>
                      <a:pt x="64" y="2778"/>
                    </a:lnTo>
                    <a:lnTo>
                      <a:pt x="66" y="2780"/>
                    </a:lnTo>
                    <a:lnTo>
                      <a:pt x="66" y="2782"/>
                    </a:lnTo>
                    <a:lnTo>
                      <a:pt x="68" y="2788"/>
                    </a:lnTo>
                    <a:lnTo>
                      <a:pt x="66" y="2794"/>
                    </a:lnTo>
                    <a:lnTo>
                      <a:pt x="64" y="2804"/>
                    </a:lnTo>
                    <a:lnTo>
                      <a:pt x="66" y="2810"/>
                    </a:lnTo>
                    <a:lnTo>
                      <a:pt x="66" y="2820"/>
                    </a:lnTo>
                    <a:lnTo>
                      <a:pt x="62" y="2842"/>
                    </a:lnTo>
                    <a:lnTo>
                      <a:pt x="60" y="2856"/>
                    </a:lnTo>
                    <a:lnTo>
                      <a:pt x="62" y="2856"/>
                    </a:lnTo>
                    <a:lnTo>
                      <a:pt x="64" y="2856"/>
                    </a:lnTo>
                    <a:lnTo>
                      <a:pt x="68" y="2852"/>
                    </a:lnTo>
                    <a:lnTo>
                      <a:pt x="72" y="2850"/>
                    </a:lnTo>
                    <a:lnTo>
                      <a:pt x="80" y="2850"/>
                    </a:lnTo>
                    <a:lnTo>
                      <a:pt x="92" y="2854"/>
                    </a:lnTo>
                    <a:lnTo>
                      <a:pt x="104" y="2858"/>
                    </a:lnTo>
                    <a:lnTo>
                      <a:pt x="110" y="2856"/>
                    </a:lnTo>
                    <a:lnTo>
                      <a:pt x="114" y="2852"/>
                    </a:lnTo>
                    <a:lnTo>
                      <a:pt x="124" y="2846"/>
                    </a:lnTo>
                    <a:lnTo>
                      <a:pt x="130" y="2844"/>
                    </a:lnTo>
                    <a:lnTo>
                      <a:pt x="136" y="2844"/>
                    </a:lnTo>
                    <a:lnTo>
                      <a:pt x="142" y="2846"/>
                    </a:lnTo>
                    <a:lnTo>
                      <a:pt x="148" y="2850"/>
                    </a:lnTo>
                    <a:lnTo>
                      <a:pt x="158" y="2858"/>
                    </a:lnTo>
                    <a:lnTo>
                      <a:pt x="160" y="2862"/>
                    </a:lnTo>
                    <a:lnTo>
                      <a:pt x="162" y="2866"/>
                    </a:lnTo>
                    <a:lnTo>
                      <a:pt x="162" y="2874"/>
                    </a:lnTo>
                    <a:lnTo>
                      <a:pt x="166" y="2882"/>
                    </a:lnTo>
                    <a:lnTo>
                      <a:pt x="174" y="2892"/>
                    </a:lnTo>
                    <a:lnTo>
                      <a:pt x="182" y="2902"/>
                    </a:lnTo>
                    <a:lnTo>
                      <a:pt x="190" y="2908"/>
                    </a:lnTo>
                    <a:lnTo>
                      <a:pt x="196" y="2910"/>
                    </a:lnTo>
                    <a:lnTo>
                      <a:pt x="198" y="2910"/>
                    </a:lnTo>
                    <a:lnTo>
                      <a:pt x="202" y="2906"/>
                    </a:lnTo>
                    <a:lnTo>
                      <a:pt x="206" y="2902"/>
                    </a:lnTo>
                    <a:lnTo>
                      <a:pt x="208" y="2898"/>
                    </a:lnTo>
                    <a:lnTo>
                      <a:pt x="212" y="2892"/>
                    </a:lnTo>
                    <a:lnTo>
                      <a:pt x="214" y="2888"/>
                    </a:lnTo>
                    <a:lnTo>
                      <a:pt x="218" y="2886"/>
                    </a:lnTo>
                    <a:lnTo>
                      <a:pt x="228" y="2884"/>
                    </a:lnTo>
                    <a:lnTo>
                      <a:pt x="236" y="2884"/>
                    </a:lnTo>
                    <a:lnTo>
                      <a:pt x="238" y="2882"/>
                    </a:lnTo>
                    <a:lnTo>
                      <a:pt x="240" y="2880"/>
                    </a:lnTo>
                    <a:lnTo>
                      <a:pt x="246" y="2874"/>
                    </a:lnTo>
                    <a:lnTo>
                      <a:pt x="254" y="2868"/>
                    </a:lnTo>
                    <a:lnTo>
                      <a:pt x="264" y="2868"/>
                    </a:lnTo>
                    <a:lnTo>
                      <a:pt x="270" y="2868"/>
                    </a:lnTo>
                    <a:lnTo>
                      <a:pt x="276" y="2870"/>
                    </a:lnTo>
                    <a:lnTo>
                      <a:pt x="284" y="2872"/>
                    </a:lnTo>
                    <a:lnTo>
                      <a:pt x="292" y="2874"/>
                    </a:lnTo>
                    <a:lnTo>
                      <a:pt x="310" y="2870"/>
                    </a:lnTo>
                    <a:lnTo>
                      <a:pt x="322" y="2868"/>
                    </a:lnTo>
                    <a:lnTo>
                      <a:pt x="328" y="2866"/>
                    </a:lnTo>
                    <a:lnTo>
                      <a:pt x="332" y="2868"/>
                    </a:lnTo>
                    <a:lnTo>
                      <a:pt x="336" y="2870"/>
                    </a:lnTo>
                    <a:lnTo>
                      <a:pt x="340" y="2866"/>
                    </a:lnTo>
                    <a:lnTo>
                      <a:pt x="346" y="2852"/>
                    </a:lnTo>
                    <a:lnTo>
                      <a:pt x="350" y="2844"/>
                    </a:lnTo>
                    <a:lnTo>
                      <a:pt x="356" y="2836"/>
                    </a:lnTo>
                    <a:lnTo>
                      <a:pt x="364" y="2830"/>
                    </a:lnTo>
                    <a:lnTo>
                      <a:pt x="374" y="2828"/>
                    </a:lnTo>
                    <a:lnTo>
                      <a:pt x="390" y="2826"/>
                    </a:lnTo>
                    <a:lnTo>
                      <a:pt x="392" y="2824"/>
                    </a:lnTo>
                    <a:lnTo>
                      <a:pt x="390" y="2818"/>
                    </a:lnTo>
                    <a:lnTo>
                      <a:pt x="392" y="2808"/>
                    </a:lnTo>
                    <a:lnTo>
                      <a:pt x="396" y="2798"/>
                    </a:lnTo>
                    <a:lnTo>
                      <a:pt x="402" y="2788"/>
                    </a:lnTo>
                    <a:lnTo>
                      <a:pt x="410" y="2780"/>
                    </a:lnTo>
                    <a:lnTo>
                      <a:pt x="424" y="2768"/>
                    </a:lnTo>
                    <a:lnTo>
                      <a:pt x="428" y="2764"/>
                    </a:lnTo>
                    <a:lnTo>
                      <a:pt x="430" y="2760"/>
                    </a:lnTo>
                    <a:lnTo>
                      <a:pt x="428" y="2756"/>
                    </a:lnTo>
                    <a:lnTo>
                      <a:pt x="422" y="2752"/>
                    </a:lnTo>
                    <a:lnTo>
                      <a:pt x="416" y="2746"/>
                    </a:lnTo>
                    <a:lnTo>
                      <a:pt x="412" y="2740"/>
                    </a:lnTo>
                    <a:lnTo>
                      <a:pt x="410" y="2734"/>
                    </a:lnTo>
                    <a:lnTo>
                      <a:pt x="410" y="2724"/>
                    </a:lnTo>
                    <a:lnTo>
                      <a:pt x="412" y="2714"/>
                    </a:lnTo>
                    <a:lnTo>
                      <a:pt x="418" y="2702"/>
                    </a:lnTo>
                    <a:lnTo>
                      <a:pt x="424" y="2690"/>
                    </a:lnTo>
                    <a:lnTo>
                      <a:pt x="438" y="2670"/>
                    </a:lnTo>
                    <a:lnTo>
                      <a:pt x="446" y="2664"/>
                    </a:lnTo>
                    <a:lnTo>
                      <a:pt x="450" y="2660"/>
                    </a:lnTo>
                    <a:lnTo>
                      <a:pt x="460" y="2656"/>
                    </a:lnTo>
                    <a:lnTo>
                      <a:pt x="460" y="2654"/>
                    </a:lnTo>
                    <a:lnTo>
                      <a:pt x="460" y="2652"/>
                    </a:lnTo>
                    <a:lnTo>
                      <a:pt x="454" y="2648"/>
                    </a:lnTo>
                    <a:lnTo>
                      <a:pt x="454" y="2646"/>
                    </a:lnTo>
                    <a:lnTo>
                      <a:pt x="454" y="2642"/>
                    </a:lnTo>
                    <a:lnTo>
                      <a:pt x="458" y="2638"/>
                    </a:lnTo>
                    <a:lnTo>
                      <a:pt x="466" y="2634"/>
                    </a:lnTo>
                    <a:lnTo>
                      <a:pt x="484" y="2628"/>
                    </a:lnTo>
                    <a:lnTo>
                      <a:pt x="502" y="2624"/>
                    </a:lnTo>
                    <a:lnTo>
                      <a:pt x="508" y="2620"/>
                    </a:lnTo>
                    <a:lnTo>
                      <a:pt x="510" y="2616"/>
                    </a:lnTo>
                    <a:lnTo>
                      <a:pt x="514" y="2612"/>
                    </a:lnTo>
                    <a:lnTo>
                      <a:pt x="520" y="2608"/>
                    </a:lnTo>
                    <a:lnTo>
                      <a:pt x="536" y="2600"/>
                    </a:lnTo>
                    <a:lnTo>
                      <a:pt x="544" y="2596"/>
                    </a:lnTo>
                    <a:lnTo>
                      <a:pt x="550" y="2590"/>
                    </a:lnTo>
                    <a:lnTo>
                      <a:pt x="552" y="2584"/>
                    </a:lnTo>
                    <a:lnTo>
                      <a:pt x="552" y="2580"/>
                    </a:lnTo>
                    <a:lnTo>
                      <a:pt x="550" y="2576"/>
                    </a:lnTo>
                    <a:lnTo>
                      <a:pt x="550" y="2572"/>
                    </a:lnTo>
                    <a:lnTo>
                      <a:pt x="550" y="2570"/>
                    </a:lnTo>
                    <a:lnTo>
                      <a:pt x="554" y="2566"/>
                    </a:lnTo>
                    <a:lnTo>
                      <a:pt x="556" y="2566"/>
                    </a:lnTo>
                    <a:lnTo>
                      <a:pt x="556" y="2562"/>
                    </a:lnTo>
                    <a:lnTo>
                      <a:pt x="554" y="2560"/>
                    </a:lnTo>
                    <a:lnTo>
                      <a:pt x="548" y="2554"/>
                    </a:lnTo>
                    <a:lnTo>
                      <a:pt x="548" y="2542"/>
                    </a:lnTo>
                    <a:lnTo>
                      <a:pt x="548" y="2536"/>
                    </a:lnTo>
                    <a:lnTo>
                      <a:pt x="548" y="2532"/>
                    </a:lnTo>
                    <a:lnTo>
                      <a:pt x="548" y="2524"/>
                    </a:lnTo>
                    <a:lnTo>
                      <a:pt x="548" y="2518"/>
                    </a:lnTo>
                    <a:lnTo>
                      <a:pt x="550" y="2514"/>
                    </a:lnTo>
                    <a:lnTo>
                      <a:pt x="556" y="2510"/>
                    </a:lnTo>
                    <a:lnTo>
                      <a:pt x="564" y="2508"/>
                    </a:lnTo>
                    <a:lnTo>
                      <a:pt x="572" y="2502"/>
                    </a:lnTo>
                    <a:lnTo>
                      <a:pt x="584" y="2494"/>
                    </a:lnTo>
                    <a:lnTo>
                      <a:pt x="586" y="2494"/>
                    </a:lnTo>
                    <a:lnTo>
                      <a:pt x="588" y="2494"/>
                    </a:lnTo>
                    <a:lnTo>
                      <a:pt x="590" y="2498"/>
                    </a:lnTo>
                    <a:lnTo>
                      <a:pt x="592" y="2500"/>
                    </a:lnTo>
                    <a:lnTo>
                      <a:pt x="598" y="2502"/>
                    </a:lnTo>
                    <a:lnTo>
                      <a:pt x="604" y="2502"/>
                    </a:lnTo>
                    <a:lnTo>
                      <a:pt x="608" y="2504"/>
                    </a:lnTo>
                    <a:lnTo>
                      <a:pt x="610" y="2506"/>
                    </a:lnTo>
                    <a:lnTo>
                      <a:pt x="616" y="2506"/>
                    </a:lnTo>
                    <a:lnTo>
                      <a:pt x="626" y="2504"/>
                    </a:lnTo>
                    <a:lnTo>
                      <a:pt x="630" y="2504"/>
                    </a:lnTo>
                    <a:lnTo>
                      <a:pt x="634" y="2506"/>
                    </a:lnTo>
                    <a:lnTo>
                      <a:pt x="640" y="2512"/>
                    </a:lnTo>
                    <a:lnTo>
                      <a:pt x="644" y="2516"/>
                    </a:lnTo>
                    <a:lnTo>
                      <a:pt x="646" y="2516"/>
                    </a:lnTo>
                    <a:lnTo>
                      <a:pt x="650" y="2514"/>
                    </a:lnTo>
                    <a:lnTo>
                      <a:pt x="654" y="2516"/>
                    </a:lnTo>
                    <a:lnTo>
                      <a:pt x="656" y="2518"/>
                    </a:lnTo>
                    <a:lnTo>
                      <a:pt x="660" y="2520"/>
                    </a:lnTo>
                    <a:lnTo>
                      <a:pt x="664" y="2520"/>
                    </a:lnTo>
                    <a:lnTo>
                      <a:pt x="678" y="2518"/>
                    </a:lnTo>
                    <a:lnTo>
                      <a:pt x="690" y="2512"/>
                    </a:lnTo>
                    <a:lnTo>
                      <a:pt x="692" y="2508"/>
                    </a:lnTo>
                    <a:lnTo>
                      <a:pt x="694" y="2506"/>
                    </a:lnTo>
                    <a:lnTo>
                      <a:pt x="694" y="2502"/>
                    </a:lnTo>
                    <a:lnTo>
                      <a:pt x="696" y="2500"/>
                    </a:lnTo>
                    <a:lnTo>
                      <a:pt x="704" y="2494"/>
                    </a:lnTo>
                    <a:lnTo>
                      <a:pt x="726" y="2482"/>
                    </a:lnTo>
                    <a:lnTo>
                      <a:pt x="738" y="2476"/>
                    </a:lnTo>
                    <a:lnTo>
                      <a:pt x="748" y="2472"/>
                    </a:lnTo>
                    <a:lnTo>
                      <a:pt x="754" y="2466"/>
                    </a:lnTo>
                    <a:lnTo>
                      <a:pt x="758" y="2462"/>
                    </a:lnTo>
                    <a:lnTo>
                      <a:pt x="762" y="2452"/>
                    </a:lnTo>
                    <a:lnTo>
                      <a:pt x="766" y="2448"/>
                    </a:lnTo>
                    <a:lnTo>
                      <a:pt x="774" y="2444"/>
                    </a:lnTo>
                    <a:lnTo>
                      <a:pt x="780" y="2444"/>
                    </a:lnTo>
                    <a:lnTo>
                      <a:pt x="786" y="2444"/>
                    </a:lnTo>
                    <a:lnTo>
                      <a:pt x="792" y="2448"/>
                    </a:lnTo>
                    <a:lnTo>
                      <a:pt x="798" y="2454"/>
                    </a:lnTo>
                    <a:lnTo>
                      <a:pt x="808" y="2462"/>
                    </a:lnTo>
                    <a:lnTo>
                      <a:pt x="814" y="2466"/>
                    </a:lnTo>
                    <a:lnTo>
                      <a:pt x="820" y="2466"/>
                    </a:lnTo>
                    <a:lnTo>
                      <a:pt x="826" y="2466"/>
                    </a:lnTo>
                    <a:lnTo>
                      <a:pt x="830" y="2468"/>
                    </a:lnTo>
                    <a:lnTo>
                      <a:pt x="832" y="2474"/>
                    </a:lnTo>
                    <a:lnTo>
                      <a:pt x="834" y="2480"/>
                    </a:lnTo>
                    <a:lnTo>
                      <a:pt x="836" y="2494"/>
                    </a:lnTo>
                    <a:lnTo>
                      <a:pt x="838" y="2500"/>
                    </a:lnTo>
                    <a:lnTo>
                      <a:pt x="842" y="2504"/>
                    </a:lnTo>
                    <a:lnTo>
                      <a:pt x="844" y="2508"/>
                    </a:lnTo>
                    <a:lnTo>
                      <a:pt x="846" y="2512"/>
                    </a:lnTo>
                    <a:lnTo>
                      <a:pt x="846" y="2518"/>
                    </a:lnTo>
                    <a:lnTo>
                      <a:pt x="846" y="2522"/>
                    </a:lnTo>
                    <a:lnTo>
                      <a:pt x="846" y="2526"/>
                    </a:lnTo>
                    <a:lnTo>
                      <a:pt x="848" y="2530"/>
                    </a:lnTo>
                    <a:lnTo>
                      <a:pt x="854" y="2536"/>
                    </a:lnTo>
                    <a:lnTo>
                      <a:pt x="870" y="2546"/>
                    </a:lnTo>
                    <a:lnTo>
                      <a:pt x="872" y="2550"/>
                    </a:lnTo>
                    <a:lnTo>
                      <a:pt x="872" y="2556"/>
                    </a:lnTo>
                    <a:lnTo>
                      <a:pt x="872" y="2560"/>
                    </a:lnTo>
                    <a:lnTo>
                      <a:pt x="874" y="2562"/>
                    </a:lnTo>
                    <a:lnTo>
                      <a:pt x="882" y="2564"/>
                    </a:lnTo>
                    <a:lnTo>
                      <a:pt x="890" y="2566"/>
                    </a:lnTo>
                    <a:lnTo>
                      <a:pt x="894" y="2570"/>
                    </a:lnTo>
                    <a:lnTo>
                      <a:pt x="898" y="2576"/>
                    </a:lnTo>
                    <a:lnTo>
                      <a:pt x="902" y="2584"/>
                    </a:lnTo>
                    <a:lnTo>
                      <a:pt x="906" y="2586"/>
                    </a:lnTo>
                    <a:lnTo>
                      <a:pt x="910" y="2588"/>
                    </a:lnTo>
                    <a:lnTo>
                      <a:pt x="920" y="2598"/>
                    </a:lnTo>
                    <a:lnTo>
                      <a:pt x="932" y="2612"/>
                    </a:lnTo>
                    <a:lnTo>
                      <a:pt x="944" y="2620"/>
                    </a:lnTo>
                    <a:lnTo>
                      <a:pt x="956" y="2624"/>
                    </a:lnTo>
                    <a:lnTo>
                      <a:pt x="970" y="2624"/>
                    </a:lnTo>
                    <a:lnTo>
                      <a:pt x="974" y="2626"/>
                    </a:lnTo>
                    <a:lnTo>
                      <a:pt x="978" y="2628"/>
                    </a:lnTo>
                    <a:lnTo>
                      <a:pt x="982" y="2638"/>
                    </a:lnTo>
                    <a:lnTo>
                      <a:pt x="988" y="2646"/>
                    </a:lnTo>
                    <a:lnTo>
                      <a:pt x="990" y="2650"/>
                    </a:lnTo>
                    <a:lnTo>
                      <a:pt x="996" y="2650"/>
                    </a:lnTo>
                    <a:lnTo>
                      <a:pt x="1002" y="2650"/>
                    </a:lnTo>
                    <a:lnTo>
                      <a:pt x="1004" y="2650"/>
                    </a:lnTo>
                    <a:lnTo>
                      <a:pt x="1004" y="2656"/>
                    </a:lnTo>
                    <a:lnTo>
                      <a:pt x="1002" y="2658"/>
                    </a:lnTo>
                    <a:lnTo>
                      <a:pt x="1004" y="2658"/>
                    </a:lnTo>
                    <a:lnTo>
                      <a:pt x="1006" y="2660"/>
                    </a:lnTo>
                    <a:lnTo>
                      <a:pt x="1012" y="2658"/>
                    </a:lnTo>
                    <a:lnTo>
                      <a:pt x="1018" y="2658"/>
                    </a:lnTo>
                    <a:lnTo>
                      <a:pt x="1020" y="2660"/>
                    </a:lnTo>
                    <a:lnTo>
                      <a:pt x="1022" y="2662"/>
                    </a:lnTo>
                    <a:lnTo>
                      <a:pt x="1022" y="2666"/>
                    </a:lnTo>
                    <a:lnTo>
                      <a:pt x="1022" y="2674"/>
                    </a:lnTo>
                    <a:lnTo>
                      <a:pt x="1024" y="2680"/>
                    </a:lnTo>
                    <a:lnTo>
                      <a:pt x="1030" y="2684"/>
                    </a:lnTo>
                    <a:lnTo>
                      <a:pt x="1040" y="2690"/>
                    </a:lnTo>
                    <a:lnTo>
                      <a:pt x="1050" y="2694"/>
                    </a:lnTo>
                    <a:lnTo>
                      <a:pt x="1054" y="2698"/>
                    </a:lnTo>
                    <a:lnTo>
                      <a:pt x="1058" y="2702"/>
                    </a:lnTo>
                    <a:lnTo>
                      <a:pt x="1062" y="2710"/>
                    </a:lnTo>
                    <a:lnTo>
                      <a:pt x="1066" y="2720"/>
                    </a:lnTo>
                    <a:lnTo>
                      <a:pt x="1070" y="2740"/>
                    </a:lnTo>
                    <a:lnTo>
                      <a:pt x="1072" y="2752"/>
                    </a:lnTo>
                    <a:lnTo>
                      <a:pt x="1072" y="2758"/>
                    </a:lnTo>
                    <a:lnTo>
                      <a:pt x="1066" y="2762"/>
                    </a:lnTo>
                    <a:lnTo>
                      <a:pt x="1064" y="2768"/>
                    </a:lnTo>
                    <a:lnTo>
                      <a:pt x="1064" y="2772"/>
                    </a:lnTo>
                    <a:lnTo>
                      <a:pt x="1062" y="2776"/>
                    </a:lnTo>
                    <a:lnTo>
                      <a:pt x="1060" y="2784"/>
                    </a:lnTo>
                    <a:lnTo>
                      <a:pt x="1054" y="2790"/>
                    </a:lnTo>
                    <a:lnTo>
                      <a:pt x="1052" y="2796"/>
                    </a:lnTo>
                    <a:lnTo>
                      <a:pt x="1054" y="2802"/>
                    </a:lnTo>
                    <a:lnTo>
                      <a:pt x="1058" y="2806"/>
                    </a:lnTo>
                    <a:lnTo>
                      <a:pt x="1064" y="2808"/>
                    </a:lnTo>
                    <a:lnTo>
                      <a:pt x="1068" y="2808"/>
                    </a:lnTo>
                    <a:lnTo>
                      <a:pt x="1070" y="2806"/>
                    </a:lnTo>
                    <a:lnTo>
                      <a:pt x="1072" y="2804"/>
                    </a:lnTo>
                    <a:lnTo>
                      <a:pt x="1076" y="2794"/>
                    </a:lnTo>
                    <a:lnTo>
                      <a:pt x="1084" y="2784"/>
                    </a:lnTo>
                    <a:lnTo>
                      <a:pt x="1088" y="2780"/>
                    </a:lnTo>
                    <a:lnTo>
                      <a:pt x="1090" y="2776"/>
                    </a:lnTo>
                    <a:lnTo>
                      <a:pt x="1092" y="2768"/>
                    </a:lnTo>
                    <a:lnTo>
                      <a:pt x="1096" y="2760"/>
                    </a:lnTo>
                    <a:lnTo>
                      <a:pt x="1098" y="2756"/>
                    </a:lnTo>
                    <a:lnTo>
                      <a:pt x="1104" y="2752"/>
                    </a:lnTo>
                    <a:lnTo>
                      <a:pt x="1110" y="2748"/>
                    </a:lnTo>
                    <a:lnTo>
                      <a:pt x="1114" y="2742"/>
                    </a:lnTo>
                    <a:lnTo>
                      <a:pt x="1116" y="2738"/>
                    </a:lnTo>
                    <a:lnTo>
                      <a:pt x="1114" y="2732"/>
                    </a:lnTo>
                    <a:lnTo>
                      <a:pt x="1112" y="2726"/>
                    </a:lnTo>
                    <a:lnTo>
                      <a:pt x="1108" y="2722"/>
                    </a:lnTo>
                    <a:lnTo>
                      <a:pt x="1104" y="2718"/>
                    </a:lnTo>
                    <a:lnTo>
                      <a:pt x="1098" y="2716"/>
                    </a:lnTo>
                    <a:lnTo>
                      <a:pt x="1090" y="2712"/>
                    </a:lnTo>
                    <a:lnTo>
                      <a:pt x="1086" y="2708"/>
                    </a:lnTo>
                    <a:lnTo>
                      <a:pt x="1086" y="2704"/>
                    </a:lnTo>
                    <a:lnTo>
                      <a:pt x="1090" y="2698"/>
                    </a:lnTo>
                    <a:lnTo>
                      <a:pt x="1092" y="2692"/>
                    </a:lnTo>
                    <a:lnTo>
                      <a:pt x="1094" y="2684"/>
                    </a:lnTo>
                    <a:lnTo>
                      <a:pt x="1096" y="2676"/>
                    </a:lnTo>
                    <a:lnTo>
                      <a:pt x="1100" y="2672"/>
                    </a:lnTo>
                    <a:lnTo>
                      <a:pt x="1104" y="2670"/>
                    </a:lnTo>
                    <a:lnTo>
                      <a:pt x="1112" y="2666"/>
                    </a:lnTo>
                    <a:lnTo>
                      <a:pt x="1116" y="2668"/>
                    </a:lnTo>
                    <a:lnTo>
                      <a:pt x="1124" y="2670"/>
                    </a:lnTo>
                    <a:lnTo>
                      <a:pt x="1134" y="2672"/>
                    </a:lnTo>
                    <a:lnTo>
                      <a:pt x="1140" y="2674"/>
                    </a:lnTo>
                    <a:lnTo>
                      <a:pt x="1144" y="2678"/>
                    </a:lnTo>
                    <a:lnTo>
                      <a:pt x="1148" y="2688"/>
                    </a:lnTo>
                    <a:lnTo>
                      <a:pt x="1150" y="2696"/>
                    </a:lnTo>
                    <a:lnTo>
                      <a:pt x="1154" y="2700"/>
                    </a:lnTo>
                    <a:lnTo>
                      <a:pt x="1158" y="2702"/>
                    </a:lnTo>
                    <a:lnTo>
                      <a:pt x="1166" y="2702"/>
                    </a:lnTo>
                    <a:lnTo>
                      <a:pt x="1166" y="2700"/>
                    </a:lnTo>
                    <a:lnTo>
                      <a:pt x="1166" y="2696"/>
                    </a:lnTo>
                    <a:lnTo>
                      <a:pt x="1168" y="2688"/>
                    </a:lnTo>
                    <a:lnTo>
                      <a:pt x="1168" y="2684"/>
                    </a:lnTo>
                    <a:lnTo>
                      <a:pt x="1168" y="2678"/>
                    </a:lnTo>
                    <a:lnTo>
                      <a:pt x="1166" y="2674"/>
                    </a:lnTo>
                    <a:lnTo>
                      <a:pt x="1162" y="2670"/>
                    </a:lnTo>
                    <a:lnTo>
                      <a:pt x="1152" y="2662"/>
                    </a:lnTo>
                    <a:lnTo>
                      <a:pt x="1142" y="2654"/>
                    </a:lnTo>
                    <a:lnTo>
                      <a:pt x="1126" y="2646"/>
                    </a:lnTo>
                    <a:lnTo>
                      <a:pt x="1120" y="2642"/>
                    </a:lnTo>
                    <a:lnTo>
                      <a:pt x="1114" y="2636"/>
                    </a:lnTo>
                    <a:lnTo>
                      <a:pt x="1110" y="2632"/>
                    </a:lnTo>
                    <a:lnTo>
                      <a:pt x="1102" y="2628"/>
                    </a:lnTo>
                    <a:lnTo>
                      <a:pt x="1082" y="2620"/>
                    </a:lnTo>
                    <a:lnTo>
                      <a:pt x="1074" y="2616"/>
                    </a:lnTo>
                    <a:lnTo>
                      <a:pt x="1068" y="2610"/>
                    </a:lnTo>
                    <a:lnTo>
                      <a:pt x="1066" y="2606"/>
                    </a:lnTo>
                    <a:lnTo>
                      <a:pt x="1066" y="2602"/>
                    </a:lnTo>
                    <a:lnTo>
                      <a:pt x="1070" y="2600"/>
                    </a:lnTo>
                    <a:lnTo>
                      <a:pt x="1074" y="2594"/>
                    </a:lnTo>
                    <a:lnTo>
                      <a:pt x="1076" y="2592"/>
                    </a:lnTo>
                    <a:lnTo>
                      <a:pt x="1074" y="2590"/>
                    </a:lnTo>
                    <a:lnTo>
                      <a:pt x="1068" y="2588"/>
                    </a:lnTo>
                    <a:lnTo>
                      <a:pt x="1060" y="2586"/>
                    </a:lnTo>
                    <a:lnTo>
                      <a:pt x="1036" y="2584"/>
                    </a:lnTo>
                    <a:lnTo>
                      <a:pt x="1026" y="2580"/>
                    </a:lnTo>
                    <a:lnTo>
                      <a:pt x="1016" y="2576"/>
                    </a:lnTo>
                    <a:lnTo>
                      <a:pt x="1002" y="2560"/>
                    </a:lnTo>
                    <a:lnTo>
                      <a:pt x="990" y="2544"/>
                    </a:lnTo>
                    <a:lnTo>
                      <a:pt x="984" y="2530"/>
                    </a:lnTo>
                    <a:lnTo>
                      <a:pt x="978" y="2518"/>
                    </a:lnTo>
                    <a:lnTo>
                      <a:pt x="974" y="2498"/>
                    </a:lnTo>
                    <a:lnTo>
                      <a:pt x="970" y="2492"/>
                    </a:lnTo>
                    <a:lnTo>
                      <a:pt x="966" y="2490"/>
                    </a:lnTo>
                    <a:lnTo>
                      <a:pt x="958" y="2488"/>
                    </a:lnTo>
                    <a:lnTo>
                      <a:pt x="950" y="2484"/>
                    </a:lnTo>
                    <a:lnTo>
                      <a:pt x="944" y="2476"/>
                    </a:lnTo>
                    <a:lnTo>
                      <a:pt x="934" y="2468"/>
                    </a:lnTo>
                    <a:lnTo>
                      <a:pt x="928" y="2462"/>
                    </a:lnTo>
                    <a:lnTo>
                      <a:pt x="922" y="2456"/>
                    </a:lnTo>
                    <a:lnTo>
                      <a:pt x="920" y="2448"/>
                    </a:lnTo>
                    <a:lnTo>
                      <a:pt x="918" y="2442"/>
                    </a:lnTo>
                    <a:lnTo>
                      <a:pt x="916" y="2434"/>
                    </a:lnTo>
                    <a:lnTo>
                      <a:pt x="918" y="2428"/>
                    </a:lnTo>
                    <a:lnTo>
                      <a:pt x="920" y="2424"/>
                    </a:lnTo>
                    <a:lnTo>
                      <a:pt x="922" y="2422"/>
                    </a:lnTo>
                    <a:lnTo>
                      <a:pt x="926" y="2420"/>
                    </a:lnTo>
                    <a:lnTo>
                      <a:pt x="928" y="2418"/>
                    </a:lnTo>
                    <a:lnTo>
                      <a:pt x="926" y="2414"/>
                    </a:lnTo>
                    <a:lnTo>
                      <a:pt x="918" y="2400"/>
                    </a:lnTo>
                    <a:lnTo>
                      <a:pt x="914" y="2394"/>
                    </a:lnTo>
                    <a:lnTo>
                      <a:pt x="916" y="2388"/>
                    </a:lnTo>
                    <a:lnTo>
                      <a:pt x="920" y="2384"/>
                    </a:lnTo>
                    <a:lnTo>
                      <a:pt x="924" y="2386"/>
                    </a:lnTo>
                    <a:lnTo>
                      <a:pt x="926" y="2388"/>
                    </a:lnTo>
                    <a:lnTo>
                      <a:pt x="930" y="2388"/>
                    </a:lnTo>
                    <a:lnTo>
                      <a:pt x="934" y="2384"/>
                    </a:lnTo>
                    <a:lnTo>
                      <a:pt x="940" y="2378"/>
                    </a:lnTo>
                    <a:lnTo>
                      <a:pt x="950" y="2372"/>
                    </a:lnTo>
                    <a:lnTo>
                      <a:pt x="956" y="2370"/>
                    </a:lnTo>
                    <a:lnTo>
                      <a:pt x="958" y="2372"/>
                    </a:lnTo>
                    <a:lnTo>
                      <a:pt x="960" y="2374"/>
                    </a:lnTo>
                    <a:lnTo>
                      <a:pt x="966" y="2374"/>
                    </a:lnTo>
                    <a:lnTo>
                      <a:pt x="972" y="2372"/>
                    </a:lnTo>
                    <a:lnTo>
                      <a:pt x="974" y="2374"/>
                    </a:lnTo>
                    <a:lnTo>
                      <a:pt x="974" y="2378"/>
                    </a:lnTo>
                    <a:lnTo>
                      <a:pt x="974" y="2380"/>
                    </a:lnTo>
                    <a:lnTo>
                      <a:pt x="972" y="2382"/>
                    </a:lnTo>
                    <a:lnTo>
                      <a:pt x="970" y="2382"/>
                    </a:lnTo>
                    <a:lnTo>
                      <a:pt x="968" y="2384"/>
                    </a:lnTo>
                    <a:lnTo>
                      <a:pt x="968" y="2386"/>
                    </a:lnTo>
                    <a:lnTo>
                      <a:pt x="970" y="2398"/>
                    </a:lnTo>
                    <a:lnTo>
                      <a:pt x="976" y="2414"/>
                    </a:lnTo>
                    <a:lnTo>
                      <a:pt x="982" y="2426"/>
                    </a:lnTo>
                    <a:lnTo>
                      <a:pt x="986" y="2428"/>
                    </a:lnTo>
                    <a:lnTo>
                      <a:pt x="988" y="2424"/>
                    </a:lnTo>
                    <a:lnTo>
                      <a:pt x="994" y="2402"/>
                    </a:lnTo>
                    <a:lnTo>
                      <a:pt x="996" y="2398"/>
                    </a:lnTo>
                    <a:lnTo>
                      <a:pt x="1000" y="2394"/>
                    </a:lnTo>
                    <a:lnTo>
                      <a:pt x="1004" y="2394"/>
                    </a:lnTo>
                    <a:lnTo>
                      <a:pt x="1008" y="2398"/>
                    </a:lnTo>
                    <a:lnTo>
                      <a:pt x="1016" y="2404"/>
                    </a:lnTo>
                    <a:lnTo>
                      <a:pt x="1020" y="2410"/>
                    </a:lnTo>
                    <a:lnTo>
                      <a:pt x="1022" y="2414"/>
                    </a:lnTo>
                    <a:lnTo>
                      <a:pt x="1022" y="2420"/>
                    </a:lnTo>
                    <a:lnTo>
                      <a:pt x="1024" y="2428"/>
                    </a:lnTo>
                    <a:lnTo>
                      <a:pt x="1026" y="2434"/>
                    </a:lnTo>
                    <a:lnTo>
                      <a:pt x="1030" y="2440"/>
                    </a:lnTo>
                    <a:lnTo>
                      <a:pt x="1034" y="2446"/>
                    </a:lnTo>
                    <a:lnTo>
                      <a:pt x="1036" y="2450"/>
                    </a:lnTo>
                    <a:lnTo>
                      <a:pt x="1036" y="2452"/>
                    </a:lnTo>
                    <a:lnTo>
                      <a:pt x="1034" y="2454"/>
                    </a:lnTo>
                    <a:lnTo>
                      <a:pt x="1034" y="2456"/>
                    </a:lnTo>
                    <a:lnTo>
                      <a:pt x="1034" y="2460"/>
                    </a:lnTo>
                    <a:lnTo>
                      <a:pt x="1038" y="2464"/>
                    </a:lnTo>
                    <a:lnTo>
                      <a:pt x="1046" y="2472"/>
                    </a:lnTo>
                    <a:lnTo>
                      <a:pt x="1056" y="2480"/>
                    </a:lnTo>
                    <a:lnTo>
                      <a:pt x="1062" y="2486"/>
                    </a:lnTo>
                    <a:lnTo>
                      <a:pt x="1066" y="2494"/>
                    </a:lnTo>
                    <a:lnTo>
                      <a:pt x="1066" y="2496"/>
                    </a:lnTo>
                    <a:lnTo>
                      <a:pt x="1068" y="2496"/>
                    </a:lnTo>
                    <a:lnTo>
                      <a:pt x="1076" y="2496"/>
                    </a:lnTo>
                    <a:lnTo>
                      <a:pt x="1084" y="2496"/>
                    </a:lnTo>
                    <a:lnTo>
                      <a:pt x="1090" y="2498"/>
                    </a:lnTo>
                    <a:lnTo>
                      <a:pt x="1102" y="2504"/>
                    </a:lnTo>
                    <a:lnTo>
                      <a:pt x="1114" y="2516"/>
                    </a:lnTo>
                    <a:lnTo>
                      <a:pt x="1128" y="2528"/>
                    </a:lnTo>
                    <a:lnTo>
                      <a:pt x="1114" y="2524"/>
                    </a:lnTo>
                    <a:lnTo>
                      <a:pt x="1110" y="2524"/>
                    </a:lnTo>
                    <a:lnTo>
                      <a:pt x="1110" y="2526"/>
                    </a:lnTo>
                    <a:lnTo>
                      <a:pt x="1116" y="2530"/>
                    </a:lnTo>
                    <a:lnTo>
                      <a:pt x="1134" y="2536"/>
                    </a:lnTo>
                    <a:lnTo>
                      <a:pt x="1144" y="2540"/>
                    </a:lnTo>
                    <a:lnTo>
                      <a:pt x="1152" y="2544"/>
                    </a:lnTo>
                    <a:lnTo>
                      <a:pt x="1160" y="2552"/>
                    </a:lnTo>
                    <a:lnTo>
                      <a:pt x="1162" y="2558"/>
                    </a:lnTo>
                    <a:lnTo>
                      <a:pt x="1164" y="2560"/>
                    </a:lnTo>
                    <a:lnTo>
                      <a:pt x="1166" y="2560"/>
                    </a:lnTo>
                    <a:lnTo>
                      <a:pt x="1174" y="2560"/>
                    </a:lnTo>
                    <a:lnTo>
                      <a:pt x="1176" y="2562"/>
                    </a:lnTo>
                    <a:lnTo>
                      <a:pt x="1184" y="2566"/>
                    </a:lnTo>
                    <a:lnTo>
                      <a:pt x="1188" y="2568"/>
                    </a:lnTo>
                    <a:lnTo>
                      <a:pt x="1190" y="2574"/>
                    </a:lnTo>
                    <a:lnTo>
                      <a:pt x="1190" y="2582"/>
                    </a:lnTo>
                    <a:lnTo>
                      <a:pt x="1192" y="2584"/>
                    </a:lnTo>
                    <a:lnTo>
                      <a:pt x="1196" y="2586"/>
                    </a:lnTo>
                    <a:lnTo>
                      <a:pt x="1204" y="2588"/>
                    </a:lnTo>
                    <a:lnTo>
                      <a:pt x="1208" y="2590"/>
                    </a:lnTo>
                    <a:lnTo>
                      <a:pt x="1208" y="2596"/>
                    </a:lnTo>
                    <a:lnTo>
                      <a:pt x="1208" y="2610"/>
                    </a:lnTo>
                    <a:lnTo>
                      <a:pt x="1206" y="2626"/>
                    </a:lnTo>
                    <a:lnTo>
                      <a:pt x="1206" y="2632"/>
                    </a:lnTo>
                    <a:lnTo>
                      <a:pt x="1206" y="2636"/>
                    </a:lnTo>
                    <a:lnTo>
                      <a:pt x="1206" y="2638"/>
                    </a:lnTo>
                    <a:lnTo>
                      <a:pt x="1206" y="2640"/>
                    </a:lnTo>
                    <a:lnTo>
                      <a:pt x="1204" y="2646"/>
                    </a:lnTo>
                    <a:lnTo>
                      <a:pt x="1200" y="2652"/>
                    </a:lnTo>
                    <a:lnTo>
                      <a:pt x="1200" y="2656"/>
                    </a:lnTo>
                    <a:lnTo>
                      <a:pt x="1202" y="2662"/>
                    </a:lnTo>
                    <a:lnTo>
                      <a:pt x="1202" y="2666"/>
                    </a:lnTo>
                    <a:lnTo>
                      <a:pt x="1202" y="2670"/>
                    </a:lnTo>
                    <a:lnTo>
                      <a:pt x="1202" y="2672"/>
                    </a:lnTo>
                    <a:lnTo>
                      <a:pt x="1200" y="2674"/>
                    </a:lnTo>
                    <a:lnTo>
                      <a:pt x="1202" y="2674"/>
                    </a:lnTo>
                    <a:lnTo>
                      <a:pt x="1208" y="2680"/>
                    </a:lnTo>
                    <a:lnTo>
                      <a:pt x="1216" y="2686"/>
                    </a:lnTo>
                    <a:lnTo>
                      <a:pt x="1222" y="2690"/>
                    </a:lnTo>
                    <a:lnTo>
                      <a:pt x="1224" y="2696"/>
                    </a:lnTo>
                    <a:lnTo>
                      <a:pt x="1224" y="2700"/>
                    </a:lnTo>
                    <a:lnTo>
                      <a:pt x="1226" y="2706"/>
                    </a:lnTo>
                    <a:lnTo>
                      <a:pt x="1228" y="2708"/>
                    </a:lnTo>
                    <a:lnTo>
                      <a:pt x="1230" y="2710"/>
                    </a:lnTo>
                    <a:lnTo>
                      <a:pt x="1240" y="2726"/>
                    </a:lnTo>
                    <a:lnTo>
                      <a:pt x="1246" y="2736"/>
                    </a:lnTo>
                    <a:lnTo>
                      <a:pt x="1250" y="2740"/>
                    </a:lnTo>
                    <a:lnTo>
                      <a:pt x="1254" y="2744"/>
                    </a:lnTo>
                    <a:lnTo>
                      <a:pt x="1258" y="2748"/>
                    </a:lnTo>
                    <a:lnTo>
                      <a:pt x="1260" y="2748"/>
                    </a:lnTo>
                    <a:lnTo>
                      <a:pt x="1260" y="2746"/>
                    </a:lnTo>
                    <a:lnTo>
                      <a:pt x="1262" y="2746"/>
                    </a:lnTo>
                    <a:lnTo>
                      <a:pt x="1266" y="2746"/>
                    </a:lnTo>
                    <a:lnTo>
                      <a:pt x="1272" y="2750"/>
                    </a:lnTo>
                    <a:lnTo>
                      <a:pt x="1274" y="2752"/>
                    </a:lnTo>
                    <a:lnTo>
                      <a:pt x="1266" y="2754"/>
                    </a:lnTo>
                    <a:lnTo>
                      <a:pt x="1258" y="2754"/>
                    </a:lnTo>
                    <a:lnTo>
                      <a:pt x="1258" y="2758"/>
                    </a:lnTo>
                    <a:lnTo>
                      <a:pt x="1260" y="2762"/>
                    </a:lnTo>
                    <a:lnTo>
                      <a:pt x="1268" y="2772"/>
                    </a:lnTo>
                    <a:lnTo>
                      <a:pt x="1272" y="2780"/>
                    </a:lnTo>
                    <a:lnTo>
                      <a:pt x="1274" y="2786"/>
                    </a:lnTo>
                    <a:lnTo>
                      <a:pt x="1276" y="2786"/>
                    </a:lnTo>
                    <a:lnTo>
                      <a:pt x="1280" y="2784"/>
                    </a:lnTo>
                    <a:lnTo>
                      <a:pt x="1284" y="2780"/>
                    </a:lnTo>
                    <a:lnTo>
                      <a:pt x="1286" y="2782"/>
                    </a:lnTo>
                    <a:lnTo>
                      <a:pt x="1290" y="2782"/>
                    </a:lnTo>
                    <a:lnTo>
                      <a:pt x="1300" y="2782"/>
                    </a:lnTo>
                    <a:lnTo>
                      <a:pt x="1312" y="2780"/>
                    </a:lnTo>
                    <a:lnTo>
                      <a:pt x="1316" y="2782"/>
                    </a:lnTo>
                    <a:lnTo>
                      <a:pt x="1318" y="2784"/>
                    </a:lnTo>
                    <a:lnTo>
                      <a:pt x="1324" y="2784"/>
                    </a:lnTo>
                    <a:lnTo>
                      <a:pt x="1330" y="2782"/>
                    </a:lnTo>
                    <a:lnTo>
                      <a:pt x="1336" y="2786"/>
                    </a:lnTo>
                    <a:lnTo>
                      <a:pt x="1342" y="2790"/>
                    </a:lnTo>
                    <a:lnTo>
                      <a:pt x="1348" y="2790"/>
                    </a:lnTo>
                    <a:lnTo>
                      <a:pt x="1354" y="2790"/>
                    </a:lnTo>
                    <a:lnTo>
                      <a:pt x="1358" y="2792"/>
                    </a:lnTo>
                    <a:lnTo>
                      <a:pt x="1358" y="2794"/>
                    </a:lnTo>
                    <a:lnTo>
                      <a:pt x="1358" y="2796"/>
                    </a:lnTo>
                    <a:lnTo>
                      <a:pt x="1350" y="2800"/>
                    </a:lnTo>
                    <a:lnTo>
                      <a:pt x="1342" y="2802"/>
                    </a:lnTo>
                    <a:lnTo>
                      <a:pt x="1336" y="2800"/>
                    </a:lnTo>
                    <a:lnTo>
                      <a:pt x="1322" y="2792"/>
                    </a:lnTo>
                    <a:lnTo>
                      <a:pt x="1312" y="2788"/>
                    </a:lnTo>
                    <a:lnTo>
                      <a:pt x="1306" y="2786"/>
                    </a:lnTo>
                    <a:lnTo>
                      <a:pt x="1302" y="2786"/>
                    </a:lnTo>
                    <a:lnTo>
                      <a:pt x="1298" y="2792"/>
                    </a:lnTo>
                    <a:lnTo>
                      <a:pt x="1296" y="2794"/>
                    </a:lnTo>
                    <a:lnTo>
                      <a:pt x="1292" y="2794"/>
                    </a:lnTo>
                    <a:lnTo>
                      <a:pt x="1288" y="2792"/>
                    </a:lnTo>
                    <a:lnTo>
                      <a:pt x="1282" y="2792"/>
                    </a:lnTo>
                    <a:lnTo>
                      <a:pt x="1282" y="2794"/>
                    </a:lnTo>
                    <a:lnTo>
                      <a:pt x="1280" y="2798"/>
                    </a:lnTo>
                    <a:lnTo>
                      <a:pt x="1280" y="2802"/>
                    </a:lnTo>
                    <a:lnTo>
                      <a:pt x="1278" y="2804"/>
                    </a:lnTo>
                    <a:lnTo>
                      <a:pt x="1274" y="2808"/>
                    </a:lnTo>
                    <a:lnTo>
                      <a:pt x="1272" y="2808"/>
                    </a:lnTo>
                    <a:lnTo>
                      <a:pt x="1276" y="2812"/>
                    </a:lnTo>
                    <a:lnTo>
                      <a:pt x="1280" y="2816"/>
                    </a:lnTo>
                    <a:lnTo>
                      <a:pt x="1280" y="2820"/>
                    </a:lnTo>
                    <a:lnTo>
                      <a:pt x="1280" y="2824"/>
                    </a:lnTo>
                    <a:lnTo>
                      <a:pt x="1286" y="2824"/>
                    </a:lnTo>
                    <a:lnTo>
                      <a:pt x="1288" y="2824"/>
                    </a:lnTo>
                    <a:lnTo>
                      <a:pt x="1292" y="2826"/>
                    </a:lnTo>
                    <a:lnTo>
                      <a:pt x="1294" y="2832"/>
                    </a:lnTo>
                    <a:lnTo>
                      <a:pt x="1294" y="2838"/>
                    </a:lnTo>
                    <a:lnTo>
                      <a:pt x="1292" y="2844"/>
                    </a:lnTo>
                    <a:lnTo>
                      <a:pt x="1292" y="2848"/>
                    </a:lnTo>
                    <a:lnTo>
                      <a:pt x="1292" y="2854"/>
                    </a:lnTo>
                    <a:lnTo>
                      <a:pt x="1298" y="2864"/>
                    </a:lnTo>
                    <a:lnTo>
                      <a:pt x="1300" y="2866"/>
                    </a:lnTo>
                    <a:lnTo>
                      <a:pt x="1304" y="2868"/>
                    </a:lnTo>
                    <a:lnTo>
                      <a:pt x="1306" y="2866"/>
                    </a:lnTo>
                    <a:lnTo>
                      <a:pt x="1308" y="2862"/>
                    </a:lnTo>
                    <a:lnTo>
                      <a:pt x="1308" y="2856"/>
                    </a:lnTo>
                    <a:lnTo>
                      <a:pt x="1310" y="2854"/>
                    </a:lnTo>
                    <a:lnTo>
                      <a:pt x="1314" y="2854"/>
                    </a:lnTo>
                    <a:lnTo>
                      <a:pt x="1316" y="2856"/>
                    </a:lnTo>
                    <a:lnTo>
                      <a:pt x="1320" y="2866"/>
                    </a:lnTo>
                    <a:lnTo>
                      <a:pt x="1322" y="2880"/>
                    </a:lnTo>
                    <a:lnTo>
                      <a:pt x="1324" y="2888"/>
                    </a:lnTo>
                    <a:lnTo>
                      <a:pt x="1326" y="2888"/>
                    </a:lnTo>
                    <a:lnTo>
                      <a:pt x="1328" y="2888"/>
                    </a:lnTo>
                    <a:lnTo>
                      <a:pt x="1330" y="2882"/>
                    </a:lnTo>
                    <a:lnTo>
                      <a:pt x="1332" y="2874"/>
                    </a:lnTo>
                    <a:lnTo>
                      <a:pt x="1334" y="2866"/>
                    </a:lnTo>
                    <a:lnTo>
                      <a:pt x="1336" y="2866"/>
                    </a:lnTo>
                    <a:lnTo>
                      <a:pt x="1338" y="2868"/>
                    </a:lnTo>
                    <a:lnTo>
                      <a:pt x="1342" y="2872"/>
                    </a:lnTo>
                    <a:lnTo>
                      <a:pt x="1348" y="2882"/>
                    </a:lnTo>
                    <a:lnTo>
                      <a:pt x="1350" y="2886"/>
                    </a:lnTo>
                    <a:lnTo>
                      <a:pt x="1354" y="2888"/>
                    </a:lnTo>
                    <a:lnTo>
                      <a:pt x="1356" y="2886"/>
                    </a:lnTo>
                    <a:lnTo>
                      <a:pt x="1356" y="2884"/>
                    </a:lnTo>
                    <a:lnTo>
                      <a:pt x="1356" y="2876"/>
                    </a:lnTo>
                    <a:lnTo>
                      <a:pt x="1348" y="2854"/>
                    </a:lnTo>
                    <a:lnTo>
                      <a:pt x="1340" y="2834"/>
                    </a:lnTo>
                    <a:lnTo>
                      <a:pt x="1338" y="2828"/>
                    </a:lnTo>
                    <a:lnTo>
                      <a:pt x="1338" y="2826"/>
                    </a:lnTo>
                    <a:lnTo>
                      <a:pt x="1340" y="2824"/>
                    </a:lnTo>
                    <a:lnTo>
                      <a:pt x="1346" y="2826"/>
                    </a:lnTo>
                    <a:lnTo>
                      <a:pt x="1350" y="2828"/>
                    </a:lnTo>
                    <a:lnTo>
                      <a:pt x="1352" y="2832"/>
                    </a:lnTo>
                    <a:lnTo>
                      <a:pt x="1354" y="2838"/>
                    </a:lnTo>
                    <a:lnTo>
                      <a:pt x="1356" y="2840"/>
                    </a:lnTo>
                    <a:lnTo>
                      <a:pt x="1358" y="2840"/>
                    </a:lnTo>
                    <a:lnTo>
                      <a:pt x="1368" y="2836"/>
                    </a:lnTo>
                    <a:lnTo>
                      <a:pt x="1370" y="2834"/>
                    </a:lnTo>
                    <a:lnTo>
                      <a:pt x="1372" y="2832"/>
                    </a:lnTo>
                    <a:lnTo>
                      <a:pt x="1370" y="2828"/>
                    </a:lnTo>
                    <a:lnTo>
                      <a:pt x="1366" y="2824"/>
                    </a:lnTo>
                    <a:lnTo>
                      <a:pt x="1360" y="2822"/>
                    </a:lnTo>
                    <a:lnTo>
                      <a:pt x="1356" y="2822"/>
                    </a:lnTo>
                    <a:lnTo>
                      <a:pt x="1356" y="2820"/>
                    </a:lnTo>
                    <a:lnTo>
                      <a:pt x="1356" y="2816"/>
                    </a:lnTo>
                    <a:lnTo>
                      <a:pt x="1354" y="2812"/>
                    </a:lnTo>
                    <a:lnTo>
                      <a:pt x="1352" y="2810"/>
                    </a:lnTo>
                    <a:lnTo>
                      <a:pt x="1354" y="2808"/>
                    </a:lnTo>
                    <a:lnTo>
                      <a:pt x="1360" y="2802"/>
                    </a:lnTo>
                    <a:lnTo>
                      <a:pt x="1368" y="2800"/>
                    </a:lnTo>
                    <a:lnTo>
                      <a:pt x="1370" y="2800"/>
                    </a:lnTo>
                    <a:lnTo>
                      <a:pt x="1374" y="2802"/>
                    </a:lnTo>
                    <a:lnTo>
                      <a:pt x="1382" y="2816"/>
                    </a:lnTo>
                    <a:lnTo>
                      <a:pt x="1388" y="2820"/>
                    </a:lnTo>
                    <a:lnTo>
                      <a:pt x="1390" y="2820"/>
                    </a:lnTo>
                    <a:lnTo>
                      <a:pt x="1392" y="2820"/>
                    </a:lnTo>
                    <a:lnTo>
                      <a:pt x="1394" y="2818"/>
                    </a:lnTo>
                    <a:lnTo>
                      <a:pt x="1394" y="2816"/>
                    </a:lnTo>
                    <a:lnTo>
                      <a:pt x="1394" y="2810"/>
                    </a:lnTo>
                    <a:lnTo>
                      <a:pt x="1392" y="2804"/>
                    </a:lnTo>
                    <a:lnTo>
                      <a:pt x="1392" y="2796"/>
                    </a:lnTo>
                    <a:lnTo>
                      <a:pt x="1392" y="2794"/>
                    </a:lnTo>
                    <a:lnTo>
                      <a:pt x="1390" y="2790"/>
                    </a:lnTo>
                    <a:lnTo>
                      <a:pt x="1386" y="2788"/>
                    </a:lnTo>
                    <a:lnTo>
                      <a:pt x="1378" y="2784"/>
                    </a:lnTo>
                    <a:lnTo>
                      <a:pt x="1376" y="2782"/>
                    </a:lnTo>
                    <a:lnTo>
                      <a:pt x="1374" y="2780"/>
                    </a:lnTo>
                    <a:lnTo>
                      <a:pt x="1370" y="2774"/>
                    </a:lnTo>
                    <a:lnTo>
                      <a:pt x="1366" y="2774"/>
                    </a:lnTo>
                    <a:lnTo>
                      <a:pt x="1364" y="2772"/>
                    </a:lnTo>
                    <a:lnTo>
                      <a:pt x="1360" y="2768"/>
                    </a:lnTo>
                    <a:lnTo>
                      <a:pt x="1358" y="2764"/>
                    </a:lnTo>
                    <a:lnTo>
                      <a:pt x="1352" y="2762"/>
                    </a:lnTo>
                    <a:lnTo>
                      <a:pt x="1340" y="2758"/>
                    </a:lnTo>
                    <a:lnTo>
                      <a:pt x="1332" y="2754"/>
                    </a:lnTo>
                    <a:lnTo>
                      <a:pt x="1332" y="2752"/>
                    </a:lnTo>
                    <a:lnTo>
                      <a:pt x="1338" y="2752"/>
                    </a:lnTo>
                    <a:lnTo>
                      <a:pt x="1346" y="2750"/>
                    </a:lnTo>
                    <a:lnTo>
                      <a:pt x="1348" y="2746"/>
                    </a:lnTo>
                    <a:lnTo>
                      <a:pt x="1348" y="2744"/>
                    </a:lnTo>
                    <a:lnTo>
                      <a:pt x="1346" y="2740"/>
                    </a:lnTo>
                    <a:lnTo>
                      <a:pt x="1344" y="2732"/>
                    </a:lnTo>
                    <a:lnTo>
                      <a:pt x="1344" y="2730"/>
                    </a:lnTo>
                    <a:lnTo>
                      <a:pt x="1348" y="2730"/>
                    </a:lnTo>
                    <a:lnTo>
                      <a:pt x="1352" y="2730"/>
                    </a:lnTo>
                    <a:lnTo>
                      <a:pt x="1354" y="2732"/>
                    </a:lnTo>
                    <a:lnTo>
                      <a:pt x="1354" y="2738"/>
                    </a:lnTo>
                    <a:lnTo>
                      <a:pt x="1354" y="2742"/>
                    </a:lnTo>
                    <a:lnTo>
                      <a:pt x="1356" y="2742"/>
                    </a:lnTo>
                    <a:lnTo>
                      <a:pt x="1358" y="2742"/>
                    </a:lnTo>
                    <a:lnTo>
                      <a:pt x="1360" y="2738"/>
                    </a:lnTo>
                    <a:lnTo>
                      <a:pt x="1360" y="2736"/>
                    </a:lnTo>
                    <a:lnTo>
                      <a:pt x="1360" y="2728"/>
                    </a:lnTo>
                    <a:lnTo>
                      <a:pt x="1354" y="2720"/>
                    </a:lnTo>
                    <a:lnTo>
                      <a:pt x="1348" y="2710"/>
                    </a:lnTo>
                    <a:lnTo>
                      <a:pt x="1340" y="2702"/>
                    </a:lnTo>
                    <a:lnTo>
                      <a:pt x="1334" y="2692"/>
                    </a:lnTo>
                    <a:lnTo>
                      <a:pt x="1330" y="2682"/>
                    </a:lnTo>
                    <a:lnTo>
                      <a:pt x="1330" y="2678"/>
                    </a:lnTo>
                    <a:lnTo>
                      <a:pt x="1332" y="2674"/>
                    </a:lnTo>
                    <a:lnTo>
                      <a:pt x="1336" y="2666"/>
                    </a:lnTo>
                    <a:lnTo>
                      <a:pt x="1340" y="2660"/>
                    </a:lnTo>
                    <a:lnTo>
                      <a:pt x="1344" y="2660"/>
                    </a:lnTo>
                    <a:lnTo>
                      <a:pt x="1346" y="2660"/>
                    </a:lnTo>
                    <a:lnTo>
                      <a:pt x="1346" y="2662"/>
                    </a:lnTo>
                    <a:lnTo>
                      <a:pt x="1346" y="2668"/>
                    </a:lnTo>
                    <a:lnTo>
                      <a:pt x="1346" y="2670"/>
                    </a:lnTo>
                    <a:lnTo>
                      <a:pt x="1346" y="2672"/>
                    </a:lnTo>
                    <a:lnTo>
                      <a:pt x="1352" y="2674"/>
                    </a:lnTo>
                    <a:lnTo>
                      <a:pt x="1358" y="2676"/>
                    </a:lnTo>
                    <a:lnTo>
                      <a:pt x="1360" y="2680"/>
                    </a:lnTo>
                    <a:lnTo>
                      <a:pt x="1362" y="2686"/>
                    </a:lnTo>
                    <a:lnTo>
                      <a:pt x="1362" y="2690"/>
                    </a:lnTo>
                    <a:lnTo>
                      <a:pt x="1366" y="2694"/>
                    </a:lnTo>
                    <a:lnTo>
                      <a:pt x="1372" y="2696"/>
                    </a:lnTo>
                    <a:lnTo>
                      <a:pt x="1374" y="2696"/>
                    </a:lnTo>
                    <a:lnTo>
                      <a:pt x="1376" y="2696"/>
                    </a:lnTo>
                    <a:lnTo>
                      <a:pt x="1376" y="2694"/>
                    </a:lnTo>
                    <a:lnTo>
                      <a:pt x="1374" y="2690"/>
                    </a:lnTo>
                    <a:lnTo>
                      <a:pt x="1368" y="2684"/>
                    </a:lnTo>
                    <a:lnTo>
                      <a:pt x="1368" y="2678"/>
                    </a:lnTo>
                    <a:lnTo>
                      <a:pt x="1370" y="2678"/>
                    </a:lnTo>
                    <a:lnTo>
                      <a:pt x="1378" y="2684"/>
                    </a:lnTo>
                    <a:lnTo>
                      <a:pt x="1386" y="2692"/>
                    </a:lnTo>
                    <a:lnTo>
                      <a:pt x="1390" y="2694"/>
                    </a:lnTo>
                    <a:lnTo>
                      <a:pt x="1392" y="2694"/>
                    </a:lnTo>
                    <a:lnTo>
                      <a:pt x="1390" y="2692"/>
                    </a:lnTo>
                    <a:lnTo>
                      <a:pt x="1386" y="2684"/>
                    </a:lnTo>
                    <a:lnTo>
                      <a:pt x="1380" y="2676"/>
                    </a:lnTo>
                    <a:lnTo>
                      <a:pt x="1380" y="2674"/>
                    </a:lnTo>
                    <a:lnTo>
                      <a:pt x="1382" y="2674"/>
                    </a:lnTo>
                    <a:lnTo>
                      <a:pt x="1394" y="2680"/>
                    </a:lnTo>
                    <a:lnTo>
                      <a:pt x="1402" y="2684"/>
                    </a:lnTo>
                    <a:lnTo>
                      <a:pt x="1406" y="2684"/>
                    </a:lnTo>
                    <a:lnTo>
                      <a:pt x="1404" y="2682"/>
                    </a:lnTo>
                    <a:lnTo>
                      <a:pt x="1400" y="2676"/>
                    </a:lnTo>
                    <a:lnTo>
                      <a:pt x="1392" y="2670"/>
                    </a:lnTo>
                    <a:lnTo>
                      <a:pt x="1386" y="2668"/>
                    </a:lnTo>
                    <a:lnTo>
                      <a:pt x="1384" y="2668"/>
                    </a:lnTo>
                    <a:lnTo>
                      <a:pt x="1384" y="2664"/>
                    </a:lnTo>
                    <a:lnTo>
                      <a:pt x="1384" y="2662"/>
                    </a:lnTo>
                    <a:lnTo>
                      <a:pt x="1384" y="2660"/>
                    </a:lnTo>
                    <a:lnTo>
                      <a:pt x="1380" y="2656"/>
                    </a:lnTo>
                    <a:lnTo>
                      <a:pt x="1380" y="2654"/>
                    </a:lnTo>
                    <a:lnTo>
                      <a:pt x="1388" y="2652"/>
                    </a:lnTo>
                    <a:lnTo>
                      <a:pt x="1392" y="2652"/>
                    </a:lnTo>
                    <a:lnTo>
                      <a:pt x="1398" y="2650"/>
                    </a:lnTo>
                    <a:lnTo>
                      <a:pt x="1404" y="2644"/>
                    </a:lnTo>
                    <a:lnTo>
                      <a:pt x="1408" y="2642"/>
                    </a:lnTo>
                    <a:lnTo>
                      <a:pt x="1412" y="2640"/>
                    </a:lnTo>
                    <a:lnTo>
                      <a:pt x="1418" y="2642"/>
                    </a:lnTo>
                    <a:lnTo>
                      <a:pt x="1422" y="2644"/>
                    </a:lnTo>
                    <a:lnTo>
                      <a:pt x="1426" y="2644"/>
                    </a:lnTo>
                    <a:lnTo>
                      <a:pt x="1430" y="2640"/>
                    </a:lnTo>
                    <a:lnTo>
                      <a:pt x="1436" y="2638"/>
                    </a:lnTo>
                    <a:lnTo>
                      <a:pt x="1438" y="2638"/>
                    </a:lnTo>
                    <a:lnTo>
                      <a:pt x="1444" y="2640"/>
                    </a:lnTo>
                    <a:lnTo>
                      <a:pt x="1450" y="2644"/>
                    </a:lnTo>
                    <a:lnTo>
                      <a:pt x="1454" y="2644"/>
                    </a:lnTo>
                    <a:lnTo>
                      <a:pt x="1464" y="2644"/>
                    </a:lnTo>
                    <a:lnTo>
                      <a:pt x="1470" y="2644"/>
                    </a:lnTo>
                    <a:lnTo>
                      <a:pt x="1472" y="2646"/>
                    </a:lnTo>
                    <a:lnTo>
                      <a:pt x="1472" y="2650"/>
                    </a:lnTo>
                    <a:lnTo>
                      <a:pt x="1474" y="2656"/>
                    </a:lnTo>
                    <a:lnTo>
                      <a:pt x="1480" y="2660"/>
                    </a:lnTo>
                    <a:lnTo>
                      <a:pt x="1486" y="2660"/>
                    </a:lnTo>
                    <a:lnTo>
                      <a:pt x="1492" y="2658"/>
                    </a:lnTo>
                    <a:lnTo>
                      <a:pt x="1504" y="2656"/>
                    </a:lnTo>
                    <a:lnTo>
                      <a:pt x="1504" y="2658"/>
                    </a:lnTo>
                    <a:lnTo>
                      <a:pt x="1502" y="2660"/>
                    </a:lnTo>
                    <a:lnTo>
                      <a:pt x="1484" y="2668"/>
                    </a:lnTo>
                    <a:lnTo>
                      <a:pt x="1480" y="2672"/>
                    </a:lnTo>
                    <a:lnTo>
                      <a:pt x="1478" y="2680"/>
                    </a:lnTo>
                    <a:lnTo>
                      <a:pt x="1480" y="2684"/>
                    </a:lnTo>
                    <a:lnTo>
                      <a:pt x="1482" y="2682"/>
                    </a:lnTo>
                    <a:lnTo>
                      <a:pt x="1494" y="2670"/>
                    </a:lnTo>
                    <a:lnTo>
                      <a:pt x="1506" y="2662"/>
                    </a:lnTo>
                    <a:lnTo>
                      <a:pt x="1514" y="2658"/>
                    </a:lnTo>
                    <a:lnTo>
                      <a:pt x="1522" y="2654"/>
                    </a:lnTo>
                    <a:lnTo>
                      <a:pt x="1528" y="2646"/>
                    </a:lnTo>
                    <a:lnTo>
                      <a:pt x="1532" y="2638"/>
                    </a:lnTo>
                    <a:lnTo>
                      <a:pt x="1536" y="2636"/>
                    </a:lnTo>
                    <a:lnTo>
                      <a:pt x="1538" y="2634"/>
                    </a:lnTo>
                    <a:lnTo>
                      <a:pt x="1540" y="2636"/>
                    </a:lnTo>
                    <a:lnTo>
                      <a:pt x="1544" y="2640"/>
                    </a:lnTo>
                    <a:lnTo>
                      <a:pt x="1548" y="2640"/>
                    </a:lnTo>
                    <a:lnTo>
                      <a:pt x="1552" y="2638"/>
                    </a:lnTo>
                    <a:lnTo>
                      <a:pt x="1556" y="2634"/>
                    </a:lnTo>
                    <a:lnTo>
                      <a:pt x="1562" y="2634"/>
                    </a:lnTo>
                    <a:lnTo>
                      <a:pt x="1572" y="2638"/>
                    </a:lnTo>
                    <a:lnTo>
                      <a:pt x="1580" y="2638"/>
                    </a:lnTo>
                    <a:lnTo>
                      <a:pt x="1586" y="2638"/>
                    </a:lnTo>
                    <a:lnTo>
                      <a:pt x="1590" y="2634"/>
                    </a:lnTo>
                    <a:lnTo>
                      <a:pt x="1594" y="2626"/>
                    </a:lnTo>
                    <a:lnTo>
                      <a:pt x="1594" y="2624"/>
                    </a:lnTo>
                    <a:lnTo>
                      <a:pt x="1592" y="2624"/>
                    </a:lnTo>
                    <a:lnTo>
                      <a:pt x="1584" y="2622"/>
                    </a:lnTo>
                    <a:lnTo>
                      <a:pt x="1572" y="2616"/>
                    </a:lnTo>
                    <a:lnTo>
                      <a:pt x="1560" y="2608"/>
                    </a:lnTo>
                    <a:lnTo>
                      <a:pt x="1554" y="2600"/>
                    </a:lnTo>
                    <a:lnTo>
                      <a:pt x="1552" y="2592"/>
                    </a:lnTo>
                    <a:lnTo>
                      <a:pt x="1552" y="2582"/>
                    </a:lnTo>
                    <a:lnTo>
                      <a:pt x="1552" y="2578"/>
                    </a:lnTo>
                    <a:lnTo>
                      <a:pt x="1550" y="2576"/>
                    </a:lnTo>
                    <a:lnTo>
                      <a:pt x="1546" y="2572"/>
                    </a:lnTo>
                    <a:lnTo>
                      <a:pt x="1542" y="2570"/>
                    </a:lnTo>
                    <a:lnTo>
                      <a:pt x="1540" y="2568"/>
                    </a:lnTo>
                    <a:lnTo>
                      <a:pt x="1540" y="2564"/>
                    </a:lnTo>
                    <a:lnTo>
                      <a:pt x="1540" y="2560"/>
                    </a:lnTo>
                    <a:lnTo>
                      <a:pt x="1538" y="2558"/>
                    </a:lnTo>
                    <a:lnTo>
                      <a:pt x="1530" y="2556"/>
                    </a:lnTo>
                    <a:lnTo>
                      <a:pt x="1528" y="2556"/>
                    </a:lnTo>
                    <a:lnTo>
                      <a:pt x="1528" y="2554"/>
                    </a:lnTo>
                    <a:lnTo>
                      <a:pt x="1536" y="2546"/>
                    </a:lnTo>
                    <a:lnTo>
                      <a:pt x="1542" y="2542"/>
                    </a:lnTo>
                    <a:lnTo>
                      <a:pt x="1546" y="2538"/>
                    </a:lnTo>
                    <a:lnTo>
                      <a:pt x="1546" y="2534"/>
                    </a:lnTo>
                    <a:lnTo>
                      <a:pt x="1546" y="2530"/>
                    </a:lnTo>
                    <a:lnTo>
                      <a:pt x="1546" y="2522"/>
                    </a:lnTo>
                    <a:lnTo>
                      <a:pt x="1546" y="2516"/>
                    </a:lnTo>
                    <a:lnTo>
                      <a:pt x="1550" y="2510"/>
                    </a:lnTo>
                    <a:lnTo>
                      <a:pt x="1554" y="2504"/>
                    </a:lnTo>
                    <a:lnTo>
                      <a:pt x="1560" y="2502"/>
                    </a:lnTo>
                    <a:lnTo>
                      <a:pt x="1566" y="2504"/>
                    </a:lnTo>
                    <a:lnTo>
                      <a:pt x="1570" y="2504"/>
                    </a:lnTo>
                    <a:lnTo>
                      <a:pt x="1572" y="2502"/>
                    </a:lnTo>
                    <a:lnTo>
                      <a:pt x="1574" y="2496"/>
                    </a:lnTo>
                    <a:lnTo>
                      <a:pt x="1574" y="2484"/>
                    </a:lnTo>
                    <a:lnTo>
                      <a:pt x="1578" y="2458"/>
                    </a:lnTo>
                    <a:lnTo>
                      <a:pt x="1580" y="2448"/>
                    </a:lnTo>
                    <a:lnTo>
                      <a:pt x="1584" y="2440"/>
                    </a:lnTo>
                    <a:lnTo>
                      <a:pt x="1588" y="2434"/>
                    </a:lnTo>
                    <a:lnTo>
                      <a:pt x="1594" y="2428"/>
                    </a:lnTo>
                    <a:lnTo>
                      <a:pt x="1600" y="2426"/>
                    </a:lnTo>
                    <a:lnTo>
                      <a:pt x="1608" y="2422"/>
                    </a:lnTo>
                    <a:lnTo>
                      <a:pt x="1614" y="2418"/>
                    </a:lnTo>
                    <a:lnTo>
                      <a:pt x="1618" y="2414"/>
                    </a:lnTo>
                    <a:lnTo>
                      <a:pt x="1620" y="2406"/>
                    </a:lnTo>
                    <a:lnTo>
                      <a:pt x="1620" y="2398"/>
                    </a:lnTo>
                    <a:lnTo>
                      <a:pt x="1620" y="2390"/>
                    </a:lnTo>
                    <a:lnTo>
                      <a:pt x="1620" y="2386"/>
                    </a:lnTo>
                    <a:lnTo>
                      <a:pt x="1618" y="2384"/>
                    </a:lnTo>
                    <a:lnTo>
                      <a:pt x="1616" y="2378"/>
                    </a:lnTo>
                    <a:lnTo>
                      <a:pt x="1616" y="2372"/>
                    </a:lnTo>
                    <a:lnTo>
                      <a:pt x="1620" y="2372"/>
                    </a:lnTo>
                    <a:lnTo>
                      <a:pt x="1626" y="2372"/>
                    </a:lnTo>
                    <a:lnTo>
                      <a:pt x="1630" y="2370"/>
                    </a:lnTo>
                    <a:lnTo>
                      <a:pt x="1636" y="2366"/>
                    </a:lnTo>
                    <a:lnTo>
                      <a:pt x="1646" y="2358"/>
                    </a:lnTo>
                    <a:lnTo>
                      <a:pt x="1654" y="2348"/>
                    </a:lnTo>
                    <a:lnTo>
                      <a:pt x="1660" y="2340"/>
                    </a:lnTo>
                    <a:lnTo>
                      <a:pt x="1662" y="2330"/>
                    </a:lnTo>
                    <a:lnTo>
                      <a:pt x="1662" y="2326"/>
                    </a:lnTo>
                    <a:lnTo>
                      <a:pt x="1664" y="2324"/>
                    </a:lnTo>
                    <a:lnTo>
                      <a:pt x="1668" y="2322"/>
                    </a:lnTo>
                    <a:lnTo>
                      <a:pt x="1672" y="2320"/>
                    </a:lnTo>
                    <a:lnTo>
                      <a:pt x="1682" y="2320"/>
                    </a:lnTo>
                    <a:lnTo>
                      <a:pt x="1690" y="2318"/>
                    </a:lnTo>
                    <a:lnTo>
                      <a:pt x="1698" y="2318"/>
                    </a:lnTo>
                    <a:lnTo>
                      <a:pt x="1702" y="2318"/>
                    </a:lnTo>
                    <a:lnTo>
                      <a:pt x="1704" y="2318"/>
                    </a:lnTo>
                    <a:lnTo>
                      <a:pt x="1706" y="2312"/>
                    </a:lnTo>
                    <a:lnTo>
                      <a:pt x="1708" y="2296"/>
                    </a:lnTo>
                    <a:lnTo>
                      <a:pt x="1708" y="2294"/>
                    </a:lnTo>
                    <a:lnTo>
                      <a:pt x="1710" y="2298"/>
                    </a:lnTo>
                    <a:lnTo>
                      <a:pt x="1712" y="2308"/>
                    </a:lnTo>
                    <a:lnTo>
                      <a:pt x="1712" y="2316"/>
                    </a:lnTo>
                    <a:lnTo>
                      <a:pt x="1714" y="2320"/>
                    </a:lnTo>
                    <a:lnTo>
                      <a:pt x="1718" y="2322"/>
                    </a:lnTo>
                    <a:lnTo>
                      <a:pt x="1724" y="2322"/>
                    </a:lnTo>
                    <a:lnTo>
                      <a:pt x="1732" y="2322"/>
                    </a:lnTo>
                    <a:lnTo>
                      <a:pt x="1726" y="2324"/>
                    </a:lnTo>
                    <a:lnTo>
                      <a:pt x="1720" y="2326"/>
                    </a:lnTo>
                    <a:lnTo>
                      <a:pt x="1708" y="2324"/>
                    </a:lnTo>
                    <a:lnTo>
                      <a:pt x="1700" y="2322"/>
                    </a:lnTo>
                    <a:lnTo>
                      <a:pt x="1696" y="2322"/>
                    </a:lnTo>
                    <a:lnTo>
                      <a:pt x="1696" y="2324"/>
                    </a:lnTo>
                    <a:lnTo>
                      <a:pt x="1696" y="2326"/>
                    </a:lnTo>
                    <a:lnTo>
                      <a:pt x="1700" y="2330"/>
                    </a:lnTo>
                    <a:lnTo>
                      <a:pt x="1708" y="2336"/>
                    </a:lnTo>
                    <a:lnTo>
                      <a:pt x="1718" y="2342"/>
                    </a:lnTo>
                    <a:lnTo>
                      <a:pt x="1722" y="2346"/>
                    </a:lnTo>
                    <a:lnTo>
                      <a:pt x="1722" y="2348"/>
                    </a:lnTo>
                    <a:lnTo>
                      <a:pt x="1724" y="2350"/>
                    </a:lnTo>
                    <a:lnTo>
                      <a:pt x="1728" y="2350"/>
                    </a:lnTo>
                    <a:lnTo>
                      <a:pt x="1740" y="2350"/>
                    </a:lnTo>
                    <a:lnTo>
                      <a:pt x="1754" y="2348"/>
                    </a:lnTo>
                    <a:lnTo>
                      <a:pt x="1760" y="2348"/>
                    </a:lnTo>
                    <a:lnTo>
                      <a:pt x="1764" y="2350"/>
                    </a:lnTo>
                    <a:lnTo>
                      <a:pt x="1766" y="2352"/>
                    </a:lnTo>
                    <a:lnTo>
                      <a:pt x="1768" y="2352"/>
                    </a:lnTo>
                    <a:lnTo>
                      <a:pt x="1772" y="2350"/>
                    </a:lnTo>
                    <a:lnTo>
                      <a:pt x="1776" y="2350"/>
                    </a:lnTo>
                    <a:lnTo>
                      <a:pt x="1780" y="2356"/>
                    </a:lnTo>
                    <a:lnTo>
                      <a:pt x="1780" y="2358"/>
                    </a:lnTo>
                    <a:lnTo>
                      <a:pt x="1778" y="2360"/>
                    </a:lnTo>
                    <a:lnTo>
                      <a:pt x="1774" y="2364"/>
                    </a:lnTo>
                    <a:lnTo>
                      <a:pt x="1756" y="2374"/>
                    </a:lnTo>
                    <a:lnTo>
                      <a:pt x="1738" y="2382"/>
                    </a:lnTo>
                    <a:lnTo>
                      <a:pt x="1732" y="2386"/>
                    </a:lnTo>
                    <a:lnTo>
                      <a:pt x="1732" y="2388"/>
                    </a:lnTo>
                    <a:lnTo>
                      <a:pt x="1732" y="2390"/>
                    </a:lnTo>
                    <a:lnTo>
                      <a:pt x="1736" y="2392"/>
                    </a:lnTo>
                    <a:lnTo>
                      <a:pt x="1742" y="2394"/>
                    </a:lnTo>
                    <a:lnTo>
                      <a:pt x="1756" y="2398"/>
                    </a:lnTo>
                    <a:lnTo>
                      <a:pt x="1762" y="2400"/>
                    </a:lnTo>
                    <a:lnTo>
                      <a:pt x="1768" y="2404"/>
                    </a:lnTo>
                    <a:lnTo>
                      <a:pt x="1772" y="2410"/>
                    </a:lnTo>
                    <a:lnTo>
                      <a:pt x="1774" y="2416"/>
                    </a:lnTo>
                    <a:lnTo>
                      <a:pt x="1774" y="2424"/>
                    </a:lnTo>
                    <a:lnTo>
                      <a:pt x="1772" y="2428"/>
                    </a:lnTo>
                    <a:lnTo>
                      <a:pt x="1768" y="2432"/>
                    </a:lnTo>
                    <a:lnTo>
                      <a:pt x="1766" y="2434"/>
                    </a:lnTo>
                    <a:lnTo>
                      <a:pt x="1768" y="2434"/>
                    </a:lnTo>
                    <a:lnTo>
                      <a:pt x="1774" y="2442"/>
                    </a:lnTo>
                    <a:lnTo>
                      <a:pt x="1780" y="2446"/>
                    </a:lnTo>
                    <a:lnTo>
                      <a:pt x="1788" y="2448"/>
                    </a:lnTo>
                    <a:lnTo>
                      <a:pt x="1794" y="2446"/>
                    </a:lnTo>
                    <a:lnTo>
                      <a:pt x="1800" y="2442"/>
                    </a:lnTo>
                    <a:lnTo>
                      <a:pt x="1810" y="2432"/>
                    </a:lnTo>
                    <a:lnTo>
                      <a:pt x="1822" y="2422"/>
                    </a:lnTo>
                    <a:lnTo>
                      <a:pt x="1826" y="2420"/>
                    </a:lnTo>
                    <a:lnTo>
                      <a:pt x="1830" y="2420"/>
                    </a:lnTo>
                    <a:lnTo>
                      <a:pt x="1832" y="2422"/>
                    </a:lnTo>
                    <a:lnTo>
                      <a:pt x="1836" y="2422"/>
                    </a:lnTo>
                    <a:lnTo>
                      <a:pt x="1844" y="2416"/>
                    </a:lnTo>
                    <a:lnTo>
                      <a:pt x="1850" y="2410"/>
                    </a:lnTo>
                    <a:lnTo>
                      <a:pt x="1856" y="2408"/>
                    </a:lnTo>
                    <a:lnTo>
                      <a:pt x="1860" y="2408"/>
                    </a:lnTo>
                    <a:lnTo>
                      <a:pt x="1862" y="2408"/>
                    </a:lnTo>
                    <a:lnTo>
                      <a:pt x="1870" y="2412"/>
                    </a:lnTo>
                    <a:lnTo>
                      <a:pt x="1876" y="2414"/>
                    </a:lnTo>
                    <a:lnTo>
                      <a:pt x="1882" y="2412"/>
                    </a:lnTo>
                    <a:lnTo>
                      <a:pt x="1892" y="2408"/>
                    </a:lnTo>
                    <a:lnTo>
                      <a:pt x="1894" y="2406"/>
                    </a:lnTo>
                    <a:lnTo>
                      <a:pt x="1892" y="2404"/>
                    </a:lnTo>
                    <a:lnTo>
                      <a:pt x="1892" y="2400"/>
                    </a:lnTo>
                    <a:lnTo>
                      <a:pt x="1892" y="2398"/>
                    </a:lnTo>
                    <a:lnTo>
                      <a:pt x="1894" y="2394"/>
                    </a:lnTo>
                    <a:lnTo>
                      <a:pt x="1896" y="2390"/>
                    </a:lnTo>
                    <a:lnTo>
                      <a:pt x="1894" y="2386"/>
                    </a:lnTo>
                    <a:lnTo>
                      <a:pt x="1886" y="2384"/>
                    </a:lnTo>
                    <a:lnTo>
                      <a:pt x="1874" y="2386"/>
                    </a:lnTo>
                    <a:lnTo>
                      <a:pt x="1868" y="2388"/>
                    </a:lnTo>
                    <a:lnTo>
                      <a:pt x="1862" y="2392"/>
                    </a:lnTo>
                    <a:lnTo>
                      <a:pt x="1854" y="2396"/>
                    </a:lnTo>
                    <a:lnTo>
                      <a:pt x="1852" y="2396"/>
                    </a:lnTo>
                    <a:lnTo>
                      <a:pt x="1848" y="2392"/>
                    </a:lnTo>
                    <a:lnTo>
                      <a:pt x="1842" y="2386"/>
                    </a:lnTo>
                    <a:lnTo>
                      <a:pt x="1836" y="2376"/>
                    </a:lnTo>
                    <a:lnTo>
                      <a:pt x="1826" y="2358"/>
                    </a:lnTo>
                    <a:lnTo>
                      <a:pt x="1824" y="2348"/>
                    </a:lnTo>
                    <a:lnTo>
                      <a:pt x="1824" y="2346"/>
                    </a:lnTo>
                    <a:lnTo>
                      <a:pt x="1824" y="2344"/>
                    </a:lnTo>
                    <a:lnTo>
                      <a:pt x="1830" y="2342"/>
                    </a:lnTo>
                    <a:lnTo>
                      <a:pt x="1836" y="2340"/>
                    </a:lnTo>
                    <a:lnTo>
                      <a:pt x="1838" y="2340"/>
                    </a:lnTo>
                    <a:lnTo>
                      <a:pt x="1838" y="2342"/>
                    </a:lnTo>
                    <a:lnTo>
                      <a:pt x="1838" y="2344"/>
                    </a:lnTo>
                    <a:lnTo>
                      <a:pt x="1838" y="2348"/>
                    </a:lnTo>
                    <a:lnTo>
                      <a:pt x="1842" y="2346"/>
                    </a:lnTo>
                    <a:lnTo>
                      <a:pt x="1852" y="2336"/>
                    </a:lnTo>
                    <a:lnTo>
                      <a:pt x="1862" y="2326"/>
                    </a:lnTo>
                    <a:lnTo>
                      <a:pt x="1872" y="2318"/>
                    </a:lnTo>
                    <a:lnTo>
                      <a:pt x="1876" y="2316"/>
                    </a:lnTo>
                    <a:lnTo>
                      <a:pt x="1880" y="2316"/>
                    </a:lnTo>
                    <a:lnTo>
                      <a:pt x="1886" y="2318"/>
                    </a:lnTo>
                    <a:lnTo>
                      <a:pt x="1896" y="2316"/>
                    </a:lnTo>
                    <a:lnTo>
                      <a:pt x="1906" y="2312"/>
                    </a:lnTo>
                    <a:lnTo>
                      <a:pt x="1916" y="2308"/>
                    </a:lnTo>
                    <a:lnTo>
                      <a:pt x="1934" y="2296"/>
                    </a:lnTo>
                    <a:lnTo>
                      <a:pt x="1944" y="2292"/>
                    </a:lnTo>
                    <a:lnTo>
                      <a:pt x="1952" y="2292"/>
                    </a:lnTo>
                    <a:lnTo>
                      <a:pt x="1956" y="2294"/>
                    </a:lnTo>
                    <a:lnTo>
                      <a:pt x="1960" y="2296"/>
                    </a:lnTo>
                    <a:lnTo>
                      <a:pt x="1964" y="2294"/>
                    </a:lnTo>
                    <a:lnTo>
                      <a:pt x="1972" y="2288"/>
                    </a:lnTo>
                    <a:lnTo>
                      <a:pt x="1976" y="2288"/>
                    </a:lnTo>
                    <a:lnTo>
                      <a:pt x="1980" y="2290"/>
                    </a:lnTo>
                    <a:lnTo>
                      <a:pt x="1986" y="2288"/>
                    </a:lnTo>
                    <a:lnTo>
                      <a:pt x="1992" y="2286"/>
                    </a:lnTo>
                    <a:lnTo>
                      <a:pt x="1998" y="2284"/>
                    </a:lnTo>
                    <a:lnTo>
                      <a:pt x="2002" y="2284"/>
                    </a:lnTo>
                    <a:lnTo>
                      <a:pt x="2004" y="2286"/>
                    </a:lnTo>
                    <a:lnTo>
                      <a:pt x="2004" y="2288"/>
                    </a:lnTo>
                    <a:lnTo>
                      <a:pt x="2004" y="2290"/>
                    </a:lnTo>
                    <a:lnTo>
                      <a:pt x="2000" y="2294"/>
                    </a:lnTo>
                    <a:lnTo>
                      <a:pt x="1996" y="2298"/>
                    </a:lnTo>
                    <a:lnTo>
                      <a:pt x="1988" y="2300"/>
                    </a:lnTo>
                    <a:lnTo>
                      <a:pt x="1980" y="2302"/>
                    </a:lnTo>
                    <a:lnTo>
                      <a:pt x="1974" y="2306"/>
                    </a:lnTo>
                    <a:lnTo>
                      <a:pt x="1968" y="2312"/>
                    </a:lnTo>
                    <a:lnTo>
                      <a:pt x="1962" y="2316"/>
                    </a:lnTo>
                    <a:lnTo>
                      <a:pt x="1948" y="2318"/>
                    </a:lnTo>
                    <a:lnTo>
                      <a:pt x="1944" y="2318"/>
                    </a:lnTo>
                    <a:lnTo>
                      <a:pt x="1944" y="2320"/>
                    </a:lnTo>
                    <a:lnTo>
                      <a:pt x="1944" y="2324"/>
                    </a:lnTo>
                    <a:lnTo>
                      <a:pt x="1946" y="2326"/>
                    </a:lnTo>
                    <a:lnTo>
                      <a:pt x="1952" y="2332"/>
                    </a:lnTo>
                    <a:lnTo>
                      <a:pt x="1956" y="2334"/>
                    </a:lnTo>
                    <a:lnTo>
                      <a:pt x="1958" y="2334"/>
                    </a:lnTo>
                    <a:lnTo>
                      <a:pt x="1962" y="2334"/>
                    </a:lnTo>
                    <a:lnTo>
                      <a:pt x="1968" y="2338"/>
                    </a:lnTo>
                    <a:lnTo>
                      <a:pt x="1974" y="2344"/>
                    </a:lnTo>
                    <a:lnTo>
                      <a:pt x="1978" y="2352"/>
                    </a:lnTo>
                    <a:lnTo>
                      <a:pt x="1976" y="2354"/>
                    </a:lnTo>
                    <a:lnTo>
                      <a:pt x="1972" y="2352"/>
                    </a:lnTo>
                    <a:lnTo>
                      <a:pt x="1964" y="2350"/>
                    </a:lnTo>
                    <a:lnTo>
                      <a:pt x="1958" y="2350"/>
                    </a:lnTo>
                    <a:lnTo>
                      <a:pt x="1952" y="2354"/>
                    </a:lnTo>
                    <a:lnTo>
                      <a:pt x="1948" y="2362"/>
                    </a:lnTo>
                    <a:lnTo>
                      <a:pt x="1942" y="2376"/>
                    </a:lnTo>
                    <a:lnTo>
                      <a:pt x="1940" y="2382"/>
                    </a:lnTo>
                    <a:lnTo>
                      <a:pt x="1942" y="2388"/>
                    </a:lnTo>
                    <a:lnTo>
                      <a:pt x="1944" y="2396"/>
                    </a:lnTo>
                    <a:lnTo>
                      <a:pt x="1942" y="2396"/>
                    </a:lnTo>
                    <a:lnTo>
                      <a:pt x="1940" y="2396"/>
                    </a:lnTo>
                    <a:lnTo>
                      <a:pt x="1934" y="2394"/>
                    </a:lnTo>
                    <a:lnTo>
                      <a:pt x="1930" y="2392"/>
                    </a:lnTo>
                    <a:lnTo>
                      <a:pt x="1926" y="2394"/>
                    </a:lnTo>
                    <a:lnTo>
                      <a:pt x="1922" y="2394"/>
                    </a:lnTo>
                    <a:lnTo>
                      <a:pt x="1918" y="2392"/>
                    </a:lnTo>
                    <a:lnTo>
                      <a:pt x="1910" y="2390"/>
                    </a:lnTo>
                    <a:lnTo>
                      <a:pt x="1904" y="2388"/>
                    </a:lnTo>
                    <a:lnTo>
                      <a:pt x="1904" y="2390"/>
                    </a:lnTo>
                    <a:lnTo>
                      <a:pt x="1904" y="2392"/>
                    </a:lnTo>
                    <a:lnTo>
                      <a:pt x="1904" y="2396"/>
                    </a:lnTo>
                    <a:lnTo>
                      <a:pt x="1904" y="2398"/>
                    </a:lnTo>
                    <a:lnTo>
                      <a:pt x="1900" y="2402"/>
                    </a:lnTo>
                    <a:lnTo>
                      <a:pt x="1900" y="2404"/>
                    </a:lnTo>
                    <a:lnTo>
                      <a:pt x="1912" y="2410"/>
                    </a:lnTo>
                    <a:lnTo>
                      <a:pt x="1918" y="2414"/>
                    </a:lnTo>
                    <a:lnTo>
                      <a:pt x="1924" y="2418"/>
                    </a:lnTo>
                    <a:lnTo>
                      <a:pt x="1928" y="2424"/>
                    </a:lnTo>
                    <a:lnTo>
                      <a:pt x="1934" y="2430"/>
                    </a:lnTo>
                    <a:lnTo>
                      <a:pt x="1938" y="2432"/>
                    </a:lnTo>
                    <a:lnTo>
                      <a:pt x="1944" y="2434"/>
                    </a:lnTo>
                    <a:lnTo>
                      <a:pt x="1950" y="2434"/>
                    </a:lnTo>
                    <a:lnTo>
                      <a:pt x="1954" y="2436"/>
                    </a:lnTo>
                    <a:lnTo>
                      <a:pt x="1956" y="2440"/>
                    </a:lnTo>
                    <a:lnTo>
                      <a:pt x="1958" y="2442"/>
                    </a:lnTo>
                    <a:lnTo>
                      <a:pt x="1960" y="2446"/>
                    </a:lnTo>
                    <a:lnTo>
                      <a:pt x="1966" y="2448"/>
                    </a:lnTo>
                    <a:lnTo>
                      <a:pt x="1976" y="2452"/>
                    </a:lnTo>
                    <a:lnTo>
                      <a:pt x="1990" y="2456"/>
                    </a:lnTo>
                    <a:lnTo>
                      <a:pt x="1994" y="2458"/>
                    </a:lnTo>
                    <a:lnTo>
                      <a:pt x="1996" y="2462"/>
                    </a:lnTo>
                    <a:lnTo>
                      <a:pt x="2006" y="2474"/>
                    </a:lnTo>
                    <a:lnTo>
                      <a:pt x="2034" y="2504"/>
                    </a:lnTo>
                    <a:lnTo>
                      <a:pt x="2042" y="2510"/>
                    </a:lnTo>
                    <a:lnTo>
                      <a:pt x="2050" y="2516"/>
                    </a:lnTo>
                    <a:lnTo>
                      <a:pt x="2062" y="2520"/>
                    </a:lnTo>
                    <a:lnTo>
                      <a:pt x="2070" y="2522"/>
                    </a:lnTo>
                    <a:lnTo>
                      <a:pt x="2074" y="2526"/>
                    </a:lnTo>
                    <a:lnTo>
                      <a:pt x="2076" y="2530"/>
                    </a:lnTo>
                    <a:lnTo>
                      <a:pt x="2080" y="2534"/>
                    </a:lnTo>
                    <a:lnTo>
                      <a:pt x="2082" y="2538"/>
                    </a:lnTo>
                    <a:lnTo>
                      <a:pt x="2088" y="2538"/>
                    </a:lnTo>
                    <a:lnTo>
                      <a:pt x="2092" y="2540"/>
                    </a:lnTo>
                    <a:lnTo>
                      <a:pt x="2094" y="2544"/>
                    </a:lnTo>
                    <a:lnTo>
                      <a:pt x="2098" y="2552"/>
                    </a:lnTo>
                    <a:lnTo>
                      <a:pt x="2100" y="2562"/>
                    </a:lnTo>
                    <a:lnTo>
                      <a:pt x="2104" y="2584"/>
                    </a:lnTo>
                    <a:lnTo>
                      <a:pt x="2104" y="2598"/>
                    </a:lnTo>
                    <a:lnTo>
                      <a:pt x="2100" y="2606"/>
                    </a:lnTo>
                    <a:lnTo>
                      <a:pt x="2096" y="2610"/>
                    </a:lnTo>
                    <a:lnTo>
                      <a:pt x="2086" y="2618"/>
                    </a:lnTo>
                    <a:lnTo>
                      <a:pt x="2066" y="2630"/>
                    </a:lnTo>
                    <a:lnTo>
                      <a:pt x="2054" y="2636"/>
                    </a:lnTo>
                    <a:lnTo>
                      <a:pt x="2044" y="2640"/>
                    </a:lnTo>
                    <a:lnTo>
                      <a:pt x="2032" y="2638"/>
                    </a:lnTo>
                    <a:lnTo>
                      <a:pt x="2028" y="2638"/>
                    </a:lnTo>
                    <a:lnTo>
                      <a:pt x="2024" y="2634"/>
                    </a:lnTo>
                    <a:lnTo>
                      <a:pt x="2014" y="2630"/>
                    </a:lnTo>
                    <a:lnTo>
                      <a:pt x="2006" y="2630"/>
                    </a:lnTo>
                    <a:lnTo>
                      <a:pt x="1996" y="2632"/>
                    </a:lnTo>
                    <a:lnTo>
                      <a:pt x="1986" y="2636"/>
                    </a:lnTo>
                    <a:lnTo>
                      <a:pt x="1976" y="2640"/>
                    </a:lnTo>
                    <a:lnTo>
                      <a:pt x="1968" y="2642"/>
                    </a:lnTo>
                    <a:lnTo>
                      <a:pt x="1960" y="2642"/>
                    </a:lnTo>
                    <a:lnTo>
                      <a:pt x="1956" y="2640"/>
                    </a:lnTo>
                    <a:lnTo>
                      <a:pt x="1952" y="2636"/>
                    </a:lnTo>
                    <a:lnTo>
                      <a:pt x="1942" y="2630"/>
                    </a:lnTo>
                    <a:lnTo>
                      <a:pt x="1940" y="2630"/>
                    </a:lnTo>
                    <a:lnTo>
                      <a:pt x="1938" y="2632"/>
                    </a:lnTo>
                    <a:lnTo>
                      <a:pt x="1936" y="2634"/>
                    </a:lnTo>
                    <a:lnTo>
                      <a:pt x="1932" y="2634"/>
                    </a:lnTo>
                    <a:lnTo>
                      <a:pt x="1924" y="2630"/>
                    </a:lnTo>
                    <a:lnTo>
                      <a:pt x="1918" y="2626"/>
                    </a:lnTo>
                    <a:lnTo>
                      <a:pt x="1914" y="2622"/>
                    </a:lnTo>
                    <a:lnTo>
                      <a:pt x="1910" y="2618"/>
                    </a:lnTo>
                    <a:lnTo>
                      <a:pt x="1908" y="2616"/>
                    </a:lnTo>
                    <a:lnTo>
                      <a:pt x="1906" y="2616"/>
                    </a:lnTo>
                    <a:lnTo>
                      <a:pt x="1896" y="2620"/>
                    </a:lnTo>
                    <a:lnTo>
                      <a:pt x="1890" y="2620"/>
                    </a:lnTo>
                    <a:lnTo>
                      <a:pt x="1886" y="2618"/>
                    </a:lnTo>
                    <a:lnTo>
                      <a:pt x="1884" y="2614"/>
                    </a:lnTo>
                    <a:lnTo>
                      <a:pt x="1882" y="2608"/>
                    </a:lnTo>
                    <a:lnTo>
                      <a:pt x="1880" y="2602"/>
                    </a:lnTo>
                    <a:lnTo>
                      <a:pt x="1876" y="2598"/>
                    </a:lnTo>
                    <a:lnTo>
                      <a:pt x="1870" y="2596"/>
                    </a:lnTo>
                    <a:lnTo>
                      <a:pt x="1860" y="2598"/>
                    </a:lnTo>
                    <a:lnTo>
                      <a:pt x="1850" y="2600"/>
                    </a:lnTo>
                    <a:lnTo>
                      <a:pt x="1844" y="2596"/>
                    </a:lnTo>
                    <a:lnTo>
                      <a:pt x="1842" y="2592"/>
                    </a:lnTo>
                    <a:lnTo>
                      <a:pt x="1840" y="2586"/>
                    </a:lnTo>
                    <a:lnTo>
                      <a:pt x="1840" y="2582"/>
                    </a:lnTo>
                    <a:lnTo>
                      <a:pt x="1838" y="2578"/>
                    </a:lnTo>
                    <a:lnTo>
                      <a:pt x="1836" y="2576"/>
                    </a:lnTo>
                    <a:lnTo>
                      <a:pt x="1830" y="2580"/>
                    </a:lnTo>
                    <a:lnTo>
                      <a:pt x="1822" y="2582"/>
                    </a:lnTo>
                    <a:lnTo>
                      <a:pt x="1814" y="2584"/>
                    </a:lnTo>
                    <a:lnTo>
                      <a:pt x="1798" y="2582"/>
                    </a:lnTo>
                    <a:lnTo>
                      <a:pt x="1788" y="2580"/>
                    </a:lnTo>
                    <a:lnTo>
                      <a:pt x="1778" y="2580"/>
                    </a:lnTo>
                    <a:lnTo>
                      <a:pt x="1766" y="2582"/>
                    </a:lnTo>
                    <a:lnTo>
                      <a:pt x="1752" y="2586"/>
                    </a:lnTo>
                    <a:lnTo>
                      <a:pt x="1724" y="2596"/>
                    </a:lnTo>
                    <a:lnTo>
                      <a:pt x="1706" y="2608"/>
                    </a:lnTo>
                    <a:lnTo>
                      <a:pt x="1694" y="2618"/>
                    </a:lnTo>
                    <a:lnTo>
                      <a:pt x="1688" y="2624"/>
                    </a:lnTo>
                    <a:lnTo>
                      <a:pt x="1684" y="2630"/>
                    </a:lnTo>
                    <a:lnTo>
                      <a:pt x="1678" y="2632"/>
                    </a:lnTo>
                    <a:lnTo>
                      <a:pt x="1668" y="2632"/>
                    </a:lnTo>
                    <a:lnTo>
                      <a:pt x="1656" y="2628"/>
                    </a:lnTo>
                    <a:lnTo>
                      <a:pt x="1646" y="2626"/>
                    </a:lnTo>
                    <a:lnTo>
                      <a:pt x="1638" y="2626"/>
                    </a:lnTo>
                    <a:lnTo>
                      <a:pt x="1630" y="2628"/>
                    </a:lnTo>
                    <a:lnTo>
                      <a:pt x="1618" y="2628"/>
                    </a:lnTo>
                    <a:lnTo>
                      <a:pt x="1608" y="2624"/>
                    </a:lnTo>
                    <a:lnTo>
                      <a:pt x="1602" y="2626"/>
                    </a:lnTo>
                    <a:lnTo>
                      <a:pt x="1598" y="2628"/>
                    </a:lnTo>
                    <a:lnTo>
                      <a:pt x="1596" y="2634"/>
                    </a:lnTo>
                    <a:lnTo>
                      <a:pt x="1594" y="2638"/>
                    </a:lnTo>
                    <a:lnTo>
                      <a:pt x="1596" y="2640"/>
                    </a:lnTo>
                    <a:lnTo>
                      <a:pt x="1600" y="2642"/>
                    </a:lnTo>
                    <a:lnTo>
                      <a:pt x="1604" y="2646"/>
                    </a:lnTo>
                    <a:lnTo>
                      <a:pt x="1608" y="2650"/>
                    </a:lnTo>
                    <a:lnTo>
                      <a:pt x="1612" y="2650"/>
                    </a:lnTo>
                    <a:lnTo>
                      <a:pt x="1620" y="2652"/>
                    </a:lnTo>
                    <a:lnTo>
                      <a:pt x="1622" y="2652"/>
                    </a:lnTo>
                    <a:lnTo>
                      <a:pt x="1620" y="2652"/>
                    </a:lnTo>
                    <a:lnTo>
                      <a:pt x="1606" y="2656"/>
                    </a:lnTo>
                    <a:lnTo>
                      <a:pt x="1584" y="2660"/>
                    </a:lnTo>
                    <a:lnTo>
                      <a:pt x="1584" y="2662"/>
                    </a:lnTo>
                    <a:lnTo>
                      <a:pt x="1584" y="2664"/>
                    </a:lnTo>
                    <a:lnTo>
                      <a:pt x="1592" y="2666"/>
                    </a:lnTo>
                    <a:lnTo>
                      <a:pt x="1594" y="2668"/>
                    </a:lnTo>
                    <a:lnTo>
                      <a:pt x="1594" y="2672"/>
                    </a:lnTo>
                    <a:lnTo>
                      <a:pt x="1586" y="2674"/>
                    </a:lnTo>
                    <a:lnTo>
                      <a:pt x="1570" y="2674"/>
                    </a:lnTo>
                    <a:lnTo>
                      <a:pt x="1558" y="2672"/>
                    </a:lnTo>
                    <a:lnTo>
                      <a:pt x="1554" y="2670"/>
                    </a:lnTo>
                    <a:lnTo>
                      <a:pt x="1552" y="2666"/>
                    </a:lnTo>
                    <a:lnTo>
                      <a:pt x="1552" y="2664"/>
                    </a:lnTo>
                    <a:lnTo>
                      <a:pt x="1550" y="2662"/>
                    </a:lnTo>
                    <a:lnTo>
                      <a:pt x="1544" y="2662"/>
                    </a:lnTo>
                    <a:lnTo>
                      <a:pt x="1538" y="2666"/>
                    </a:lnTo>
                    <a:lnTo>
                      <a:pt x="1536" y="2668"/>
                    </a:lnTo>
                    <a:lnTo>
                      <a:pt x="1538" y="2670"/>
                    </a:lnTo>
                    <a:lnTo>
                      <a:pt x="1540" y="2672"/>
                    </a:lnTo>
                    <a:lnTo>
                      <a:pt x="1540" y="2674"/>
                    </a:lnTo>
                    <a:lnTo>
                      <a:pt x="1536" y="2676"/>
                    </a:lnTo>
                    <a:lnTo>
                      <a:pt x="1530" y="2676"/>
                    </a:lnTo>
                    <a:lnTo>
                      <a:pt x="1528" y="2674"/>
                    </a:lnTo>
                    <a:lnTo>
                      <a:pt x="1526" y="2672"/>
                    </a:lnTo>
                    <a:lnTo>
                      <a:pt x="1524" y="2670"/>
                    </a:lnTo>
                    <a:lnTo>
                      <a:pt x="1520" y="2668"/>
                    </a:lnTo>
                    <a:lnTo>
                      <a:pt x="1516" y="2666"/>
                    </a:lnTo>
                    <a:lnTo>
                      <a:pt x="1510" y="2668"/>
                    </a:lnTo>
                    <a:lnTo>
                      <a:pt x="1506" y="2670"/>
                    </a:lnTo>
                    <a:lnTo>
                      <a:pt x="1500" y="2672"/>
                    </a:lnTo>
                    <a:lnTo>
                      <a:pt x="1494" y="2678"/>
                    </a:lnTo>
                    <a:lnTo>
                      <a:pt x="1488" y="2686"/>
                    </a:lnTo>
                    <a:lnTo>
                      <a:pt x="1482" y="2692"/>
                    </a:lnTo>
                    <a:lnTo>
                      <a:pt x="1480" y="2694"/>
                    </a:lnTo>
                    <a:lnTo>
                      <a:pt x="1478" y="2696"/>
                    </a:lnTo>
                    <a:lnTo>
                      <a:pt x="1476" y="2706"/>
                    </a:lnTo>
                    <a:lnTo>
                      <a:pt x="1474" y="2716"/>
                    </a:lnTo>
                    <a:lnTo>
                      <a:pt x="1474" y="2718"/>
                    </a:lnTo>
                    <a:lnTo>
                      <a:pt x="1476" y="2720"/>
                    </a:lnTo>
                    <a:lnTo>
                      <a:pt x="1482" y="2720"/>
                    </a:lnTo>
                    <a:lnTo>
                      <a:pt x="1496" y="2716"/>
                    </a:lnTo>
                    <a:lnTo>
                      <a:pt x="1504" y="2716"/>
                    </a:lnTo>
                    <a:lnTo>
                      <a:pt x="1506" y="2716"/>
                    </a:lnTo>
                    <a:lnTo>
                      <a:pt x="1506" y="2718"/>
                    </a:lnTo>
                    <a:lnTo>
                      <a:pt x="1504" y="2720"/>
                    </a:lnTo>
                    <a:lnTo>
                      <a:pt x="1500" y="2728"/>
                    </a:lnTo>
                    <a:lnTo>
                      <a:pt x="1498" y="2732"/>
                    </a:lnTo>
                    <a:lnTo>
                      <a:pt x="1502" y="2734"/>
                    </a:lnTo>
                    <a:lnTo>
                      <a:pt x="1504" y="2738"/>
                    </a:lnTo>
                    <a:lnTo>
                      <a:pt x="1504" y="2740"/>
                    </a:lnTo>
                    <a:lnTo>
                      <a:pt x="1502" y="2746"/>
                    </a:lnTo>
                    <a:lnTo>
                      <a:pt x="1502" y="2750"/>
                    </a:lnTo>
                    <a:lnTo>
                      <a:pt x="1504" y="2752"/>
                    </a:lnTo>
                    <a:lnTo>
                      <a:pt x="1506" y="2752"/>
                    </a:lnTo>
                    <a:lnTo>
                      <a:pt x="1510" y="2754"/>
                    </a:lnTo>
                    <a:lnTo>
                      <a:pt x="1510" y="2756"/>
                    </a:lnTo>
                    <a:lnTo>
                      <a:pt x="1504" y="2760"/>
                    </a:lnTo>
                    <a:lnTo>
                      <a:pt x="1498" y="2766"/>
                    </a:lnTo>
                    <a:lnTo>
                      <a:pt x="1498" y="2768"/>
                    </a:lnTo>
                    <a:lnTo>
                      <a:pt x="1502" y="2770"/>
                    </a:lnTo>
                    <a:lnTo>
                      <a:pt x="1508" y="2774"/>
                    </a:lnTo>
                    <a:lnTo>
                      <a:pt x="1510" y="2778"/>
                    </a:lnTo>
                    <a:lnTo>
                      <a:pt x="1510" y="2780"/>
                    </a:lnTo>
                    <a:lnTo>
                      <a:pt x="1508" y="2782"/>
                    </a:lnTo>
                    <a:lnTo>
                      <a:pt x="1504" y="2782"/>
                    </a:lnTo>
                    <a:lnTo>
                      <a:pt x="1500" y="2782"/>
                    </a:lnTo>
                    <a:lnTo>
                      <a:pt x="1496" y="2780"/>
                    </a:lnTo>
                    <a:lnTo>
                      <a:pt x="1494" y="2774"/>
                    </a:lnTo>
                    <a:lnTo>
                      <a:pt x="1492" y="2768"/>
                    </a:lnTo>
                    <a:lnTo>
                      <a:pt x="1488" y="2768"/>
                    </a:lnTo>
                    <a:lnTo>
                      <a:pt x="1486" y="2768"/>
                    </a:lnTo>
                    <a:lnTo>
                      <a:pt x="1486" y="2772"/>
                    </a:lnTo>
                    <a:lnTo>
                      <a:pt x="1484" y="2782"/>
                    </a:lnTo>
                    <a:lnTo>
                      <a:pt x="1486" y="2788"/>
                    </a:lnTo>
                    <a:lnTo>
                      <a:pt x="1490" y="2792"/>
                    </a:lnTo>
                    <a:lnTo>
                      <a:pt x="1494" y="2794"/>
                    </a:lnTo>
                    <a:lnTo>
                      <a:pt x="1498" y="2794"/>
                    </a:lnTo>
                    <a:lnTo>
                      <a:pt x="1500" y="2794"/>
                    </a:lnTo>
                    <a:lnTo>
                      <a:pt x="1504" y="2796"/>
                    </a:lnTo>
                    <a:lnTo>
                      <a:pt x="1508" y="2800"/>
                    </a:lnTo>
                    <a:lnTo>
                      <a:pt x="1510" y="2800"/>
                    </a:lnTo>
                    <a:lnTo>
                      <a:pt x="1518" y="2802"/>
                    </a:lnTo>
                    <a:lnTo>
                      <a:pt x="1520" y="2802"/>
                    </a:lnTo>
                    <a:lnTo>
                      <a:pt x="1522" y="2804"/>
                    </a:lnTo>
                    <a:lnTo>
                      <a:pt x="1522" y="2806"/>
                    </a:lnTo>
                    <a:lnTo>
                      <a:pt x="1520" y="2810"/>
                    </a:lnTo>
                    <a:lnTo>
                      <a:pt x="1516" y="2818"/>
                    </a:lnTo>
                    <a:lnTo>
                      <a:pt x="1516" y="2822"/>
                    </a:lnTo>
                    <a:lnTo>
                      <a:pt x="1520" y="2826"/>
                    </a:lnTo>
                    <a:lnTo>
                      <a:pt x="1520" y="2832"/>
                    </a:lnTo>
                    <a:lnTo>
                      <a:pt x="1520" y="2836"/>
                    </a:lnTo>
                    <a:lnTo>
                      <a:pt x="1522" y="2838"/>
                    </a:lnTo>
                    <a:lnTo>
                      <a:pt x="1526" y="2838"/>
                    </a:lnTo>
                    <a:lnTo>
                      <a:pt x="1528" y="2840"/>
                    </a:lnTo>
                    <a:lnTo>
                      <a:pt x="1530" y="2844"/>
                    </a:lnTo>
                    <a:lnTo>
                      <a:pt x="1530" y="2848"/>
                    </a:lnTo>
                    <a:lnTo>
                      <a:pt x="1530" y="2850"/>
                    </a:lnTo>
                    <a:lnTo>
                      <a:pt x="1524" y="2850"/>
                    </a:lnTo>
                    <a:lnTo>
                      <a:pt x="1518" y="2850"/>
                    </a:lnTo>
                    <a:lnTo>
                      <a:pt x="1520" y="2854"/>
                    </a:lnTo>
                    <a:lnTo>
                      <a:pt x="1522" y="2856"/>
                    </a:lnTo>
                    <a:lnTo>
                      <a:pt x="1528" y="2858"/>
                    </a:lnTo>
                    <a:lnTo>
                      <a:pt x="1542" y="2856"/>
                    </a:lnTo>
                    <a:lnTo>
                      <a:pt x="1552" y="2856"/>
                    </a:lnTo>
                    <a:lnTo>
                      <a:pt x="1556" y="2858"/>
                    </a:lnTo>
                    <a:lnTo>
                      <a:pt x="1554" y="2860"/>
                    </a:lnTo>
                    <a:lnTo>
                      <a:pt x="1550" y="2864"/>
                    </a:lnTo>
                    <a:lnTo>
                      <a:pt x="1546" y="2866"/>
                    </a:lnTo>
                    <a:lnTo>
                      <a:pt x="1534" y="2868"/>
                    </a:lnTo>
                    <a:lnTo>
                      <a:pt x="1526" y="2870"/>
                    </a:lnTo>
                    <a:lnTo>
                      <a:pt x="1524" y="2870"/>
                    </a:lnTo>
                    <a:lnTo>
                      <a:pt x="1526" y="2872"/>
                    </a:lnTo>
                    <a:lnTo>
                      <a:pt x="1528" y="2876"/>
                    </a:lnTo>
                    <a:lnTo>
                      <a:pt x="1532" y="2876"/>
                    </a:lnTo>
                    <a:lnTo>
                      <a:pt x="1540" y="2874"/>
                    </a:lnTo>
                    <a:lnTo>
                      <a:pt x="1548" y="2872"/>
                    </a:lnTo>
                    <a:lnTo>
                      <a:pt x="1550" y="2872"/>
                    </a:lnTo>
                    <a:lnTo>
                      <a:pt x="1552" y="2876"/>
                    </a:lnTo>
                    <a:lnTo>
                      <a:pt x="1552" y="2878"/>
                    </a:lnTo>
                    <a:lnTo>
                      <a:pt x="1554" y="2878"/>
                    </a:lnTo>
                    <a:lnTo>
                      <a:pt x="1560" y="2872"/>
                    </a:lnTo>
                    <a:lnTo>
                      <a:pt x="1564" y="2870"/>
                    </a:lnTo>
                    <a:lnTo>
                      <a:pt x="1568" y="2868"/>
                    </a:lnTo>
                    <a:lnTo>
                      <a:pt x="1572" y="2868"/>
                    </a:lnTo>
                    <a:lnTo>
                      <a:pt x="1576" y="2870"/>
                    </a:lnTo>
                    <a:lnTo>
                      <a:pt x="1580" y="2874"/>
                    </a:lnTo>
                    <a:lnTo>
                      <a:pt x="1582" y="2874"/>
                    </a:lnTo>
                    <a:lnTo>
                      <a:pt x="1588" y="2874"/>
                    </a:lnTo>
                    <a:lnTo>
                      <a:pt x="1590" y="2872"/>
                    </a:lnTo>
                    <a:lnTo>
                      <a:pt x="1592" y="2874"/>
                    </a:lnTo>
                    <a:lnTo>
                      <a:pt x="1594" y="2880"/>
                    </a:lnTo>
                    <a:lnTo>
                      <a:pt x="1598" y="2886"/>
                    </a:lnTo>
                    <a:lnTo>
                      <a:pt x="1602" y="2892"/>
                    </a:lnTo>
                    <a:lnTo>
                      <a:pt x="1610" y="2900"/>
                    </a:lnTo>
                    <a:lnTo>
                      <a:pt x="1616" y="2902"/>
                    </a:lnTo>
                    <a:lnTo>
                      <a:pt x="1620" y="2904"/>
                    </a:lnTo>
                    <a:lnTo>
                      <a:pt x="1624" y="2904"/>
                    </a:lnTo>
                    <a:lnTo>
                      <a:pt x="1628" y="2902"/>
                    </a:lnTo>
                    <a:lnTo>
                      <a:pt x="1634" y="2896"/>
                    </a:lnTo>
                    <a:lnTo>
                      <a:pt x="1638" y="2894"/>
                    </a:lnTo>
                    <a:lnTo>
                      <a:pt x="1640" y="2894"/>
                    </a:lnTo>
                    <a:lnTo>
                      <a:pt x="1642" y="2896"/>
                    </a:lnTo>
                    <a:lnTo>
                      <a:pt x="1646" y="2898"/>
                    </a:lnTo>
                    <a:lnTo>
                      <a:pt x="1648" y="2896"/>
                    </a:lnTo>
                    <a:lnTo>
                      <a:pt x="1652" y="2894"/>
                    </a:lnTo>
                    <a:lnTo>
                      <a:pt x="1654" y="2890"/>
                    </a:lnTo>
                    <a:lnTo>
                      <a:pt x="1654" y="2884"/>
                    </a:lnTo>
                    <a:lnTo>
                      <a:pt x="1654" y="2872"/>
                    </a:lnTo>
                    <a:lnTo>
                      <a:pt x="1656" y="2866"/>
                    </a:lnTo>
                    <a:lnTo>
                      <a:pt x="1662" y="2864"/>
                    </a:lnTo>
                    <a:lnTo>
                      <a:pt x="1670" y="2864"/>
                    </a:lnTo>
                    <a:lnTo>
                      <a:pt x="1686" y="2868"/>
                    </a:lnTo>
                    <a:lnTo>
                      <a:pt x="1700" y="2874"/>
                    </a:lnTo>
                    <a:lnTo>
                      <a:pt x="1712" y="2882"/>
                    </a:lnTo>
                    <a:lnTo>
                      <a:pt x="1720" y="2890"/>
                    </a:lnTo>
                    <a:lnTo>
                      <a:pt x="1728" y="2898"/>
                    </a:lnTo>
                    <a:lnTo>
                      <a:pt x="1732" y="2904"/>
                    </a:lnTo>
                    <a:lnTo>
                      <a:pt x="1738" y="2908"/>
                    </a:lnTo>
                    <a:lnTo>
                      <a:pt x="1744" y="2910"/>
                    </a:lnTo>
                    <a:lnTo>
                      <a:pt x="1752" y="2908"/>
                    </a:lnTo>
                    <a:lnTo>
                      <a:pt x="1766" y="2904"/>
                    </a:lnTo>
                    <a:lnTo>
                      <a:pt x="1778" y="2902"/>
                    </a:lnTo>
                    <a:lnTo>
                      <a:pt x="1782" y="2900"/>
                    </a:lnTo>
                    <a:lnTo>
                      <a:pt x="1788" y="2898"/>
                    </a:lnTo>
                    <a:lnTo>
                      <a:pt x="1794" y="2892"/>
                    </a:lnTo>
                    <a:lnTo>
                      <a:pt x="1802" y="2884"/>
                    </a:lnTo>
                    <a:lnTo>
                      <a:pt x="1814" y="2872"/>
                    </a:lnTo>
                    <a:lnTo>
                      <a:pt x="1822" y="2868"/>
                    </a:lnTo>
                    <a:lnTo>
                      <a:pt x="1828" y="2868"/>
                    </a:lnTo>
                    <a:lnTo>
                      <a:pt x="1834" y="2872"/>
                    </a:lnTo>
                    <a:lnTo>
                      <a:pt x="1838" y="2876"/>
                    </a:lnTo>
                    <a:lnTo>
                      <a:pt x="1844" y="2880"/>
                    </a:lnTo>
                    <a:lnTo>
                      <a:pt x="1848" y="2880"/>
                    </a:lnTo>
                    <a:lnTo>
                      <a:pt x="1856" y="2876"/>
                    </a:lnTo>
                    <a:lnTo>
                      <a:pt x="1868" y="2864"/>
                    </a:lnTo>
                    <a:lnTo>
                      <a:pt x="1876" y="2860"/>
                    </a:lnTo>
                    <a:lnTo>
                      <a:pt x="1878" y="2860"/>
                    </a:lnTo>
                    <a:lnTo>
                      <a:pt x="1880" y="2862"/>
                    </a:lnTo>
                    <a:lnTo>
                      <a:pt x="1882" y="2870"/>
                    </a:lnTo>
                    <a:lnTo>
                      <a:pt x="1882" y="2874"/>
                    </a:lnTo>
                    <a:lnTo>
                      <a:pt x="1880" y="2878"/>
                    </a:lnTo>
                    <a:lnTo>
                      <a:pt x="1872" y="2886"/>
                    </a:lnTo>
                    <a:lnTo>
                      <a:pt x="1866" y="2892"/>
                    </a:lnTo>
                    <a:lnTo>
                      <a:pt x="1864" y="2894"/>
                    </a:lnTo>
                    <a:lnTo>
                      <a:pt x="1866" y="2896"/>
                    </a:lnTo>
                    <a:lnTo>
                      <a:pt x="1872" y="2906"/>
                    </a:lnTo>
                    <a:lnTo>
                      <a:pt x="1872" y="2910"/>
                    </a:lnTo>
                    <a:lnTo>
                      <a:pt x="1872" y="2914"/>
                    </a:lnTo>
                    <a:lnTo>
                      <a:pt x="1868" y="2918"/>
                    </a:lnTo>
                    <a:lnTo>
                      <a:pt x="1864" y="2924"/>
                    </a:lnTo>
                    <a:lnTo>
                      <a:pt x="1862" y="2930"/>
                    </a:lnTo>
                    <a:lnTo>
                      <a:pt x="1866" y="2940"/>
                    </a:lnTo>
                    <a:lnTo>
                      <a:pt x="1870" y="2948"/>
                    </a:lnTo>
                    <a:lnTo>
                      <a:pt x="1870" y="2956"/>
                    </a:lnTo>
                    <a:lnTo>
                      <a:pt x="1870" y="2966"/>
                    </a:lnTo>
                    <a:lnTo>
                      <a:pt x="1872" y="2980"/>
                    </a:lnTo>
                    <a:lnTo>
                      <a:pt x="1872" y="2986"/>
                    </a:lnTo>
                    <a:lnTo>
                      <a:pt x="1870" y="2990"/>
                    </a:lnTo>
                    <a:lnTo>
                      <a:pt x="1866" y="2996"/>
                    </a:lnTo>
                    <a:lnTo>
                      <a:pt x="1860" y="3000"/>
                    </a:lnTo>
                    <a:lnTo>
                      <a:pt x="1858" y="3006"/>
                    </a:lnTo>
                    <a:lnTo>
                      <a:pt x="1858" y="3012"/>
                    </a:lnTo>
                    <a:lnTo>
                      <a:pt x="1858" y="3020"/>
                    </a:lnTo>
                    <a:lnTo>
                      <a:pt x="1856" y="3020"/>
                    </a:lnTo>
                    <a:lnTo>
                      <a:pt x="1854" y="3024"/>
                    </a:lnTo>
                    <a:lnTo>
                      <a:pt x="1850" y="3034"/>
                    </a:lnTo>
                    <a:lnTo>
                      <a:pt x="1848" y="3044"/>
                    </a:lnTo>
                    <a:lnTo>
                      <a:pt x="1846" y="3050"/>
                    </a:lnTo>
                    <a:lnTo>
                      <a:pt x="1842" y="3054"/>
                    </a:lnTo>
                    <a:lnTo>
                      <a:pt x="1838" y="3064"/>
                    </a:lnTo>
                    <a:lnTo>
                      <a:pt x="1824" y="3108"/>
                    </a:lnTo>
                    <a:lnTo>
                      <a:pt x="1818" y="3130"/>
                    </a:lnTo>
                    <a:lnTo>
                      <a:pt x="1814" y="3144"/>
                    </a:lnTo>
                    <a:lnTo>
                      <a:pt x="1806" y="3154"/>
                    </a:lnTo>
                    <a:lnTo>
                      <a:pt x="1800" y="3160"/>
                    </a:lnTo>
                    <a:lnTo>
                      <a:pt x="1768" y="3170"/>
                    </a:lnTo>
                    <a:lnTo>
                      <a:pt x="1764" y="3170"/>
                    </a:lnTo>
                    <a:lnTo>
                      <a:pt x="1760" y="3166"/>
                    </a:lnTo>
                    <a:lnTo>
                      <a:pt x="1756" y="3164"/>
                    </a:lnTo>
                    <a:lnTo>
                      <a:pt x="1754" y="3166"/>
                    </a:lnTo>
                    <a:lnTo>
                      <a:pt x="1748" y="3168"/>
                    </a:lnTo>
                    <a:lnTo>
                      <a:pt x="1744" y="3170"/>
                    </a:lnTo>
                    <a:lnTo>
                      <a:pt x="1740" y="3170"/>
                    </a:lnTo>
                    <a:lnTo>
                      <a:pt x="1734" y="3168"/>
                    </a:lnTo>
                    <a:lnTo>
                      <a:pt x="1728" y="3164"/>
                    </a:lnTo>
                    <a:lnTo>
                      <a:pt x="1726" y="3162"/>
                    </a:lnTo>
                    <a:lnTo>
                      <a:pt x="1724" y="3162"/>
                    </a:lnTo>
                    <a:lnTo>
                      <a:pt x="1724" y="3164"/>
                    </a:lnTo>
                    <a:lnTo>
                      <a:pt x="1724" y="3168"/>
                    </a:lnTo>
                    <a:lnTo>
                      <a:pt x="1720" y="3170"/>
                    </a:lnTo>
                    <a:lnTo>
                      <a:pt x="1734" y="3232"/>
                    </a:lnTo>
                    <a:lnTo>
                      <a:pt x="1734" y="3230"/>
                    </a:lnTo>
                    <a:lnTo>
                      <a:pt x="1738" y="3232"/>
                    </a:lnTo>
                    <a:lnTo>
                      <a:pt x="1738" y="3236"/>
                    </a:lnTo>
                    <a:lnTo>
                      <a:pt x="1738" y="3242"/>
                    </a:lnTo>
                    <a:lnTo>
                      <a:pt x="1740" y="3252"/>
                    </a:lnTo>
                    <a:lnTo>
                      <a:pt x="1744" y="3260"/>
                    </a:lnTo>
                    <a:lnTo>
                      <a:pt x="1750" y="3266"/>
                    </a:lnTo>
                    <a:lnTo>
                      <a:pt x="1754" y="3272"/>
                    </a:lnTo>
                    <a:lnTo>
                      <a:pt x="1758" y="3278"/>
                    </a:lnTo>
                    <a:lnTo>
                      <a:pt x="1760" y="3288"/>
                    </a:lnTo>
                    <a:lnTo>
                      <a:pt x="1762" y="3300"/>
                    </a:lnTo>
                    <a:lnTo>
                      <a:pt x="1766" y="3306"/>
                    </a:lnTo>
                    <a:lnTo>
                      <a:pt x="1770" y="3312"/>
                    </a:lnTo>
                    <a:lnTo>
                      <a:pt x="1784" y="3328"/>
                    </a:lnTo>
                    <a:lnTo>
                      <a:pt x="1792" y="3340"/>
                    </a:lnTo>
                    <a:lnTo>
                      <a:pt x="1796" y="3344"/>
                    </a:lnTo>
                    <a:lnTo>
                      <a:pt x="1800" y="3346"/>
                    </a:lnTo>
                    <a:lnTo>
                      <a:pt x="1802" y="3344"/>
                    </a:lnTo>
                    <a:lnTo>
                      <a:pt x="1804" y="3340"/>
                    </a:lnTo>
                    <a:lnTo>
                      <a:pt x="1810" y="3328"/>
                    </a:lnTo>
                    <a:lnTo>
                      <a:pt x="1812" y="3314"/>
                    </a:lnTo>
                    <a:lnTo>
                      <a:pt x="1816" y="3292"/>
                    </a:lnTo>
                    <a:lnTo>
                      <a:pt x="1830" y="3254"/>
                    </a:lnTo>
                    <a:lnTo>
                      <a:pt x="1832" y="3250"/>
                    </a:lnTo>
                    <a:lnTo>
                      <a:pt x="1832" y="3256"/>
                    </a:lnTo>
                    <a:lnTo>
                      <a:pt x="1832" y="3260"/>
                    </a:lnTo>
                    <a:lnTo>
                      <a:pt x="1826" y="3286"/>
                    </a:lnTo>
                    <a:lnTo>
                      <a:pt x="1826" y="3296"/>
                    </a:lnTo>
                    <a:lnTo>
                      <a:pt x="1826" y="3302"/>
                    </a:lnTo>
                    <a:lnTo>
                      <a:pt x="1822" y="3312"/>
                    </a:lnTo>
                    <a:lnTo>
                      <a:pt x="1818" y="3328"/>
                    </a:lnTo>
                    <a:lnTo>
                      <a:pt x="1818" y="3330"/>
                    </a:lnTo>
                    <a:lnTo>
                      <a:pt x="1824" y="3328"/>
                    </a:lnTo>
                    <a:lnTo>
                      <a:pt x="1828" y="3326"/>
                    </a:lnTo>
                    <a:lnTo>
                      <a:pt x="1834" y="3326"/>
                    </a:lnTo>
                    <a:lnTo>
                      <a:pt x="1838" y="3328"/>
                    </a:lnTo>
                    <a:lnTo>
                      <a:pt x="1840" y="3330"/>
                    </a:lnTo>
                    <a:lnTo>
                      <a:pt x="1848" y="3340"/>
                    </a:lnTo>
                    <a:lnTo>
                      <a:pt x="1864" y="3372"/>
                    </a:lnTo>
                    <a:lnTo>
                      <a:pt x="1880" y="3406"/>
                    </a:lnTo>
                    <a:lnTo>
                      <a:pt x="1888" y="3418"/>
                    </a:lnTo>
                    <a:lnTo>
                      <a:pt x="1896" y="3428"/>
                    </a:lnTo>
                    <a:lnTo>
                      <a:pt x="1900" y="3434"/>
                    </a:lnTo>
                    <a:lnTo>
                      <a:pt x="1900" y="3440"/>
                    </a:lnTo>
                    <a:lnTo>
                      <a:pt x="1902" y="3444"/>
                    </a:lnTo>
                    <a:lnTo>
                      <a:pt x="1908" y="3450"/>
                    </a:lnTo>
                    <a:lnTo>
                      <a:pt x="1916" y="3458"/>
                    </a:lnTo>
                    <a:lnTo>
                      <a:pt x="1922" y="3470"/>
                    </a:lnTo>
                    <a:lnTo>
                      <a:pt x="1926" y="3482"/>
                    </a:lnTo>
                    <a:lnTo>
                      <a:pt x="1926" y="3486"/>
                    </a:lnTo>
                    <a:lnTo>
                      <a:pt x="1924" y="3492"/>
                    </a:lnTo>
                    <a:lnTo>
                      <a:pt x="1922" y="3496"/>
                    </a:lnTo>
                    <a:lnTo>
                      <a:pt x="1924" y="3502"/>
                    </a:lnTo>
                    <a:lnTo>
                      <a:pt x="1926" y="3506"/>
                    </a:lnTo>
                    <a:lnTo>
                      <a:pt x="1928" y="3512"/>
                    </a:lnTo>
                    <a:lnTo>
                      <a:pt x="1938" y="3522"/>
                    </a:lnTo>
                    <a:lnTo>
                      <a:pt x="1944" y="3526"/>
                    </a:lnTo>
                    <a:lnTo>
                      <a:pt x="1952" y="3528"/>
                    </a:lnTo>
                    <a:lnTo>
                      <a:pt x="1958" y="3532"/>
                    </a:lnTo>
                    <a:lnTo>
                      <a:pt x="1964" y="3538"/>
                    </a:lnTo>
                    <a:lnTo>
                      <a:pt x="1970" y="3548"/>
                    </a:lnTo>
                    <a:lnTo>
                      <a:pt x="1976" y="3560"/>
                    </a:lnTo>
                    <a:lnTo>
                      <a:pt x="1988" y="3586"/>
                    </a:lnTo>
                    <a:lnTo>
                      <a:pt x="1996" y="3610"/>
                    </a:lnTo>
                    <a:lnTo>
                      <a:pt x="1998" y="3620"/>
                    </a:lnTo>
                    <a:lnTo>
                      <a:pt x="1998" y="3626"/>
                    </a:lnTo>
                    <a:lnTo>
                      <a:pt x="1998" y="3632"/>
                    </a:lnTo>
                    <a:lnTo>
                      <a:pt x="1996" y="3636"/>
                    </a:lnTo>
                    <a:lnTo>
                      <a:pt x="1994" y="3638"/>
                    </a:lnTo>
                    <a:lnTo>
                      <a:pt x="1992" y="3642"/>
                    </a:lnTo>
                    <a:lnTo>
                      <a:pt x="1994" y="3648"/>
                    </a:lnTo>
                    <a:lnTo>
                      <a:pt x="1996" y="3656"/>
                    </a:lnTo>
                    <a:lnTo>
                      <a:pt x="2000" y="3664"/>
                    </a:lnTo>
                    <a:lnTo>
                      <a:pt x="2000" y="3668"/>
                    </a:lnTo>
                    <a:lnTo>
                      <a:pt x="1998" y="3670"/>
                    </a:lnTo>
                    <a:lnTo>
                      <a:pt x="1998" y="3672"/>
                    </a:lnTo>
                    <a:lnTo>
                      <a:pt x="1996" y="3674"/>
                    </a:lnTo>
                    <a:lnTo>
                      <a:pt x="1996" y="3676"/>
                    </a:lnTo>
                    <a:lnTo>
                      <a:pt x="2004" y="3690"/>
                    </a:lnTo>
                    <a:lnTo>
                      <a:pt x="2014" y="3706"/>
                    </a:lnTo>
                    <a:lnTo>
                      <a:pt x="2020" y="3716"/>
                    </a:lnTo>
                    <a:lnTo>
                      <a:pt x="2026" y="3722"/>
                    </a:lnTo>
                    <a:lnTo>
                      <a:pt x="2036" y="3726"/>
                    </a:lnTo>
                    <a:lnTo>
                      <a:pt x="2042" y="3730"/>
                    </a:lnTo>
                    <a:lnTo>
                      <a:pt x="2048" y="3734"/>
                    </a:lnTo>
                    <a:lnTo>
                      <a:pt x="2058" y="3744"/>
                    </a:lnTo>
                    <a:lnTo>
                      <a:pt x="2064" y="3758"/>
                    </a:lnTo>
                    <a:lnTo>
                      <a:pt x="2072" y="3770"/>
                    </a:lnTo>
                    <a:lnTo>
                      <a:pt x="2078" y="3778"/>
                    </a:lnTo>
                    <a:lnTo>
                      <a:pt x="2082" y="3782"/>
                    </a:lnTo>
                    <a:lnTo>
                      <a:pt x="2084" y="3786"/>
                    </a:lnTo>
                    <a:lnTo>
                      <a:pt x="2084" y="3796"/>
                    </a:lnTo>
                    <a:lnTo>
                      <a:pt x="2086" y="3804"/>
                    </a:lnTo>
                    <a:lnTo>
                      <a:pt x="2088" y="3810"/>
                    </a:lnTo>
                    <a:lnTo>
                      <a:pt x="2092" y="3816"/>
                    </a:lnTo>
                    <a:lnTo>
                      <a:pt x="2094" y="3824"/>
                    </a:lnTo>
                    <a:lnTo>
                      <a:pt x="2096" y="3830"/>
                    </a:lnTo>
                    <a:lnTo>
                      <a:pt x="2098" y="3836"/>
                    </a:lnTo>
                    <a:lnTo>
                      <a:pt x="2108" y="3848"/>
                    </a:lnTo>
                    <a:lnTo>
                      <a:pt x="2120" y="3862"/>
                    </a:lnTo>
                    <a:lnTo>
                      <a:pt x="2124" y="3870"/>
                    </a:lnTo>
                    <a:lnTo>
                      <a:pt x="2126" y="3878"/>
                    </a:lnTo>
                    <a:lnTo>
                      <a:pt x="2128" y="3884"/>
                    </a:lnTo>
                    <a:lnTo>
                      <a:pt x="2130" y="3886"/>
                    </a:lnTo>
                    <a:lnTo>
                      <a:pt x="2134" y="3886"/>
                    </a:lnTo>
                    <a:lnTo>
                      <a:pt x="2138" y="3888"/>
                    </a:lnTo>
                    <a:lnTo>
                      <a:pt x="2140" y="3892"/>
                    </a:lnTo>
                    <a:lnTo>
                      <a:pt x="2144" y="3902"/>
                    </a:lnTo>
                    <a:lnTo>
                      <a:pt x="2146" y="3918"/>
                    </a:lnTo>
                    <a:lnTo>
                      <a:pt x="2148" y="3936"/>
                    </a:lnTo>
                    <a:lnTo>
                      <a:pt x="2146" y="3944"/>
                    </a:lnTo>
                    <a:lnTo>
                      <a:pt x="2142" y="3952"/>
                    </a:lnTo>
                    <a:lnTo>
                      <a:pt x="2142" y="3954"/>
                    </a:lnTo>
                    <a:lnTo>
                      <a:pt x="2142" y="3958"/>
                    </a:lnTo>
                    <a:lnTo>
                      <a:pt x="2144" y="3964"/>
                    </a:lnTo>
                    <a:lnTo>
                      <a:pt x="2146" y="3968"/>
                    </a:lnTo>
                    <a:lnTo>
                      <a:pt x="2146" y="3972"/>
                    </a:lnTo>
                    <a:lnTo>
                      <a:pt x="2144" y="3974"/>
                    </a:lnTo>
                    <a:lnTo>
                      <a:pt x="2140" y="3976"/>
                    </a:lnTo>
                    <a:lnTo>
                      <a:pt x="2142" y="3980"/>
                    </a:lnTo>
                    <a:lnTo>
                      <a:pt x="2146" y="3982"/>
                    </a:lnTo>
                    <a:lnTo>
                      <a:pt x="2148" y="3986"/>
                    </a:lnTo>
                    <a:lnTo>
                      <a:pt x="2150" y="3988"/>
                    </a:lnTo>
                    <a:lnTo>
                      <a:pt x="2150" y="3996"/>
                    </a:lnTo>
                    <a:lnTo>
                      <a:pt x="2152" y="4000"/>
                    </a:lnTo>
                    <a:lnTo>
                      <a:pt x="2154" y="4008"/>
                    </a:lnTo>
                    <a:lnTo>
                      <a:pt x="2156" y="4020"/>
                    </a:lnTo>
                    <a:lnTo>
                      <a:pt x="2158" y="4034"/>
                    </a:lnTo>
                    <a:lnTo>
                      <a:pt x="2162" y="4044"/>
                    </a:lnTo>
                    <a:lnTo>
                      <a:pt x="2166" y="4054"/>
                    </a:lnTo>
                    <a:lnTo>
                      <a:pt x="2166" y="4058"/>
                    </a:lnTo>
                    <a:lnTo>
                      <a:pt x="2166" y="4064"/>
                    </a:lnTo>
                    <a:lnTo>
                      <a:pt x="2164" y="4072"/>
                    </a:lnTo>
                    <a:lnTo>
                      <a:pt x="2166" y="4076"/>
                    </a:lnTo>
                    <a:lnTo>
                      <a:pt x="2168" y="4082"/>
                    </a:lnTo>
                    <a:lnTo>
                      <a:pt x="2172" y="4092"/>
                    </a:lnTo>
                    <a:lnTo>
                      <a:pt x="2176" y="4100"/>
                    </a:lnTo>
                    <a:lnTo>
                      <a:pt x="2178" y="4102"/>
                    </a:lnTo>
                    <a:lnTo>
                      <a:pt x="2180" y="4102"/>
                    </a:lnTo>
                    <a:lnTo>
                      <a:pt x="2184" y="4100"/>
                    </a:lnTo>
                    <a:lnTo>
                      <a:pt x="2186" y="4102"/>
                    </a:lnTo>
                    <a:lnTo>
                      <a:pt x="2190" y="4104"/>
                    </a:lnTo>
                    <a:lnTo>
                      <a:pt x="2196" y="4108"/>
                    </a:lnTo>
                    <a:lnTo>
                      <a:pt x="2200" y="4106"/>
                    </a:lnTo>
                    <a:lnTo>
                      <a:pt x="2204" y="4104"/>
                    </a:lnTo>
                    <a:lnTo>
                      <a:pt x="2208" y="4104"/>
                    </a:lnTo>
                    <a:lnTo>
                      <a:pt x="2212" y="4104"/>
                    </a:lnTo>
                    <a:lnTo>
                      <a:pt x="2214" y="4102"/>
                    </a:lnTo>
                    <a:lnTo>
                      <a:pt x="2218" y="4098"/>
                    </a:lnTo>
                    <a:lnTo>
                      <a:pt x="2226" y="4098"/>
                    </a:lnTo>
                    <a:lnTo>
                      <a:pt x="2232" y="4100"/>
                    </a:lnTo>
                    <a:lnTo>
                      <a:pt x="2236" y="4098"/>
                    </a:lnTo>
                    <a:lnTo>
                      <a:pt x="2238" y="4096"/>
                    </a:lnTo>
                    <a:lnTo>
                      <a:pt x="2240" y="4094"/>
                    </a:lnTo>
                    <a:lnTo>
                      <a:pt x="2242" y="4090"/>
                    </a:lnTo>
                    <a:lnTo>
                      <a:pt x="2244" y="4088"/>
                    </a:lnTo>
                    <a:lnTo>
                      <a:pt x="2248" y="4088"/>
                    </a:lnTo>
                    <a:lnTo>
                      <a:pt x="2252" y="4086"/>
                    </a:lnTo>
                    <a:lnTo>
                      <a:pt x="2254" y="4084"/>
                    </a:lnTo>
                    <a:lnTo>
                      <a:pt x="2258" y="4074"/>
                    </a:lnTo>
                    <a:lnTo>
                      <a:pt x="2262" y="4070"/>
                    </a:lnTo>
                    <a:lnTo>
                      <a:pt x="2266" y="4068"/>
                    </a:lnTo>
                    <a:lnTo>
                      <a:pt x="2274" y="4066"/>
                    </a:lnTo>
                    <a:lnTo>
                      <a:pt x="2284" y="4066"/>
                    </a:lnTo>
                    <a:lnTo>
                      <a:pt x="2300" y="4066"/>
                    </a:lnTo>
                    <a:lnTo>
                      <a:pt x="2312" y="4062"/>
                    </a:lnTo>
                    <a:lnTo>
                      <a:pt x="2324" y="4058"/>
                    </a:lnTo>
                    <a:lnTo>
                      <a:pt x="2334" y="4050"/>
                    </a:lnTo>
                    <a:lnTo>
                      <a:pt x="2348" y="4038"/>
                    </a:lnTo>
                    <a:lnTo>
                      <a:pt x="2356" y="4036"/>
                    </a:lnTo>
                    <a:lnTo>
                      <a:pt x="2364" y="4036"/>
                    </a:lnTo>
                    <a:lnTo>
                      <a:pt x="2370" y="4038"/>
                    </a:lnTo>
                    <a:lnTo>
                      <a:pt x="2374" y="4038"/>
                    </a:lnTo>
                    <a:lnTo>
                      <a:pt x="2382" y="4034"/>
                    </a:lnTo>
                    <a:lnTo>
                      <a:pt x="2390" y="4028"/>
                    </a:lnTo>
                    <a:lnTo>
                      <a:pt x="2398" y="4020"/>
                    </a:lnTo>
                    <a:lnTo>
                      <a:pt x="2406" y="4010"/>
                    </a:lnTo>
                    <a:lnTo>
                      <a:pt x="2416" y="4002"/>
                    </a:lnTo>
                    <a:lnTo>
                      <a:pt x="2426" y="3998"/>
                    </a:lnTo>
                    <a:lnTo>
                      <a:pt x="2432" y="3996"/>
                    </a:lnTo>
                    <a:lnTo>
                      <a:pt x="2438" y="3998"/>
                    </a:lnTo>
                    <a:lnTo>
                      <a:pt x="2442" y="3998"/>
                    </a:lnTo>
                    <a:lnTo>
                      <a:pt x="2446" y="3996"/>
                    </a:lnTo>
                    <a:lnTo>
                      <a:pt x="2452" y="3992"/>
                    </a:lnTo>
                    <a:lnTo>
                      <a:pt x="2462" y="3986"/>
                    </a:lnTo>
                    <a:lnTo>
                      <a:pt x="2468" y="3982"/>
                    </a:lnTo>
                    <a:lnTo>
                      <a:pt x="2480" y="3978"/>
                    </a:lnTo>
                    <a:lnTo>
                      <a:pt x="2500" y="3972"/>
                    </a:lnTo>
                    <a:lnTo>
                      <a:pt x="2506" y="3968"/>
                    </a:lnTo>
                    <a:lnTo>
                      <a:pt x="2510" y="3966"/>
                    </a:lnTo>
                    <a:lnTo>
                      <a:pt x="2520" y="3962"/>
                    </a:lnTo>
                    <a:lnTo>
                      <a:pt x="2526" y="3960"/>
                    </a:lnTo>
                    <a:lnTo>
                      <a:pt x="2528" y="3954"/>
                    </a:lnTo>
                    <a:lnTo>
                      <a:pt x="2528" y="3942"/>
                    </a:lnTo>
                    <a:lnTo>
                      <a:pt x="2528" y="3934"/>
                    </a:lnTo>
                    <a:lnTo>
                      <a:pt x="2532" y="3926"/>
                    </a:lnTo>
                    <a:lnTo>
                      <a:pt x="2542" y="3916"/>
                    </a:lnTo>
                    <a:lnTo>
                      <a:pt x="2562" y="3906"/>
                    </a:lnTo>
                    <a:lnTo>
                      <a:pt x="2566" y="3902"/>
                    </a:lnTo>
                    <a:lnTo>
                      <a:pt x="2572" y="3902"/>
                    </a:lnTo>
                    <a:lnTo>
                      <a:pt x="2578" y="3902"/>
                    </a:lnTo>
                    <a:lnTo>
                      <a:pt x="2584" y="3902"/>
                    </a:lnTo>
                    <a:lnTo>
                      <a:pt x="2586" y="3900"/>
                    </a:lnTo>
                    <a:lnTo>
                      <a:pt x="2594" y="3894"/>
                    </a:lnTo>
                    <a:lnTo>
                      <a:pt x="2600" y="3892"/>
                    </a:lnTo>
                    <a:lnTo>
                      <a:pt x="2606" y="3890"/>
                    </a:lnTo>
                    <a:lnTo>
                      <a:pt x="2614" y="3888"/>
                    </a:lnTo>
                    <a:lnTo>
                      <a:pt x="2624" y="3890"/>
                    </a:lnTo>
                    <a:lnTo>
                      <a:pt x="2630" y="3890"/>
                    </a:lnTo>
                    <a:lnTo>
                      <a:pt x="2634" y="3890"/>
                    </a:lnTo>
                    <a:lnTo>
                      <a:pt x="2638" y="3888"/>
                    </a:lnTo>
                    <a:lnTo>
                      <a:pt x="2642" y="3886"/>
                    </a:lnTo>
                    <a:lnTo>
                      <a:pt x="2646" y="3878"/>
                    </a:lnTo>
                    <a:lnTo>
                      <a:pt x="2650" y="3868"/>
                    </a:lnTo>
                    <a:lnTo>
                      <a:pt x="2654" y="3858"/>
                    </a:lnTo>
                    <a:lnTo>
                      <a:pt x="2658" y="3850"/>
                    </a:lnTo>
                    <a:lnTo>
                      <a:pt x="2664" y="3844"/>
                    </a:lnTo>
                    <a:lnTo>
                      <a:pt x="2670" y="3842"/>
                    </a:lnTo>
                    <a:lnTo>
                      <a:pt x="2676" y="3842"/>
                    </a:lnTo>
                    <a:lnTo>
                      <a:pt x="2690" y="3840"/>
                    </a:lnTo>
                    <a:lnTo>
                      <a:pt x="2698" y="3836"/>
                    </a:lnTo>
                    <a:lnTo>
                      <a:pt x="2702" y="3830"/>
                    </a:lnTo>
                    <a:lnTo>
                      <a:pt x="2704" y="3822"/>
                    </a:lnTo>
                    <a:lnTo>
                      <a:pt x="2708" y="3814"/>
                    </a:lnTo>
                    <a:lnTo>
                      <a:pt x="2712" y="3806"/>
                    </a:lnTo>
                    <a:lnTo>
                      <a:pt x="2720" y="3798"/>
                    </a:lnTo>
                    <a:lnTo>
                      <a:pt x="2734" y="3794"/>
                    </a:lnTo>
                    <a:lnTo>
                      <a:pt x="2746" y="3790"/>
                    </a:lnTo>
                    <a:lnTo>
                      <a:pt x="2752" y="3786"/>
                    </a:lnTo>
                    <a:lnTo>
                      <a:pt x="2754" y="3782"/>
                    </a:lnTo>
                    <a:lnTo>
                      <a:pt x="2752" y="3776"/>
                    </a:lnTo>
                    <a:lnTo>
                      <a:pt x="2750" y="3768"/>
                    </a:lnTo>
                    <a:lnTo>
                      <a:pt x="2750" y="3758"/>
                    </a:lnTo>
                    <a:lnTo>
                      <a:pt x="2750" y="3746"/>
                    </a:lnTo>
                    <a:lnTo>
                      <a:pt x="2754" y="3730"/>
                    </a:lnTo>
                    <a:lnTo>
                      <a:pt x="2760" y="3716"/>
                    </a:lnTo>
                    <a:lnTo>
                      <a:pt x="2764" y="3710"/>
                    </a:lnTo>
                    <a:lnTo>
                      <a:pt x="2768" y="3712"/>
                    </a:lnTo>
                    <a:lnTo>
                      <a:pt x="2770" y="3714"/>
                    </a:lnTo>
                    <a:lnTo>
                      <a:pt x="2772" y="3718"/>
                    </a:lnTo>
                    <a:lnTo>
                      <a:pt x="2776" y="3720"/>
                    </a:lnTo>
                    <a:lnTo>
                      <a:pt x="2780" y="3716"/>
                    </a:lnTo>
                    <a:lnTo>
                      <a:pt x="2786" y="3704"/>
                    </a:lnTo>
                    <a:lnTo>
                      <a:pt x="2792" y="3692"/>
                    </a:lnTo>
                    <a:lnTo>
                      <a:pt x="2796" y="3684"/>
                    </a:lnTo>
                    <a:lnTo>
                      <a:pt x="2806" y="3674"/>
                    </a:lnTo>
                    <a:lnTo>
                      <a:pt x="2816" y="3664"/>
                    </a:lnTo>
                    <a:lnTo>
                      <a:pt x="2820" y="3656"/>
                    </a:lnTo>
                    <a:lnTo>
                      <a:pt x="2824" y="3644"/>
                    </a:lnTo>
                    <a:lnTo>
                      <a:pt x="2830" y="3628"/>
                    </a:lnTo>
                    <a:lnTo>
                      <a:pt x="2834" y="3618"/>
                    </a:lnTo>
                    <a:lnTo>
                      <a:pt x="2834" y="3616"/>
                    </a:lnTo>
                    <a:lnTo>
                      <a:pt x="2832" y="3614"/>
                    </a:lnTo>
                    <a:lnTo>
                      <a:pt x="2822" y="3608"/>
                    </a:lnTo>
                    <a:close/>
                    <a:moveTo>
                      <a:pt x="2468" y="3400"/>
                    </a:moveTo>
                    <a:lnTo>
                      <a:pt x="2468" y="3400"/>
                    </a:lnTo>
                    <a:lnTo>
                      <a:pt x="2470" y="3400"/>
                    </a:lnTo>
                    <a:lnTo>
                      <a:pt x="2468" y="3400"/>
                    </a:lnTo>
                    <a:close/>
                    <a:moveTo>
                      <a:pt x="1836" y="3098"/>
                    </a:moveTo>
                    <a:lnTo>
                      <a:pt x="1836" y="3098"/>
                    </a:lnTo>
                    <a:lnTo>
                      <a:pt x="1838" y="3094"/>
                    </a:lnTo>
                    <a:lnTo>
                      <a:pt x="1842" y="3094"/>
                    </a:lnTo>
                    <a:lnTo>
                      <a:pt x="1838" y="3094"/>
                    </a:lnTo>
                    <a:lnTo>
                      <a:pt x="1836" y="3098"/>
                    </a:lnTo>
                    <a:close/>
                    <a:moveTo>
                      <a:pt x="1856" y="3100"/>
                    </a:moveTo>
                    <a:lnTo>
                      <a:pt x="1856" y="3100"/>
                    </a:lnTo>
                    <a:lnTo>
                      <a:pt x="1856" y="3102"/>
                    </a:lnTo>
                    <a:lnTo>
                      <a:pt x="1856" y="3100"/>
                    </a:lnTo>
                    <a:lnTo>
                      <a:pt x="1856" y="3090"/>
                    </a:lnTo>
                    <a:lnTo>
                      <a:pt x="1858" y="3084"/>
                    </a:lnTo>
                    <a:lnTo>
                      <a:pt x="1860" y="3082"/>
                    </a:lnTo>
                    <a:lnTo>
                      <a:pt x="1858" y="3084"/>
                    </a:lnTo>
                    <a:lnTo>
                      <a:pt x="1856" y="3090"/>
                    </a:lnTo>
                    <a:lnTo>
                      <a:pt x="1856" y="3100"/>
                    </a:lnTo>
                    <a:close/>
                  </a:path>
                </a:pathLst>
              </a:custGeom>
              <a:grpFill/>
              <a:ln w="6350">
                <a:solidFill>
                  <a:srgbClr val="121628"/>
                </a:solidFill>
                <a:round/>
                <a:headEnd/>
                <a:tailEnd/>
              </a:ln>
            </p:spPr>
            <p:txBody>
              <a:bodyPr/>
              <a:lstStyle/>
              <a:p>
                <a:endParaRPr lang="en-US" b="1" dirty="0"/>
              </a:p>
            </p:txBody>
          </p:sp>
          <p:sp>
            <p:nvSpPr>
              <p:cNvPr id="112" name="Freeform 6156">
                <a:extLst>
                  <a:ext uri="{FF2B5EF4-FFF2-40B4-BE49-F238E27FC236}">
                    <a16:creationId xmlns:a16="http://schemas.microsoft.com/office/drawing/2014/main" id="{EBBA328F-E260-4496-8597-DDADBF7CB5AD}"/>
                  </a:ext>
                </a:extLst>
              </p:cNvPr>
              <p:cNvSpPr>
                <a:spLocks noEditPoints="1"/>
              </p:cNvSpPr>
              <p:nvPr/>
            </p:nvSpPr>
            <p:spPr bwMode="auto">
              <a:xfrm>
                <a:off x="5067524" y="879407"/>
                <a:ext cx="3719699" cy="3473100"/>
              </a:xfrm>
              <a:custGeom>
                <a:avLst/>
                <a:gdLst>
                  <a:gd name="T0" fmla="*/ 334096 w 5856"/>
                  <a:gd name="T1" fmla="*/ 341505 h 5472"/>
                  <a:gd name="T2" fmla="*/ 374746 w 5856"/>
                  <a:gd name="T3" fmla="*/ 60938 h 5472"/>
                  <a:gd name="T4" fmla="*/ 2452998 w 5856"/>
                  <a:gd name="T5" fmla="*/ 316114 h 5472"/>
                  <a:gd name="T6" fmla="*/ 3177084 w 5856"/>
                  <a:gd name="T7" fmla="*/ 608108 h 5472"/>
                  <a:gd name="T8" fmla="*/ 2139228 w 5856"/>
                  <a:gd name="T9" fmla="*/ 481154 h 5472"/>
                  <a:gd name="T10" fmla="*/ 256606 w 5856"/>
                  <a:gd name="T11" fmla="*/ 559865 h 5472"/>
                  <a:gd name="T12" fmla="*/ 48272 w 5856"/>
                  <a:gd name="T13" fmla="*/ 76172 h 5472"/>
                  <a:gd name="T14" fmla="*/ 461128 w 5856"/>
                  <a:gd name="T15" fmla="*/ 11426 h 5472"/>
                  <a:gd name="T16" fmla="*/ 438262 w 5856"/>
                  <a:gd name="T17" fmla="*/ 78711 h 5472"/>
                  <a:gd name="T18" fmla="*/ 1814025 w 5856"/>
                  <a:gd name="T19" fmla="*/ 3336340 h 5472"/>
                  <a:gd name="T20" fmla="*/ 2066820 w 5856"/>
                  <a:gd name="T21" fmla="*/ 2794248 h 5472"/>
                  <a:gd name="T22" fmla="*/ 2090956 w 5856"/>
                  <a:gd name="T23" fmla="*/ 2845030 h 5472"/>
                  <a:gd name="T24" fmla="*/ 2021088 w 5856"/>
                  <a:gd name="T25" fmla="*/ 2668564 h 5472"/>
                  <a:gd name="T26" fmla="*/ 2068090 w 5856"/>
                  <a:gd name="T27" fmla="*/ 2759971 h 5472"/>
                  <a:gd name="T28" fmla="*/ 2012196 w 5856"/>
                  <a:gd name="T29" fmla="*/ 2762510 h 5472"/>
                  <a:gd name="T30" fmla="*/ 2125255 w 5856"/>
                  <a:gd name="T31" fmla="*/ 3088781 h 5472"/>
                  <a:gd name="T32" fmla="*/ 2097307 w 5856"/>
                  <a:gd name="T33" fmla="*/ 1976667 h 5472"/>
                  <a:gd name="T34" fmla="*/ 2010925 w 5856"/>
                  <a:gd name="T35" fmla="*/ 3324914 h 5472"/>
                  <a:gd name="T36" fmla="*/ 2102389 w 5856"/>
                  <a:gd name="T37" fmla="*/ 1863679 h 5472"/>
                  <a:gd name="T38" fmla="*/ 1256352 w 5856"/>
                  <a:gd name="T39" fmla="*/ 2824717 h 5472"/>
                  <a:gd name="T40" fmla="*/ 1637450 w 5856"/>
                  <a:gd name="T41" fmla="*/ 2959288 h 5472"/>
                  <a:gd name="T42" fmla="*/ 1636179 w 5856"/>
                  <a:gd name="T43" fmla="*/ 3313488 h 5472"/>
                  <a:gd name="T44" fmla="*/ 1580285 w 5856"/>
                  <a:gd name="T45" fmla="*/ 3222082 h 5472"/>
                  <a:gd name="T46" fmla="*/ 1342734 w 5856"/>
                  <a:gd name="T47" fmla="*/ 2956749 h 5472"/>
                  <a:gd name="T48" fmla="*/ 5081 w 5856"/>
                  <a:gd name="T49" fmla="*/ 3446790 h 5472"/>
                  <a:gd name="T50" fmla="*/ 2179879 w 5856"/>
                  <a:gd name="T51" fmla="*/ 2182332 h 5472"/>
                  <a:gd name="T52" fmla="*/ 2291667 w 5856"/>
                  <a:gd name="T53" fmla="*/ 2007136 h 5472"/>
                  <a:gd name="T54" fmla="*/ 1948679 w 5856"/>
                  <a:gd name="T55" fmla="*/ 3044347 h 5472"/>
                  <a:gd name="T56" fmla="*/ 1984248 w 5856"/>
                  <a:gd name="T57" fmla="*/ 3100206 h 5472"/>
                  <a:gd name="T58" fmla="*/ 1942328 w 5856"/>
                  <a:gd name="T59" fmla="*/ 2744736 h 5472"/>
                  <a:gd name="T60" fmla="*/ 2132876 w 5856"/>
                  <a:gd name="T61" fmla="*/ 3114171 h 5472"/>
                  <a:gd name="T62" fmla="*/ 2483486 w 5856"/>
                  <a:gd name="T63" fmla="*/ 1744342 h 5472"/>
                  <a:gd name="T64" fmla="*/ 2336129 w 5856"/>
                  <a:gd name="T65" fmla="*/ 1971589 h 5472"/>
                  <a:gd name="T66" fmla="*/ 2107470 w 5856"/>
                  <a:gd name="T67" fmla="*/ 1984284 h 5472"/>
                  <a:gd name="T68" fmla="*/ 2536840 w 5856"/>
                  <a:gd name="T69" fmla="*/ 1350786 h 5472"/>
                  <a:gd name="T70" fmla="*/ 2451728 w 5856"/>
                  <a:gd name="T71" fmla="*/ 1727838 h 5472"/>
                  <a:gd name="T72" fmla="*/ 2022358 w 5856"/>
                  <a:gd name="T73" fmla="*/ 2660947 h 5472"/>
                  <a:gd name="T74" fmla="*/ 1906759 w 5856"/>
                  <a:gd name="T75" fmla="*/ 2780283 h 5472"/>
                  <a:gd name="T76" fmla="*/ 2087145 w 5856"/>
                  <a:gd name="T77" fmla="*/ 2730772 h 5472"/>
                  <a:gd name="T78" fmla="*/ 1878811 w 5856"/>
                  <a:gd name="T79" fmla="*/ 2870420 h 5472"/>
                  <a:gd name="T80" fmla="*/ 1669208 w 5856"/>
                  <a:gd name="T81" fmla="*/ 3111632 h 5472"/>
                  <a:gd name="T82" fmla="*/ 2046494 w 5856"/>
                  <a:gd name="T83" fmla="*/ 2306747 h 5472"/>
                  <a:gd name="T84" fmla="*/ 3226627 w 5856"/>
                  <a:gd name="T85" fmla="*/ 603030 h 5472"/>
                  <a:gd name="T86" fmla="*/ 2160824 w 5856"/>
                  <a:gd name="T87" fmla="*/ 505275 h 5472"/>
                  <a:gd name="T88" fmla="*/ 1448171 w 5856"/>
                  <a:gd name="T89" fmla="*/ 275489 h 5472"/>
                  <a:gd name="T90" fmla="*/ 899390 w 5856"/>
                  <a:gd name="T91" fmla="*/ 483693 h 5472"/>
                  <a:gd name="T92" fmla="*/ 736789 w 5856"/>
                  <a:gd name="T93" fmla="*/ 700784 h 5472"/>
                  <a:gd name="T94" fmla="*/ 137195 w 5856"/>
                  <a:gd name="T95" fmla="*/ 684280 h 5472"/>
                  <a:gd name="T96" fmla="*/ 415396 w 5856"/>
                  <a:gd name="T97" fmla="*/ 2273739 h 5472"/>
                  <a:gd name="T98" fmla="*/ 814279 w 5856"/>
                  <a:gd name="T99" fmla="*/ 2748545 h 5472"/>
                  <a:gd name="T100" fmla="*/ 1185214 w 5856"/>
                  <a:gd name="T101" fmla="*/ 2338485 h 5472"/>
                  <a:gd name="T102" fmla="*/ 1393547 w 5856"/>
                  <a:gd name="T103" fmla="*/ 2695225 h 5472"/>
                  <a:gd name="T104" fmla="*/ 1451982 w 5856"/>
                  <a:gd name="T105" fmla="*/ 2856456 h 5472"/>
                  <a:gd name="T106" fmla="*/ 1629828 w 5856"/>
                  <a:gd name="T107" fmla="*/ 2740928 h 5472"/>
                  <a:gd name="T108" fmla="*/ 1744157 w 5856"/>
                  <a:gd name="T109" fmla="*/ 2391805 h 5472"/>
                  <a:gd name="T110" fmla="*/ 1933435 w 5856"/>
                  <a:gd name="T111" fmla="*/ 2254696 h 5472"/>
                  <a:gd name="T112" fmla="*/ 1986789 w 5856"/>
                  <a:gd name="T113" fmla="*/ 2059187 h 5472"/>
                  <a:gd name="T114" fmla="*/ 1905488 w 5856"/>
                  <a:gd name="T115" fmla="*/ 1812897 h 5472"/>
                  <a:gd name="T116" fmla="*/ 2103659 w 5856"/>
                  <a:gd name="T117" fmla="*/ 1858600 h 5472"/>
                  <a:gd name="T118" fmla="*/ 2129066 w 5856"/>
                  <a:gd name="T119" fmla="*/ 1809089 h 5472"/>
                  <a:gd name="T120" fmla="*/ 2413618 w 5856"/>
                  <a:gd name="T121" fmla="*/ 1277153 h 5472"/>
                  <a:gd name="T122" fmla="*/ 3003049 w 5856"/>
                  <a:gd name="T123" fmla="*/ 983890 h 5472"/>
                  <a:gd name="T124" fmla="*/ 3079269 w 5856"/>
                  <a:gd name="T125" fmla="*/ 1027054 h 54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6"/>
                  <a:gd name="T190" fmla="*/ 0 h 5472"/>
                  <a:gd name="T191" fmla="*/ 5856 w 5856"/>
                  <a:gd name="T192" fmla="*/ 5472 h 54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6" h="5472">
                    <a:moveTo>
                      <a:pt x="1912" y="64"/>
                    </a:moveTo>
                    <a:lnTo>
                      <a:pt x="1912" y="64"/>
                    </a:lnTo>
                    <a:lnTo>
                      <a:pt x="1910" y="60"/>
                    </a:lnTo>
                    <a:lnTo>
                      <a:pt x="1902" y="58"/>
                    </a:lnTo>
                    <a:lnTo>
                      <a:pt x="1882" y="54"/>
                    </a:lnTo>
                    <a:lnTo>
                      <a:pt x="1862" y="54"/>
                    </a:lnTo>
                    <a:lnTo>
                      <a:pt x="1854" y="56"/>
                    </a:lnTo>
                    <a:lnTo>
                      <a:pt x="1850" y="60"/>
                    </a:lnTo>
                    <a:lnTo>
                      <a:pt x="1850" y="62"/>
                    </a:lnTo>
                    <a:lnTo>
                      <a:pt x="1852" y="64"/>
                    </a:lnTo>
                    <a:lnTo>
                      <a:pt x="1858" y="68"/>
                    </a:lnTo>
                    <a:lnTo>
                      <a:pt x="1868" y="70"/>
                    </a:lnTo>
                    <a:lnTo>
                      <a:pt x="1880" y="70"/>
                    </a:lnTo>
                    <a:lnTo>
                      <a:pt x="1902" y="68"/>
                    </a:lnTo>
                    <a:lnTo>
                      <a:pt x="1908" y="66"/>
                    </a:lnTo>
                    <a:lnTo>
                      <a:pt x="1912" y="64"/>
                    </a:lnTo>
                    <a:close/>
                    <a:moveTo>
                      <a:pt x="1078" y="706"/>
                    </a:moveTo>
                    <a:lnTo>
                      <a:pt x="1078" y="706"/>
                    </a:lnTo>
                    <a:lnTo>
                      <a:pt x="1094" y="702"/>
                    </a:lnTo>
                    <a:lnTo>
                      <a:pt x="1100" y="700"/>
                    </a:lnTo>
                    <a:lnTo>
                      <a:pt x="1104" y="698"/>
                    </a:lnTo>
                    <a:lnTo>
                      <a:pt x="1104" y="694"/>
                    </a:lnTo>
                    <a:lnTo>
                      <a:pt x="1104" y="690"/>
                    </a:lnTo>
                    <a:lnTo>
                      <a:pt x="1102" y="684"/>
                    </a:lnTo>
                    <a:lnTo>
                      <a:pt x="1094" y="678"/>
                    </a:lnTo>
                    <a:lnTo>
                      <a:pt x="1082" y="674"/>
                    </a:lnTo>
                    <a:lnTo>
                      <a:pt x="1070" y="674"/>
                    </a:lnTo>
                    <a:lnTo>
                      <a:pt x="1058" y="676"/>
                    </a:lnTo>
                    <a:lnTo>
                      <a:pt x="1048" y="682"/>
                    </a:lnTo>
                    <a:lnTo>
                      <a:pt x="1040" y="688"/>
                    </a:lnTo>
                    <a:lnTo>
                      <a:pt x="1036" y="694"/>
                    </a:lnTo>
                    <a:lnTo>
                      <a:pt x="1036" y="700"/>
                    </a:lnTo>
                    <a:lnTo>
                      <a:pt x="1040" y="704"/>
                    </a:lnTo>
                    <a:lnTo>
                      <a:pt x="1048" y="708"/>
                    </a:lnTo>
                    <a:lnTo>
                      <a:pt x="1060" y="708"/>
                    </a:lnTo>
                    <a:lnTo>
                      <a:pt x="1078" y="706"/>
                    </a:lnTo>
                    <a:close/>
                    <a:moveTo>
                      <a:pt x="1928" y="154"/>
                    </a:moveTo>
                    <a:lnTo>
                      <a:pt x="1928" y="154"/>
                    </a:lnTo>
                    <a:lnTo>
                      <a:pt x="1914" y="152"/>
                    </a:lnTo>
                    <a:lnTo>
                      <a:pt x="1902" y="154"/>
                    </a:lnTo>
                    <a:lnTo>
                      <a:pt x="1894" y="156"/>
                    </a:lnTo>
                    <a:lnTo>
                      <a:pt x="1890" y="160"/>
                    </a:lnTo>
                    <a:lnTo>
                      <a:pt x="1890" y="164"/>
                    </a:lnTo>
                    <a:lnTo>
                      <a:pt x="1894" y="168"/>
                    </a:lnTo>
                    <a:lnTo>
                      <a:pt x="1900" y="172"/>
                    </a:lnTo>
                    <a:lnTo>
                      <a:pt x="1910" y="176"/>
                    </a:lnTo>
                    <a:lnTo>
                      <a:pt x="1920" y="178"/>
                    </a:lnTo>
                    <a:lnTo>
                      <a:pt x="1926" y="180"/>
                    </a:lnTo>
                    <a:lnTo>
                      <a:pt x="1932" y="186"/>
                    </a:lnTo>
                    <a:lnTo>
                      <a:pt x="1934" y="188"/>
                    </a:lnTo>
                    <a:lnTo>
                      <a:pt x="1938" y="190"/>
                    </a:lnTo>
                    <a:lnTo>
                      <a:pt x="1956" y="188"/>
                    </a:lnTo>
                    <a:lnTo>
                      <a:pt x="1982" y="180"/>
                    </a:lnTo>
                    <a:lnTo>
                      <a:pt x="1996" y="174"/>
                    </a:lnTo>
                    <a:lnTo>
                      <a:pt x="2000" y="172"/>
                    </a:lnTo>
                    <a:lnTo>
                      <a:pt x="2000" y="170"/>
                    </a:lnTo>
                    <a:lnTo>
                      <a:pt x="1998" y="168"/>
                    </a:lnTo>
                    <a:lnTo>
                      <a:pt x="1994" y="166"/>
                    </a:lnTo>
                    <a:lnTo>
                      <a:pt x="1982" y="162"/>
                    </a:lnTo>
                    <a:lnTo>
                      <a:pt x="1964" y="158"/>
                    </a:lnTo>
                    <a:lnTo>
                      <a:pt x="1928" y="154"/>
                    </a:lnTo>
                    <a:close/>
                    <a:moveTo>
                      <a:pt x="526" y="138"/>
                    </a:moveTo>
                    <a:lnTo>
                      <a:pt x="526" y="138"/>
                    </a:lnTo>
                    <a:lnTo>
                      <a:pt x="532" y="144"/>
                    </a:lnTo>
                    <a:lnTo>
                      <a:pt x="538" y="148"/>
                    </a:lnTo>
                    <a:lnTo>
                      <a:pt x="552" y="152"/>
                    </a:lnTo>
                    <a:lnTo>
                      <a:pt x="558" y="154"/>
                    </a:lnTo>
                    <a:lnTo>
                      <a:pt x="562" y="152"/>
                    </a:lnTo>
                    <a:lnTo>
                      <a:pt x="564" y="150"/>
                    </a:lnTo>
                    <a:lnTo>
                      <a:pt x="564" y="146"/>
                    </a:lnTo>
                    <a:lnTo>
                      <a:pt x="564" y="142"/>
                    </a:lnTo>
                    <a:lnTo>
                      <a:pt x="568" y="140"/>
                    </a:lnTo>
                    <a:lnTo>
                      <a:pt x="572" y="136"/>
                    </a:lnTo>
                    <a:lnTo>
                      <a:pt x="582" y="136"/>
                    </a:lnTo>
                    <a:lnTo>
                      <a:pt x="600" y="134"/>
                    </a:lnTo>
                    <a:lnTo>
                      <a:pt x="604" y="132"/>
                    </a:lnTo>
                    <a:lnTo>
                      <a:pt x="606" y="130"/>
                    </a:lnTo>
                    <a:lnTo>
                      <a:pt x="604" y="128"/>
                    </a:lnTo>
                    <a:lnTo>
                      <a:pt x="598" y="126"/>
                    </a:lnTo>
                    <a:lnTo>
                      <a:pt x="580" y="122"/>
                    </a:lnTo>
                    <a:lnTo>
                      <a:pt x="556" y="120"/>
                    </a:lnTo>
                    <a:lnTo>
                      <a:pt x="534" y="122"/>
                    </a:lnTo>
                    <a:lnTo>
                      <a:pt x="526" y="124"/>
                    </a:lnTo>
                    <a:lnTo>
                      <a:pt x="522" y="126"/>
                    </a:lnTo>
                    <a:lnTo>
                      <a:pt x="522" y="132"/>
                    </a:lnTo>
                    <a:lnTo>
                      <a:pt x="526" y="138"/>
                    </a:lnTo>
                    <a:close/>
                    <a:moveTo>
                      <a:pt x="658" y="948"/>
                    </a:moveTo>
                    <a:lnTo>
                      <a:pt x="658" y="948"/>
                    </a:lnTo>
                    <a:lnTo>
                      <a:pt x="658" y="944"/>
                    </a:lnTo>
                    <a:lnTo>
                      <a:pt x="656" y="942"/>
                    </a:lnTo>
                    <a:lnTo>
                      <a:pt x="644" y="936"/>
                    </a:lnTo>
                    <a:lnTo>
                      <a:pt x="628" y="926"/>
                    </a:lnTo>
                    <a:lnTo>
                      <a:pt x="620" y="920"/>
                    </a:lnTo>
                    <a:lnTo>
                      <a:pt x="612" y="912"/>
                    </a:lnTo>
                    <a:lnTo>
                      <a:pt x="602" y="904"/>
                    </a:lnTo>
                    <a:lnTo>
                      <a:pt x="594" y="904"/>
                    </a:lnTo>
                    <a:lnTo>
                      <a:pt x="588" y="906"/>
                    </a:lnTo>
                    <a:lnTo>
                      <a:pt x="582" y="908"/>
                    </a:lnTo>
                    <a:lnTo>
                      <a:pt x="580" y="910"/>
                    </a:lnTo>
                    <a:lnTo>
                      <a:pt x="580" y="912"/>
                    </a:lnTo>
                    <a:lnTo>
                      <a:pt x="582" y="916"/>
                    </a:lnTo>
                    <a:lnTo>
                      <a:pt x="584" y="920"/>
                    </a:lnTo>
                    <a:lnTo>
                      <a:pt x="582" y="920"/>
                    </a:lnTo>
                    <a:lnTo>
                      <a:pt x="578" y="918"/>
                    </a:lnTo>
                    <a:lnTo>
                      <a:pt x="576" y="918"/>
                    </a:lnTo>
                    <a:lnTo>
                      <a:pt x="574" y="920"/>
                    </a:lnTo>
                    <a:lnTo>
                      <a:pt x="576" y="924"/>
                    </a:lnTo>
                    <a:lnTo>
                      <a:pt x="580" y="930"/>
                    </a:lnTo>
                    <a:lnTo>
                      <a:pt x="588" y="940"/>
                    </a:lnTo>
                    <a:lnTo>
                      <a:pt x="594" y="944"/>
                    </a:lnTo>
                    <a:lnTo>
                      <a:pt x="596" y="946"/>
                    </a:lnTo>
                    <a:lnTo>
                      <a:pt x="600" y="944"/>
                    </a:lnTo>
                    <a:lnTo>
                      <a:pt x="600" y="942"/>
                    </a:lnTo>
                    <a:lnTo>
                      <a:pt x="604" y="942"/>
                    </a:lnTo>
                    <a:lnTo>
                      <a:pt x="610" y="942"/>
                    </a:lnTo>
                    <a:lnTo>
                      <a:pt x="618" y="946"/>
                    </a:lnTo>
                    <a:lnTo>
                      <a:pt x="620" y="948"/>
                    </a:lnTo>
                    <a:lnTo>
                      <a:pt x="620" y="952"/>
                    </a:lnTo>
                    <a:lnTo>
                      <a:pt x="620" y="956"/>
                    </a:lnTo>
                    <a:lnTo>
                      <a:pt x="624" y="958"/>
                    </a:lnTo>
                    <a:lnTo>
                      <a:pt x="638" y="956"/>
                    </a:lnTo>
                    <a:lnTo>
                      <a:pt x="652" y="954"/>
                    </a:lnTo>
                    <a:lnTo>
                      <a:pt x="656" y="950"/>
                    </a:lnTo>
                    <a:lnTo>
                      <a:pt x="658" y="948"/>
                    </a:lnTo>
                    <a:close/>
                    <a:moveTo>
                      <a:pt x="768" y="460"/>
                    </a:moveTo>
                    <a:lnTo>
                      <a:pt x="768" y="460"/>
                    </a:lnTo>
                    <a:lnTo>
                      <a:pt x="752" y="466"/>
                    </a:lnTo>
                    <a:lnTo>
                      <a:pt x="742" y="468"/>
                    </a:lnTo>
                    <a:lnTo>
                      <a:pt x="736" y="468"/>
                    </a:lnTo>
                    <a:lnTo>
                      <a:pt x="732" y="466"/>
                    </a:lnTo>
                    <a:lnTo>
                      <a:pt x="728" y="462"/>
                    </a:lnTo>
                    <a:lnTo>
                      <a:pt x="722" y="460"/>
                    </a:lnTo>
                    <a:lnTo>
                      <a:pt x="712" y="458"/>
                    </a:lnTo>
                    <a:lnTo>
                      <a:pt x="698" y="460"/>
                    </a:lnTo>
                    <a:lnTo>
                      <a:pt x="682" y="462"/>
                    </a:lnTo>
                    <a:lnTo>
                      <a:pt x="674" y="464"/>
                    </a:lnTo>
                    <a:lnTo>
                      <a:pt x="672" y="468"/>
                    </a:lnTo>
                    <a:lnTo>
                      <a:pt x="672" y="470"/>
                    </a:lnTo>
                    <a:lnTo>
                      <a:pt x="674" y="474"/>
                    </a:lnTo>
                    <a:lnTo>
                      <a:pt x="674" y="476"/>
                    </a:lnTo>
                    <a:lnTo>
                      <a:pt x="672" y="478"/>
                    </a:lnTo>
                    <a:lnTo>
                      <a:pt x="664" y="476"/>
                    </a:lnTo>
                    <a:lnTo>
                      <a:pt x="652" y="478"/>
                    </a:lnTo>
                    <a:lnTo>
                      <a:pt x="636" y="480"/>
                    </a:lnTo>
                    <a:lnTo>
                      <a:pt x="620" y="484"/>
                    </a:lnTo>
                    <a:lnTo>
                      <a:pt x="602" y="492"/>
                    </a:lnTo>
                    <a:lnTo>
                      <a:pt x="584" y="500"/>
                    </a:lnTo>
                    <a:lnTo>
                      <a:pt x="568" y="508"/>
                    </a:lnTo>
                    <a:lnTo>
                      <a:pt x="554" y="518"/>
                    </a:lnTo>
                    <a:lnTo>
                      <a:pt x="544" y="528"/>
                    </a:lnTo>
                    <a:lnTo>
                      <a:pt x="538" y="536"/>
                    </a:lnTo>
                    <a:lnTo>
                      <a:pt x="532" y="538"/>
                    </a:lnTo>
                    <a:lnTo>
                      <a:pt x="528" y="538"/>
                    </a:lnTo>
                    <a:lnTo>
                      <a:pt x="526" y="538"/>
                    </a:lnTo>
                    <a:lnTo>
                      <a:pt x="524" y="536"/>
                    </a:lnTo>
                    <a:lnTo>
                      <a:pt x="520" y="534"/>
                    </a:lnTo>
                    <a:lnTo>
                      <a:pt x="514" y="536"/>
                    </a:lnTo>
                    <a:lnTo>
                      <a:pt x="506" y="542"/>
                    </a:lnTo>
                    <a:lnTo>
                      <a:pt x="498" y="548"/>
                    </a:lnTo>
                    <a:lnTo>
                      <a:pt x="494" y="550"/>
                    </a:lnTo>
                    <a:lnTo>
                      <a:pt x="490" y="548"/>
                    </a:lnTo>
                    <a:lnTo>
                      <a:pt x="488" y="546"/>
                    </a:lnTo>
                    <a:lnTo>
                      <a:pt x="488" y="544"/>
                    </a:lnTo>
                    <a:lnTo>
                      <a:pt x="484" y="542"/>
                    </a:lnTo>
                    <a:lnTo>
                      <a:pt x="480" y="542"/>
                    </a:lnTo>
                    <a:lnTo>
                      <a:pt x="474" y="546"/>
                    </a:lnTo>
                    <a:lnTo>
                      <a:pt x="470" y="550"/>
                    </a:lnTo>
                    <a:lnTo>
                      <a:pt x="468" y="554"/>
                    </a:lnTo>
                    <a:lnTo>
                      <a:pt x="470" y="558"/>
                    </a:lnTo>
                    <a:lnTo>
                      <a:pt x="474" y="560"/>
                    </a:lnTo>
                    <a:lnTo>
                      <a:pt x="480" y="564"/>
                    </a:lnTo>
                    <a:lnTo>
                      <a:pt x="480" y="568"/>
                    </a:lnTo>
                    <a:lnTo>
                      <a:pt x="476" y="570"/>
                    </a:lnTo>
                    <a:lnTo>
                      <a:pt x="472" y="572"/>
                    </a:lnTo>
                    <a:lnTo>
                      <a:pt x="470" y="576"/>
                    </a:lnTo>
                    <a:lnTo>
                      <a:pt x="472" y="578"/>
                    </a:lnTo>
                    <a:lnTo>
                      <a:pt x="476" y="580"/>
                    </a:lnTo>
                    <a:lnTo>
                      <a:pt x="478" y="582"/>
                    </a:lnTo>
                    <a:lnTo>
                      <a:pt x="478" y="584"/>
                    </a:lnTo>
                    <a:lnTo>
                      <a:pt x="476" y="586"/>
                    </a:lnTo>
                    <a:lnTo>
                      <a:pt x="468" y="586"/>
                    </a:lnTo>
                    <a:lnTo>
                      <a:pt x="460" y="588"/>
                    </a:lnTo>
                    <a:lnTo>
                      <a:pt x="454" y="594"/>
                    </a:lnTo>
                    <a:lnTo>
                      <a:pt x="450" y="600"/>
                    </a:lnTo>
                    <a:lnTo>
                      <a:pt x="446" y="606"/>
                    </a:lnTo>
                    <a:lnTo>
                      <a:pt x="442" y="614"/>
                    </a:lnTo>
                    <a:lnTo>
                      <a:pt x="436" y="622"/>
                    </a:lnTo>
                    <a:lnTo>
                      <a:pt x="426" y="630"/>
                    </a:lnTo>
                    <a:lnTo>
                      <a:pt x="414" y="636"/>
                    </a:lnTo>
                    <a:lnTo>
                      <a:pt x="390" y="648"/>
                    </a:lnTo>
                    <a:lnTo>
                      <a:pt x="384" y="654"/>
                    </a:lnTo>
                    <a:lnTo>
                      <a:pt x="380" y="658"/>
                    </a:lnTo>
                    <a:lnTo>
                      <a:pt x="380" y="662"/>
                    </a:lnTo>
                    <a:lnTo>
                      <a:pt x="382" y="666"/>
                    </a:lnTo>
                    <a:lnTo>
                      <a:pt x="390" y="666"/>
                    </a:lnTo>
                    <a:lnTo>
                      <a:pt x="400" y="666"/>
                    </a:lnTo>
                    <a:lnTo>
                      <a:pt x="408" y="668"/>
                    </a:lnTo>
                    <a:lnTo>
                      <a:pt x="410" y="670"/>
                    </a:lnTo>
                    <a:lnTo>
                      <a:pt x="408" y="674"/>
                    </a:lnTo>
                    <a:lnTo>
                      <a:pt x="406" y="678"/>
                    </a:lnTo>
                    <a:lnTo>
                      <a:pt x="402" y="680"/>
                    </a:lnTo>
                    <a:lnTo>
                      <a:pt x="402" y="684"/>
                    </a:lnTo>
                    <a:lnTo>
                      <a:pt x="406" y="684"/>
                    </a:lnTo>
                    <a:lnTo>
                      <a:pt x="416" y="682"/>
                    </a:lnTo>
                    <a:lnTo>
                      <a:pt x="438" y="676"/>
                    </a:lnTo>
                    <a:lnTo>
                      <a:pt x="446" y="676"/>
                    </a:lnTo>
                    <a:lnTo>
                      <a:pt x="454" y="676"/>
                    </a:lnTo>
                    <a:lnTo>
                      <a:pt x="460" y="678"/>
                    </a:lnTo>
                    <a:lnTo>
                      <a:pt x="466" y="682"/>
                    </a:lnTo>
                    <a:lnTo>
                      <a:pt x="486" y="692"/>
                    </a:lnTo>
                    <a:lnTo>
                      <a:pt x="496" y="696"/>
                    </a:lnTo>
                    <a:lnTo>
                      <a:pt x="508" y="694"/>
                    </a:lnTo>
                    <a:lnTo>
                      <a:pt x="514" y="692"/>
                    </a:lnTo>
                    <a:lnTo>
                      <a:pt x="518" y="690"/>
                    </a:lnTo>
                    <a:lnTo>
                      <a:pt x="522" y="686"/>
                    </a:lnTo>
                    <a:lnTo>
                      <a:pt x="524" y="680"/>
                    </a:lnTo>
                    <a:lnTo>
                      <a:pt x="526" y="674"/>
                    </a:lnTo>
                    <a:lnTo>
                      <a:pt x="528" y="672"/>
                    </a:lnTo>
                    <a:lnTo>
                      <a:pt x="538" y="670"/>
                    </a:lnTo>
                    <a:lnTo>
                      <a:pt x="542" y="668"/>
                    </a:lnTo>
                    <a:lnTo>
                      <a:pt x="546" y="664"/>
                    </a:lnTo>
                    <a:lnTo>
                      <a:pt x="550" y="660"/>
                    </a:lnTo>
                    <a:lnTo>
                      <a:pt x="554" y="650"/>
                    </a:lnTo>
                    <a:lnTo>
                      <a:pt x="558" y="640"/>
                    </a:lnTo>
                    <a:lnTo>
                      <a:pt x="562" y="634"/>
                    </a:lnTo>
                    <a:lnTo>
                      <a:pt x="566" y="630"/>
                    </a:lnTo>
                    <a:lnTo>
                      <a:pt x="572" y="628"/>
                    </a:lnTo>
                    <a:lnTo>
                      <a:pt x="580" y="624"/>
                    </a:lnTo>
                    <a:lnTo>
                      <a:pt x="584" y="622"/>
                    </a:lnTo>
                    <a:lnTo>
                      <a:pt x="586" y="616"/>
                    </a:lnTo>
                    <a:lnTo>
                      <a:pt x="588" y="606"/>
                    </a:lnTo>
                    <a:lnTo>
                      <a:pt x="590" y="602"/>
                    </a:lnTo>
                    <a:lnTo>
                      <a:pt x="594" y="600"/>
                    </a:lnTo>
                    <a:lnTo>
                      <a:pt x="610" y="594"/>
                    </a:lnTo>
                    <a:lnTo>
                      <a:pt x="638" y="584"/>
                    </a:lnTo>
                    <a:lnTo>
                      <a:pt x="652" y="578"/>
                    </a:lnTo>
                    <a:lnTo>
                      <a:pt x="658" y="572"/>
                    </a:lnTo>
                    <a:lnTo>
                      <a:pt x="662" y="568"/>
                    </a:lnTo>
                    <a:lnTo>
                      <a:pt x="664" y="564"/>
                    </a:lnTo>
                    <a:lnTo>
                      <a:pt x="668" y="558"/>
                    </a:lnTo>
                    <a:lnTo>
                      <a:pt x="674" y="552"/>
                    </a:lnTo>
                    <a:lnTo>
                      <a:pt x="688" y="544"/>
                    </a:lnTo>
                    <a:lnTo>
                      <a:pt x="712" y="534"/>
                    </a:lnTo>
                    <a:lnTo>
                      <a:pt x="744" y="522"/>
                    </a:lnTo>
                    <a:lnTo>
                      <a:pt x="778" y="512"/>
                    </a:lnTo>
                    <a:lnTo>
                      <a:pt x="854" y="492"/>
                    </a:lnTo>
                    <a:lnTo>
                      <a:pt x="924" y="474"/>
                    </a:lnTo>
                    <a:lnTo>
                      <a:pt x="956" y="464"/>
                    </a:lnTo>
                    <a:lnTo>
                      <a:pt x="980" y="454"/>
                    </a:lnTo>
                    <a:lnTo>
                      <a:pt x="990" y="448"/>
                    </a:lnTo>
                    <a:lnTo>
                      <a:pt x="998" y="444"/>
                    </a:lnTo>
                    <a:lnTo>
                      <a:pt x="1002" y="438"/>
                    </a:lnTo>
                    <a:lnTo>
                      <a:pt x="1002" y="432"/>
                    </a:lnTo>
                    <a:lnTo>
                      <a:pt x="1002" y="428"/>
                    </a:lnTo>
                    <a:lnTo>
                      <a:pt x="1000" y="424"/>
                    </a:lnTo>
                    <a:lnTo>
                      <a:pt x="996" y="420"/>
                    </a:lnTo>
                    <a:lnTo>
                      <a:pt x="990" y="416"/>
                    </a:lnTo>
                    <a:lnTo>
                      <a:pt x="974" y="410"/>
                    </a:lnTo>
                    <a:lnTo>
                      <a:pt x="954" y="406"/>
                    </a:lnTo>
                    <a:lnTo>
                      <a:pt x="932" y="408"/>
                    </a:lnTo>
                    <a:lnTo>
                      <a:pt x="908" y="412"/>
                    </a:lnTo>
                    <a:lnTo>
                      <a:pt x="878" y="422"/>
                    </a:lnTo>
                    <a:lnTo>
                      <a:pt x="874" y="426"/>
                    </a:lnTo>
                    <a:lnTo>
                      <a:pt x="870" y="428"/>
                    </a:lnTo>
                    <a:lnTo>
                      <a:pt x="868" y="430"/>
                    </a:lnTo>
                    <a:lnTo>
                      <a:pt x="864" y="434"/>
                    </a:lnTo>
                    <a:lnTo>
                      <a:pt x="856" y="438"/>
                    </a:lnTo>
                    <a:lnTo>
                      <a:pt x="842" y="444"/>
                    </a:lnTo>
                    <a:lnTo>
                      <a:pt x="818" y="450"/>
                    </a:lnTo>
                    <a:lnTo>
                      <a:pt x="808" y="450"/>
                    </a:lnTo>
                    <a:lnTo>
                      <a:pt x="798" y="452"/>
                    </a:lnTo>
                    <a:lnTo>
                      <a:pt x="768" y="460"/>
                    </a:lnTo>
                    <a:close/>
                    <a:moveTo>
                      <a:pt x="484" y="70"/>
                    </a:moveTo>
                    <a:lnTo>
                      <a:pt x="484" y="70"/>
                    </a:lnTo>
                    <a:lnTo>
                      <a:pt x="482" y="70"/>
                    </a:lnTo>
                    <a:lnTo>
                      <a:pt x="484" y="70"/>
                    </a:lnTo>
                    <a:lnTo>
                      <a:pt x="490" y="72"/>
                    </a:lnTo>
                    <a:lnTo>
                      <a:pt x="500" y="74"/>
                    </a:lnTo>
                    <a:lnTo>
                      <a:pt x="510" y="78"/>
                    </a:lnTo>
                    <a:lnTo>
                      <a:pt x="528" y="86"/>
                    </a:lnTo>
                    <a:lnTo>
                      <a:pt x="538" y="86"/>
                    </a:lnTo>
                    <a:lnTo>
                      <a:pt x="554" y="86"/>
                    </a:lnTo>
                    <a:lnTo>
                      <a:pt x="568" y="86"/>
                    </a:lnTo>
                    <a:lnTo>
                      <a:pt x="568" y="84"/>
                    </a:lnTo>
                    <a:lnTo>
                      <a:pt x="566" y="82"/>
                    </a:lnTo>
                    <a:lnTo>
                      <a:pt x="544" y="76"/>
                    </a:lnTo>
                    <a:lnTo>
                      <a:pt x="530" y="72"/>
                    </a:lnTo>
                    <a:lnTo>
                      <a:pt x="512" y="70"/>
                    </a:lnTo>
                    <a:lnTo>
                      <a:pt x="496" y="68"/>
                    </a:lnTo>
                    <a:lnTo>
                      <a:pt x="484" y="70"/>
                    </a:lnTo>
                    <a:close/>
                    <a:moveTo>
                      <a:pt x="542" y="114"/>
                    </a:moveTo>
                    <a:lnTo>
                      <a:pt x="542" y="114"/>
                    </a:lnTo>
                    <a:lnTo>
                      <a:pt x="554" y="116"/>
                    </a:lnTo>
                    <a:lnTo>
                      <a:pt x="558" y="114"/>
                    </a:lnTo>
                    <a:lnTo>
                      <a:pt x="560" y="112"/>
                    </a:lnTo>
                    <a:lnTo>
                      <a:pt x="560" y="110"/>
                    </a:lnTo>
                    <a:lnTo>
                      <a:pt x="560" y="108"/>
                    </a:lnTo>
                    <a:lnTo>
                      <a:pt x="554" y="106"/>
                    </a:lnTo>
                    <a:lnTo>
                      <a:pt x="542" y="106"/>
                    </a:lnTo>
                    <a:lnTo>
                      <a:pt x="532" y="108"/>
                    </a:lnTo>
                    <a:lnTo>
                      <a:pt x="530" y="110"/>
                    </a:lnTo>
                    <a:lnTo>
                      <a:pt x="532" y="112"/>
                    </a:lnTo>
                    <a:lnTo>
                      <a:pt x="534" y="114"/>
                    </a:lnTo>
                    <a:lnTo>
                      <a:pt x="542" y="114"/>
                    </a:lnTo>
                    <a:close/>
                    <a:moveTo>
                      <a:pt x="590" y="96"/>
                    </a:moveTo>
                    <a:lnTo>
                      <a:pt x="590" y="96"/>
                    </a:lnTo>
                    <a:lnTo>
                      <a:pt x="596" y="94"/>
                    </a:lnTo>
                    <a:lnTo>
                      <a:pt x="598" y="92"/>
                    </a:lnTo>
                    <a:lnTo>
                      <a:pt x="598" y="90"/>
                    </a:lnTo>
                    <a:lnTo>
                      <a:pt x="596" y="88"/>
                    </a:lnTo>
                    <a:lnTo>
                      <a:pt x="592" y="86"/>
                    </a:lnTo>
                    <a:lnTo>
                      <a:pt x="584" y="86"/>
                    </a:lnTo>
                    <a:lnTo>
                      <a:pt x="574" y="88"/>
                    </a:lnTo>
                    <a:lnTo>
                      <a:pt x="562" y="90"/>
                    </a:lnTo>
                    <a:lnTo>
                      <a:pt x="556" y="92"/>
                    </a:lnTo>
                    <a:lnTo>
                      <a:pt x="556" y="94"/>
                    </a:lnTo>
                    <a:lnTo>
                      <a:pt x="560" y="96"/>
                    </a:lnTo>
                    <a:lnTo>
                      <a:pt x="576" y="96"/>
                    </a:lnTo>
                    <a:lnTo>
                      <a:pt x="590" y="96"/>
                    </a:lnTo>
                    <a:close/>
                    <a:moveTo>
                      <a:pt x="554" y="70"/>
                    </a:moveTo>
                    <a:lnTo>
                      <a:pt x="554" y="70"/>
                    </a:lnTo>
                    <a:lnTo>
                      <a:pt x="554" y="72"/>
                    </a:lnTo>
                    <a:lnTo>
                      <a:pt x="554" y="74"/>
                    </a:lnTo>
                    <a:lnTo>
                      <a:pt x="562" y="78"/>
                    </a:lnTo>
                    <a:lnTo>
                      <a:pt x="572" y="80"/>
                    </a:lnTo>
                    <a:lnTo>
                      <a:pt x="582" y="80"/>
                    </a:lnTo>
                    <a:lnTo>
                      <a:pt x="584" y="78"/>
                    </a:lnTo>
                    <a:lnTo>
                      <a:pt x="584" y="76"/>
                    </a:lnTo>
                    <a:lnTo>
                      <a:pt x="576" y="72"/>
                    </a:lnTo>
                    <a:lnTo>
                      <a:pt x="564" y="68"/>
                    </a:lnTo>
                    <a:lnTo>
                      <a:pt x="558" y="68"/>
                    </a:lnTo>
                    <a:lnTo>
                      <a:pt x="554" y="70"/>
                    </a:lnTo>
                    <a:close/>
                    <a:moveTo>
                      <a:pt x="1962" y="108"/>
                    </a:moveTo>
                    <a:lnTo>
                      <a:pt x="1962" y="108"/>
                    </a:lnTo>
                    <a:lnTo>
                      <a:pt x="1950" y="114"/>
                    </a:lnTo>
                    <a:lnTo>
                      <a:pt x="1938" y="120"/>
                    </a:lnTo>
                    <a:lnTo>
                      <a:pt x="1916" y="128"/>
                    </a:lnTo>
                    <a:lnTo>
                      <a:pt x="1908" y="132"/>
                    </a:lnTo>
                    <a:lnTo>
                      <a:pt x="1906" y="134"/>
                    </a:lnTo>
                    <a:lnTo>
                      <a:pt x="1908" y="136"/>
                    </a:lnTo>
                    <a:lnTo>
                      <a:pt x="1918" y="138"/>
                    </a:lnTo>
                    <a:lnTo>
                      <a:pt x="1930" y="138"/>
                    </a:lnTo>
                    <a:lnTo>
                      <a:pt x="1938" y="142"/>
                    </a:lnTo>
                    <a:lnTo>
                      <a:pt x="1952" y="146"/>
                    </a:lnTo>
                    <a:lnTo>
                      <a:pt x="1968" y="154"/>
                    </a:lnTo>
                    <a:lnTo>
                      <a:pt x="1980" y="156"/>
                    </a:lnTo>
                    <a:lnTo>
                      <a:pt x="1994" y="158"/>
                    </a:lnTo>
                    <a:lnTo>
                      <a:pt x="2010" y="158"/>
                    </a:lnTo>
                    <a:lnTo>
                      <a:pt x="2016" y="158"/>
                    </a:lnTo>
                    <a:lnTo>
                      <a:pt x="2020" y="156"/>
                    </a:lnTo>
                    <a:lnTo>
                      <a:pt x="2022" y="152"/>
                    </a:lnTo>
                    <a:lnTo>
                      <a:pt x="2024" y="150"/>
                    </a:lnTo>
                    <a:lnTo>
                      <a:pt x="2028" y="146"/>
                    </a:lnTo>
                    <a:lnTo>
                      <a:pt x="2040" y="142"/>
                    </a:lnTo>
                    <a:lnTo>
                      <a:pt x="2058" y="140"/>
                    </a:lnTo>
                    <a:lnTo>
                      <a:pt x="2100" y="140"/>
                    </a:lnTo>
                    <a:lnTo>
                      <a:pt x="2130" y="140"/>
                    </a:lnTo>
                    <a:lnTo>
                      <a:pt x="2138" y="138"/>
                    </a:lnTo>
                    <a:lnTo>
                      <a:pt x="2142" y="136"/>
                    </a:lnTo>
                    <a:lnTo>
                      <a:pt x="2142" y="130"/>
                    </a:lnTo>
                    <a:lnTo>
                      <a:pt x="2136" y="122"/>
                    </a:lnTo>
                    <a:lnTo>
                      <a:pt x="2132" y="114"/>
                    </a:lnTo>
                    <a:lnTo>
                      <a:pt x="2132" y="112"/>
                    </a:lnTo>
                    <a:lnTo>
                      <a:pt x="2134" y="110"/>
                    </a:lnTo>
                    <a:lnTo>
                      <a:pt x="2140" y="108"/>
                    </a:lnTo>
                    <a:lnTo>
                      <a:pt x="2146" y="106"/>
                    </a:lnTo>
                    <a:lnTo>
                      <a:pt x="2162" y="104"/>
                    </a:lnTo>
                    <a:lnTo>
                      <a:pt x="2164" y="102"/>
                    </a:lnTo>
                    <a:lnTo>
                      <a:pt x="2166" y="100"/>
                    </a:lnTo>
                    <a:lnTo>
                      <a:pt x="2164" y="96"/>
                    </a:lnTo>
                    <a:lnTo>
                      <a:pt x="2160" y="92"/>
                    </a:lnTo>
                    <a:lnTo>
                      <a:pt x="2154" y="90"/>
                    </a:lnTo>
                    <a:lnTo>
                      <a:pt x="2142" y="88"/>
                    </a:lnTo>
                    <a:lnTo>
                      <a:pt x="2136" y="88"/>
                    </a:lnTo>
                    <a:lnTo>
                      <a:pt x="2128" y="86"/>
                    </a:lnTo>
                    <a:lnTo>
                      <a:pt x="2118" y="82"/>
                    </a:lnTo>
                    <a:lnTo>
                      <a:pt x="2110" y="74"/>
                    </a:lnTo>
                    <a:lnTo>
                      <a:pt x="2090" y="60"/>
                    </a:lnTo>
                    <a:lnTo>
                      <a:pt x="2082" y="56"/>
                    </a:lnTo>
                    <a:lnTo>
                      <a:pt x="2076" y="52"/>
                    </a:lnTo>
                    <a:lnTo>
                      <a:pt x="2068" y="50"/>
                    </a:lnTo>
                    <a:lnTo>
                      <a:pt x="2060" y="50"/>
                    </a:lnTo>
                    <a:lnTo>
                      <a:pt x="2052" y="54"/>
                    </a:lnTo>
                    <a:lnTo>
                      <a:pt x="2044" y="58"/>
                    </a:lnTo>
                    <a:lnTo>
                      <a:pt x="2034" y="62"/>
                    </a:lnTo>
                    <a:lnTo>
                      <a:pt x="2026" y="66"/>
                    </a:lnTo>
                    <a:lnTo>
                      <a:pt x="2008" y="68"/>
                    </a:lnTo>
                    <a:lnTo>
                      <a:pt x="1988" y="74"/>
                    </a:lnTo>
                    <a:lnTo>
                      <a:pt x="1978" y="78"/>
                    </a:lnTo>
                    <a:lnTo>
                      <a:pt x="1964" y="84"/>
                    </a:lnTo>
                    <a:lnTo>
                      <a:pt x="1954" y="92"/>
                    </a:lnTo>
                    <a:lnTo>
                      <a:pt x="1952" y="94"/>
                    </a:lnTo>
                    <a:lnTo>
                      <a:pt x="1954" y="96"/>
                    </a:lnTo>
                    <a:lnTo>
                      <a:pt x="1960" y="98"/>
                    </a:lnTo>
                    <a:lnTo>
                      <a:pt x="1964" y="98"/>
                    </a:lnTo>
                    <a:lnTo>
                      <a:pt x="1968" y="98"/>
                    </a:lnTo>
                    <a:lnTo>
                      <a:pt x="1968" y="100"/>
                    </a:lnTo>
                    <a:lnTo>
                      <a:pt x="1968" y="102"/>
                    </a:lnTo>
                    <a:lnTo>
                      <a:pt x="1962" y="108"/>
                    </a:lnTo>
                    <a:close/>
                    <a:moveTo>
                      <a:pt x="3810" y="584"/>
                    </a:moveTo>
                    <a:lnTo>
                      <a:pt x="3810" y="584"/>
                    </a:lnTo>
                    <a:lnTo>
                      <a:pt x="3826" y="588"/>
                    </a:lnTo>
                    <a:lnTo>
                      <a:pt x="3834" y="588"/>
                    </a:lnTo>
                    <a:lnTo>
                      <a:pt x="3840" y="584"/>
                    </a:lnTo>
                    <a:lnTo>
                      <a:pt x="3842" y="580"/>
                    </a:lnTo>
                    <a:lnTo>
                      <a:pt x="3842" y="574"/>
                    </a:lnTo>
                    <a:lnTo>
                      <a:pt x="3846" y="570"/>
                    </a:lnTo>
                    <a:lnTo>
                      <a:pt x="3852" y="568"/>
                    </a:lnTo>
                    <a:lnTo>
                      <a:pt x="3864" y="570"/>
                    </a:lnTo>
                    <a:lnTo>
                      <a:pt x="3878" y="574"/>
                    </a:lnTo>
                    <a:lnTo>
                      <a:pt x="3890" y="572"/>
                    </a:lnTo>
                    <a:lnTo>
                      <a:pt x="3900" y="570"/>
                    </a:lnTo>
                    <a:lnTo>
                      <a:pt x="3910" y="566"/>
                    </a:lnTo>
                    <a:lnTo>
                      <a:pt x="3918" y="562"/>
                    </a:lnTo>
                    <a:lnTo>
                      <a:pt x="3926" y="560"/>
                    </a:lnTo>
                    <a:lnTo>
                      <a:pt x="3934" y="562"/>
                    </a:lnTo>
                    <a:lnTo>
                      <a:pt x="3942" y="566"/>
                    </a:lnTo>
                    <a:lnTo>
                      <a:pt x="3952" y="570"/>
                    </a:lnTo>
                    <a:lnTo>
                      <a:pt x="3962" y="572"/>
                    </a:lnTo>
                    <a:lnTo>
                      <a:pt x="3974" y="572"/>
                    </a:lnTo>
                    <a:lnTo>
                      <a:pt x="3986" y="570"/>
                    </a:lnTo>
                    <a:lnTo>
                      <a:pt x="4014" y="562"/>
                    </a:lnTo>
                    <a:lnTo>
                      <a:pt x="4048" y="552"/>
                    </a:lnTo>
                    <a:lnTo>
                      <a:pt x="4056" y="546"/>
                    </a:lnTo>
                    <a:lnTo>
                      <a:pt x="4060" y="542"/>
                    </a:lnTo>
                    <a:lnTo>
                      <a:pt x="4060" y="538"/>
                    </a:lnTo>
                    <a:lnTo>
                      <a:pt x="4056" y="534"/>
                    </a:lnTo>
                    <a:lnTo>
                      <a:pt x="4054" y="530"/>
                    </a:lnTo>
                    <a:lnTo>
                      <a:pt x="4054" y="528"/>
                    </a:lnTo>
                    <a:lnTo>
                      <a:pt x="4056" y="524"/>
                    </a:lnTo>
                    <a:lnTo>
                      <a:pt x="4066" y="524"/>
                    </a:lnTo>
                    <a:lnTo>
                      <a:pt x="4070" y="522"/>
                    </a:lnTo>
                    <a:lnTo>
                      <a:pt x="4074" y="520"/>
                    </a:lnTo>
                    <a:lnTo>
                      <a:pt x="4076" y="518"/>
                    </a:lnTo>
                    <a:lnTo>
                      <a:pt x="4074" y="516"/>
                    </a:lnTo>
                    <a:lnTo>
                      <a:pt x="4068" y="512"/>
                    </a:lnTo>
                    <a:lnTo>
                      <a:pt x="4056" y="506"/>
                    </a:lnTo>
                    <a:lnTo>
                      <a:pt x="4042" y="500"/>
                    </a:lnTo>
                    <a:lnTo>
                      <a:pt x="4026" y="498"/>
                    </a:lnTo>
                    <a:lnTo>
                      <a:pt x="4010" y="496"/>
                    </a:lnTo>
                    <a:lnTo>
                      <a:pt x="3994" y="498"/>
                    </a:lnTo>
                    <a:lnTo>
                      <a:pt x="3980" y="498"/>
                    </a:lnTo>
                    <a:lnTo>
                      <a:pt x="3968" y="496"/>
                    </a:lnTo>
                    <a:lnTo>
                      <a:pt x="3958" y="490"/>
                    </a:lnTo>
                    <a:lnTo>
                      <a:pt x="3948" y="484"/>
                    </a:lnTo>
                    <a:lnTo>
                      <a:pt x="3938" y="478"/>
                    </a:lnTo>
                    <a:lnTo>
                      <a:pt x="3928" y="472"/>
                    </a:lnTo>
                    <a:lnTo>
                      <a:pt x="3918" y="470"/>
                    </a:lnTo>
                    <a:lnTo>
                      <a:pt x="3912" y="472"/>
                    </a:lnTo>
                    <a:lnTo>
                      <a:pt x="3906" y="474"/>
                    </a:lnTo>
                    <a:lnTo>
                      <a:pt x="3898" y="480"/>
                    </a:lnTo>
                    <a:lnTo>
                      <a:pt x="3894" y="486"/>
                    </a:lnTo>
                    <a:lnTo>
                      <a:pt x="3892" y="492"/>
                    </a:lnTo>
                    <a:lnTo>
                      <a:pt x="3894" y="498"/>
                    </a:lnTo>
                    <a:lnTo>
                      <a:pt x="3900" y="506"/>
                    </a:lnTo>
                    <a:lnTo>
                      <a:pt x="3900" y="510"/>
                    </a:lnTo>
                    <a:lnTo>
                      <a:pt x="3896" y="512"/>
                    </a:lnTo>
                    <a:lnTo>
                      <a:pt x="3890" y="512"/>
                    </a:lnTo>
                    <a:lnTo>
                      <a:pt x="3882" y="508"/>
                    </a:lnTo>
                    <a:lnTo>
                      <a:pt x="3862" y="498"/>
                    </a:lnTo>
                    <a:lnTo>
                      <a:pt x="3842" y="484"/>
                    </a:lnTo>
                    <a:lnTo>
                      <a:pt x="3822" y="472"/>
                    </a:lnTo>
                    <a:lnTo>
                      <a:pt x="3814" y="468"/>
                    </a:lnTo>
                    <a:lnTo>
                      <a:pt x="3808" y="468"/>
                    </a:lnTo>
                    <a:lnTo>
                      <a:pt x="3800" y="466"/>
                    </a:lnTo>
                    <a:lnTo>
                      <a:pt x="3794" y="468"/>
                    </a:lnTo>
                    <a:lnTo>
                      <a:pt x="3778" y="476"/>
                    </a:lnTo>
                    <a:lnTo>
                      <a:pt x="3758" y="488"/>
                    </a:lnTo>
                    <a:lnTo>
                      <a:pt x="3748" y="496"/>
                    </a:lnTo>
                    <a:lnTo>
                      <a:pt x="3746" y="502"/>
                    </a:lnTo>
                    <a:lnTo>
                      <a:pt x="3746" y="508"/>
                    </a:lnTo>
                    <a:lnTo>
                      <a:pt x="3748" y="514"/>
                    </a:lnTo>
                    <a:lnTo>
                      <a:pt x="3752" y="524"/>
                    </a:lnTo>
                    <a:lnTo>
                      <a:pt x="3752" y="530"/>
                    </a:lnTo>
                    <a:lnTo>
                      <a:pt x="3746" y="532"/>
                    </a:lnTo>
                    <a:lnTo>
                      <a:pt x="3742" y="536"/>
                    </a:lnTo>
                    <a:lnTo>
                      <a:pt x="3742" y="542"/>
                    </a:lnTo>
                    <a:lnTo>
                      <a:pt x="3744" y="548"/>
                    </a:lnTo>
                    <a:lnTo>
                      <a:pt x="3752" y="554"/>
                    </a:lnTo>
                    <a:lnTo>
                      <a:pt x="3762" y="560"/>
                    </a:lnTo>
                    <a:lnTo>
                      <a:pt x="3776" y="568"/>
                    </a:lnTo>
                    <a:lnTo>
                      <a:pt x="3810" y="584"/>
                    </a:lnTo>
                    <a:close/>
                    <a:moveTo>
                      <a:pt x="4172" y="572"/>
                    </a:moveTo>
                    <a:lnTo>
                      <a:pt x="4172" y="572"/>
                    </a:lnTo>
                    <a:lnTo>
                      <a:pt x="4198" y="578"/>
                    </a:lnTo>
                    <a:lnTo>
                      <a:pt x="4218" y="578"/>
                    </a:lnTo>
                    <a:lnTo>
                      <a:pt x="4262" y="576"/>
                    </a:lnTo>
                    <a:lnTo>
                      <a:pt x="4276" y="574"/>
                    </a:lnTo>
                    <a:lnTo>
                      <a:pt x="4288" y="570"/>
                    </a:lnTo>
                    <a:lnTo>
                      <a:pt x="4294" y="566"/>
                    </a:lnTo>
                    <a:lnTo>
                      <a:pt x="4300" y="560"/>
                    </a:lnTo>
                    <a:lnTo>
                      <a:pt x="4300" y="556"/>
                    </a:lnTo>
                    <a:lnTo>
                      <a:pt x="4300" y="552"/>
                    </a:lnTo>
                    <a:lnTo>
                      <a:pt x="4296" y="550"/>
                    </a:lnTo>
                    <a:lnTo>
                      <a:pt x="4288" y="550"/>
                    </a:lnTo>
                    <a:lnTo>
                      <a:pt x="4280" y="550"/>
                    </a:lnTo>
                    <a:lnTo>
                      <a:pt x="4274" y="548"/>
                    </a:lnTo>
                    <a:lnTo>
                      <a:pt x="4266" y="540"/>
                    </a:lnTo>
                    <a:lnTo>
                      <a:pt x="4260" y="536"/>
                    </a:lnTo>
                    <a:lnTo>
                      <a:pt x="4252" y="534"/>
                    </a:lnTo>
                    <a:lnTo>
                      <a:pt x="4244" y="536"/>
                    </a:lnTo>
                    <a:lnTo>
                      <a:pt x="4230" y="540"/>
                    </a:lnTo>
                    <a:lnTo>
                      <a:pt x="4220" y="542"/>
                    </a:lnTo>
                    <a:lnTo>
                      <a:pt x="4214" y="542"/>
                    </a:lnTo>
                    <a:lnTo>
                      <a:pt x="4212" y="540"/>
                    </a:lnTo>
                    <a:lnTo>
                      <a:pt x="4212" y="536"/>
                    </a:lnTo>
                    <a:lnTo>
                      <a:pt x="4210" y="532"/>
                    </a:lnTo>
                    <a:lnTo>
                      <a:pt x="4204" y="528"/>
                    </a:lnTo>
                    <a:lnTo>
                      <a:pt x="4194" y="526"/>
                    </a:lnTo>
                    <a:lnTo>
                      <a:pt x="4174" y="528"/>
                    </a:lnTo>
                    <a:lnTo>
                      <a:pt x="4154" y="528"/>
                    </a:lnTo>
                    <a:lnTo>
                      <a:pt x="4142" y="526"/>
                    </a:lnTo>
                    <a:lnTo>
                      <a:pt x="4132" y="524"/>
                    </a:lnTo>
                    <a:lnTo>
                      <a:pt x="4126" y="520"/>
                    </a:lnTo>
                    <a:lnTo>
                      <a:pt x="4122" y="514"/>
                    </a:lnTo>
                    <a:lnTo>
                      <a:pt x="4122" y="516"/>
                    </a:lnTo>
                    <a:lnTo>
                      <a:pt x="4118" y="518"/>
                    </a:lnTo>
                    <a:lnTo>
                      <a:pt x="4112" y="530"/>
                    </a:lnTo>
                    <a:lnTo>
                      <a:pt x="4108" y="536"/>
                    </a:lnTo>
                    <a:lnTo>
                      <a:pt x="4110" y="542"/>
                    </a:lnTo>
                    <a:lnTo>
                      <a:pt x="4114" y="550"/>
                    </a:lnTo>
                    <a:lnTo>
                      <a:pt x="4126" y="556"/>
                    </a:lnTo>
                    <a:lnTo>
                      <a:pt x="4144" y="564"/>
                    </a:lnTo>
                    <a:lnTo>
                      <a:pt x="4172" y="572"/>
                    </a:lnTo>
                    <a:close/>
                    <a:moveTo>
                      <a:pt x="5478" y="870"/>
                    </a:moveTo>
                    <a:lnTo>
                      <a:pt x="5478" y="866"/>
                    </a:lnTo>
                    <a:lnTo>
                      <a:pt x="5548" y="856"/>
                    </a:lnTo>
                    <a:lnTo>
                      <a:pt x="5558" y="854"/>
                    </a:lnTo>
                    <a:lnTo>
                      <a:pt x="5564" y="852"/>
                    </a:lnTo>
                    <a:lnTo>
                      <a:pt x="5570" y="848"/>
                    </a:lnTo>
                    <a:lnTo>
                      <a:pt x="5572" y="846"/>
                    </a:lnTo>
                    <a:lnTo>
                      <a:pt x="5570" y="842"/>
                    </a:lnTo>
                    <a:lnTo>
                      <a:pt x="5568" y="838"/>
                    </a:lnTo>
                    <a:lnTo>
                      <a:pt x="5560" y="832"/>
                    </a:lnTo>
                    <a:lnTo>
                      <a:pt x="5546" y="826"/>
                    </a:lnTo>
                    <a:lnTo>
                      <a:pt x="5530" y="820"/>
                    </a:lnTo>
                    <a:lnTo>
                      <a:pt x="5512" y="818"/>
                    </a:lnTo>
                    <a:lnTo>
                      <a:pt x="5494" y="818"/>
                    </a:lnTo>
                    <a:lnTo>
                      <a:pt x="5478" y="820"/>
                    </a:lnTo>
                    <a:lnTo>
                      <a:pt x="5478" y="818"/>
                    </a:lnTo>
                    <a:lnTo>
                      <a:pt x="5454" y="826"/>
                    </a:lnTo>
                    <a:lnTo>
                      <a:pt x="5444" y="832"/>
                    </a:lnTo>
                    <a:lnTo>
                      <a:pt x="5434" y="838"/>
                    </a:lnTo>
                    <a:lnTo>
                      <a:pt x="5428" y="844"/>
                    </a:lnTo>
                    <a:lnTo>
                      <a:pt x="5422" y="850"/>
                    </a:lnTo>
                    <a:lnTo>
                      <a:pt x="5418" y="856"/>
                    </a:lnTo>
                    <a:lnTo>
                      <a:pt x="5418" y="864"/>
                    </a:lnTo>
                    <a:lnTo>
                      <a:pt x="5418" y="868"/>
                    </a:lnTo>
                    <a:lnTo>
                      <a:pt x="5422" y="872"/>
                    </a:lnTo>
                    <a:lnTo>
                      <a:pt x="5426" y="874"/>
                    </a:lnTo>
                    <a:lnTo>
                      <a:pt x="5434" y="874"/>
                    </a:lnTo>
                    <a:lnTo>
                      <a:pt x="5452" y="874"/>
                    </a:lnTo>
                    <a:lnTo>
                      <a:pt x="5478" y="870"/>
                    </a:lnTo>
                    <a:close/>
                    <a:moveTo>
                      <a:pt x="2060" y="404"/>
                    </a:moveTo>
                    <a:lnTo>
                      <a:pt x="2060" y="404"/>
                    </a:lnTo>
                    <a:lnTo>
                      <a:pt x="2068" y="408"/>
                    </a:lnTo>
                    <a:lnTo>
                      <a:pt x="2078" y="408"/>
                    </a:lnTo>
                    <a:lnTo>
                      <a:pt x="2088" y="406"/>
                    </a:lnTo>
                    <a:lnTo>
                      <a:pt x="2096" y="404"/>
                    </a:lnTo>
                    <a:lnTo>
                      <a:pt x="2104" y="400"/>
                    </a:lnTo>
                    <a:lnTo>
                      <a:pt x="2108" y="396"/>
                    </a:lnTo>
                    <a:lnTo>
                      <a:pt x="2112" y="392"/>
                    </a:lnTo>
                    <a:lnTo>
                      <a:pt x="2112" y="388"/>
                    </a:lnTo>
                    <a:lnTo>
                      <a:pt x="2106" y="386"/>
                    </a:lnTo>
                    <a:lnTo>
                      <a:pt x="2100" y="386"/>
                    </a:lnTo>
                    <a:lnTo>
                      <a:pt x="2080" y="392"/>
                    </a:lnTo>
                    <a:lnTo>
                      <a:pt x="2064" y="398"/>
                    </a:lnTo>
                    <a:lnTo>
                      <a:pt x="2060" y="402"/>
                    </a:lnTo>
                    <a:lnTo>
                      <a:pt x="2058" y="404"/>
                    </a:lnTo>
                    <a:lnTo>
                      <a:pt x="2060" y="404"/>
                    </a:lnTo>
                    <a:close/>
                    <a:moveTo>
                      <a:pt x="3868" y="678"/>
                    </a:moveTo>
                    <a:lnTo>
                      <a:pt x="3868" y="678"/>
                    </a:lnTo>
                    <a:lnTo>
                      <a:pt x="3858" y="686"/>
                    </a:lnTo>
                    <a:lnTo>
                      <a:pt x="3856" y="688"/>
                    </a:lnTo>
                    <a:lnTo>
                      <a:pt x="3858" y="690"/>
                    </a:lnTo>
                    <a:lnTo>
                      <a:pt x="3866" y="690"/>
                    </a:lnTo>
                    <a:lnTo>
                      <a:pt x="3896" y="688"/>
                    </a:lnTo>
                    <a:lnTo>
                      <a:pt x="3916" y="688"/>
                    </a:lnTo>
                    <a:lnTo>
                      <a:pt x="3940" y="692"/>
                    </a:lnTo>
                    <a:lnTo>
                      <a:pt x="3970" y="696"/>
                    </a:lnTo>
                    <a:lnTo>
                      <a:pt x="3990" y="696"/>
                    </a:lnTo>
                    <a:lnTo>
                      <a:pt x="4004" y="694"/>
                    </a:lnTo>
                    <a:lnTo>
                      <a:pt x="4006" y="692"/>
                    </a:lnTo>
                    <a:lnTo>
                      <a:pt x="4008" y="690"/>
                    </a:lnTo>
                    <a:lnTo>
                      <a:pt x="4008" y="686"/>
                    </a:lnTo>
                    <a:lnTo>
                      <a:pt x="4006" y="682"/>
                    </a:lnTo>
                    <a:lnTo>
                      <a:pt x="4000" y="674"/>
                    </a:lnTo>
                    <a:lnTo>
                      <a:pt x="3988" y="664"/>
                    </a:lnTo>
                    <a:lnTo>
                      <a:pt x="3972" y="654"/>
                    </a:lnTo>
                    <a:lnTo>
                      <a:pt x="3956" y="648"/>
                    </a:lnTo>
                    <a:lnTo>
                      <a:pt x="3940" y="644"/>
                    </a:lnTo>
                    <a:lnTo>
                      <a:pt x="3928" y="646"/>
                    </a:lnTo>
                    <a:lnTo>
                      <a:pt x="3916" y="648"/>
                    </a:lnTo>
                    <a:lnTo>
                      <a:pt x="3904" y="654"/>
                    </a:lnTo>
                    <a:lnTo>
                      <a:pt x="3894" y="662"/>
                    </a:lnTo>
                    <a:lnTo>
                      <a:pt x="3868" y="678"/>
                    </a:lnTo>
                    <a:close/>
                    <a:moveTo>
                      <a:pt x="5044" y="956"/>
                    </a:moveTo>
                    <a:lnTo>
                      <a:pt x="5044" y="956"/>
                    </a:lnTo>
                    <a:lnTo>
                      <a:pt x="5046" y="954"/>
                    </a:lnTo>
                    <a:lnTo>
                      <a:pt x="5046" y="950"/>
                    </a:lnTo>
                    <a:lnTo>
                      <a:pt x="5044" y="948"/>
                    </a:lnTo>
                    <a:lnTo>
                      <a:pt x="5042" y="946"/>
                    </a:lnTo>
                    <a:lnTo>
                      <a:pt x="5034" y="942"/>
                    </a:lnTo>
                    <a:lnTo>
                      <a:pt x="5024" y="940"/>
                    </a:lnTo>
                    <a:lnTo>
                      <a:pt x="5012" y="938"/>
                    </a:lnTo>
                    <a:lnTo>
                      <a:pt x="5000" y="938"/>
                    </a:lnTo>
                    <a:lnTo>
                      <a:pt x="4990" y="938"/>
                    </a:lnTo>
                    <a:lnTo>
                      <a:pt x="4984" y="942"/>
                    </a:lnTo>
                    <a:lnTo>
                      <a:pt x="4982" y="944"/>
                    </a:lnTo>
                    <a:lnTo>
                      <a:pt x="4982" y="946"/>
                    </a:lnTo>
                    <a:lnTo>
                      <a:pt x="4986" y="950"/>
                    </a:lnTo>
                    <a:lnTo>
                      <a:pt x="4992" y="954"/>
                    </a:lnTo>
                    <a:lnTo>
                      <a:pt x="5002" y="958"/>
                    </a:lnTo>
                    <a:lnTo>
                      <a:pt x="5014" y="960"/>
                    </a:lnTo>
                    <a:lnTo>
                      <a:pt x="5024" y="962"/>
                    </a:lnTo>
                    <a:lnTo>
                      <a:pt x="5034" y="960"/>
                    </a:lnTo>
                    <a:lnTo>
                      <a:pt x="5044" y="956"/>
                    </a:lnTo>
                    <a:close/>
                    <a:moveTo>
                      <a:pt x="3698" y="530"/>
                    </a:moveTo>
                    <a:lnTo>
                      <a:pt x="3698" y="530"/>
                    </a:lnTo>
                    <a:lnTo>
                      <a:pt x="3704" y="524"/>
                    </a:lnTo>
                    <a:lnTo>
                      <a:pt x="3706" y="518"/>
                    </a:lnTo>
                    <a:lnTo>
                      <a:pt x="3704" y="508"/>
                    </a:lnTo>
                    <a:lnTo>
                      <a:pt x="3696" y="498"/>
                    </a:lnTo>
                    <a:lnTo>
                      <a:pt x="3694" y="496"/>
                    </a:lnTo>
                    <a:lnTo>
                      <a:pt x="3692" y="496"/>
                    </a:lnTo>
                    <a:lnTo>
                      <a:pt x="3688" y="500"/>
                    </a:lnTo>
                    <a:lnTo>
                      <a:pt x="3684" y="506"/>
                    </a:lnTo>
                    <a:lnTo>
                      <a:pt x="3682" y="514"/>
                    </a:lnTo>
                    <a:lnTo>
                      <a:pt x="3680" y="524"/>
                    </a:lnTo>
                    <a:lnTo>
                      <a:pt x="3684" y="530"/>
                    </a:lnTo>
                    <a:lnTo>
                      <a:pt x="3686" y="532"/>
                    </a:lnTo>
                    <a:lnTo>
                      <a:pt x="3688" y="532"/>
                    </a:lnTo>
                    <a:lnTo>
                      <a:pt x="3692" y="532"/>
                    </a:lnTo>
                    <a:lnTo>
                      <a:pt x="3698" y="530"/>
                    </a:lnTo>
                    <a:close/>
                    <a:moveTo>
                      <a:pt x="2260" y="322"/>
                    </a:moveTo>
                    <a:lnTo>
                      <a:pt x="2260" y="322"/>
                    </a:lnTo>
                    <a:lnTo>
                      <a:pt x="2286" y="316"/>
                    </a:lnTo>
                    <a:lnTo>
                      <a:pt x="2314" y="310"/>
                    </a:lnTo>
                    <a:lnTo>
                      <a:pt x="2350" y="306"/>
                    </a:lnTo>
                    <a:lnTo>
                      <a:pt x="2398" y="304"/>
                    </a:lnTo>
                    <a:lnTo>
                      <a:pt x="2424" y="302"/>
                    </a:lnTo>
                    <a:lnTo>
                      <a:pt x="2442" y="298"/>
                    </a:lnTo>
                    <a:lnTo>
                      <a:pt x="2456" y="294"/>
                    </a:lnTo>
                    <a:lnTo>
                      <a:pt x="2464" y="288"/>
                    </a:lnTo>
                    <a:lnTo>
                      <a:pt x="2466" y="284"/>
                    </a:lnTo>
                    <a:lnTo>
                      <a:pt x="2466" y="282"/>
                    </a:lnTo>
                    <a:lnTo>
                      <a:pt x="2462" y="274"/>
                    </a:lnTo>
                    <a:lnTo>
                      <a:pt x="2456" y="266"/>
                    </a:lnTo>
                    <a:lnTo>
                      <a:pt x="2442" y="256"/>
                    </a:lnTo>
                    <a:lnTo>
                      <a:pt x="2420" y="240"/>
                    </a:lnTo>
                    <a:lnTo>
                      <a:pt x="2412" y="234"/>
                    </a:lnTo>
                    <a:lnTo>
                      <a:pt x="2406" y="232"/>
                    </a:lnTo>
                    <a:lnTo>
                      <a:pt x="2398" y="232"/>
                    </a:lnTo>
                    <a:lnTo>
                      <a:pt x="2388" y="236"/>
                    </a:lnTo>
                    <a:lnTo>
                      <a:pt x="2376" y="242"/>
                    </a:lnTo>
                    <a:lnTo>
                      <a:pt x="2360" y="254"/>
                    </a:lnTo>
                    <a:lnTo>
                      <a:pt x="2346" y="262"/>
                    </a:lnTo>
                    <a:lnTo>
                      <a:pt x="2344" y="264"/>
                    </a:lnTo>
                    <a:lnTo>
                      <a:pt x="2344" y="262"/>
                    </a:lnTo>
                    <a:lnTo>
                      <a:pt x="2356" y="248"/>
                    </a:lnTo>
                    <a:lnTo>
                      <a:pt x="2364" y="238"/>
                    </a:lnTo>
                    <a:lnTo>
                      <a:pt x="2372" y="226"/>
                    </a:lnTo>
                    <a:lnTo>
                      <a:pt x="2376" y="218"/>
                    </a:lnTo>
                    <a:lnTo>
                      <a:pt x="2374" y="214"/>
                    </a:lnTo>
                    <a:lnTo>
                      <a:pt x="2372" y="212"/>
                    </a:lnTo>
                    <a:lnTo>
                      <a:pt x="2354" y="208"/>
                    </a:lnTo>
                    <a:lnTo>
                      <a:pt x="2344" y="206"/>
                    </a:lnTo>
                    <a:lnTo>
                      <a:pt x="2336" y="206"/>
                    </a:lnTo>
                    <a:lnTo>
                      <a:pt x="2326" y="208"/>
                    </a:lnTo>
                    <a:lnTo>
                      <a:pt x="2316" y="212"/>
                    </a:lnTo>
                    <a:lnTo>
                      <a:pt x="2306" y="222"/>
                    </a:lnTo>
                    <a:lnTo>
                      <a:pt x="2294" y="236"/>
                    </a:lnTo>
                    <a:lnTo>
                      <a:pt x="2286" y="248"/>
                    </a:lnTo>
                    <a:lnTo>
                      <a:pt x="2278" y="256"/>
                    </a:lnTo>
                    <a:lnTo>
                      <a:pt x="2266" y="264"/>
                    </a:lnTo>
                    <a:lnTo>
                      <a:pt x="2260" y="270"/>
                    </a:lnTo>
                    <a:lnTo>
                      <a:pt x="2252" y="278"/>
                    </a:lnTo>
                    <a:lnTo>
                      <a:pt x="2242" y="292"/>
                    </a:lnTo>
                    <a:lnTo>
                      <a:pt x="2230" y="314"/>
                    </a:lnTo>
                    <a:lnTo>
                      <a:pt x="2226" y="324"/>
                    </a:lnTo>
                    <a:lnTo>
                      <a:pt x="2226" y="328"/>
                    </a:lnTo>
                    <a:lnTo>
                      <a:pt x="2228" y="330"/>
                    </a:lnTo>
                    <a:lnTo>
                      <a:pt x="2238" y="328"/>
                    </a:lnTo>
                    <a:lnTo>
                      <a:pt x="2260" y="322"/>
                    </a:lnTo>
                    <a:close/>
                    <a:moveTo>
                      <a:pt x="2156" y="150"/>
                    </a:moveTo>
                    <a:lnTo>
                      <a:pt x="2156" y="150"/>
                    </a:lnTo>
                    <a:lnTo>
                      <a:pt x="2132" y="150"/>
                    </a:lnTo>
                    <a:lnTo>
                      <a:pt x="2100" y="148"/>
                    </a:lnTo>
                    <a:lnTo>
                      <a:pt x="2084" y="150"/>
                    </a:lnTo>
                    <a:lnTo>
                      <a:pt x="2068" y="152"/>
                    </a:lnTo>
                    <a:lnTo>
                      <a:pt x="2054" y="156"/>
                    </a:lnTo>
                    <a:lnTo>
                      <a:pt x="2042" y="162"/>
                    </a:lnTo>
                    <a:lnTo>
                      <a:pt x="2016" y="178"/>
                    </a:lnTo>
                    <a:lnTo>
                      <a:pt x="1988" y="192"/>
                    </a:lnTo>
                    <a:lnTo>
                      <a:pt x="1980" y="198"/>
                    </a:lnTo>
                    <a:lnTo>
                      <a:pt x="1978" y="200"/>
                    </a:lnTo>
                    <a:lnTo>
                      <a:pt x="1978" y="202"/>
                    </a:lnTo>
                    <a:lnTo>
                      <a:pt x="1980" y="204"/>
                    </a:lnTo>
                    <a:lnTo>
                      <a:pt x="1982" y="204"/>
                    </a:lnTo>
                    <a:lnTo>
                      <a:pt x="1996" y="206"/>
                    </a:lnTo>
                    <a:lnTo>
                      <a:pt x="2012" y="206"/>
                    </a:lnTo>
                    <a:lnTo>
                      <a:pt x="2020" y="208"/>
                    </a:lnTo>
                    <a:lnTo>
                      <a:pt x="2024" y="210"/>
                    </a:lnTo>
                    <a:lnTo>
                      <a:pt x="2024" y="214"/>
                    </a:lnTo>
                    <a:lnTo>
                      <a:pt x="2024" y="218"/>
                    </a:lnTo>
                    <a:lnTo>
                      <a:pt x="2026" y="224"/>
                    </a:lnTo>
                    <a:lnTo>
                      <a:pt x="2030" y="230"/>
                    </a:lnTo>
                    <a:lnTo>
                      <a:pt x="2038" y="234"/>
                    </a:lnTo>
                    <a:lnTo>
                      <a:pt x="2046" y="238"/>
                    </a:lnTo>
                    <a:lnTo>
                      <a:pt x="2054" y="238"/>
                    </a:lnTo>
                    <a:lnTo>
                      <a:pt x="2074" y="240"/>
                    </a:lnTo>
                    <a:lnTo>
                      <a:pt x="2100" y="244"/>
                    </a:lnTo>
                    <a:lnTo>
                      <a:pt x="2118" y="246"/>
                    </a:lnTo>
                    <a:lnTo>
                      <a:pt x="2138" y="252"/>
                    </a:lnTo>
                    <a:lnTo>
                      <a:pt x="2158" y="258"/>
                    </a:lnTo>
                    <a:lnTo>
                      <a:pt x="2180" y="260"/>
                    </a:lnTo>
                    <a:lnTo>
                      <a:pt x="2200" y="260"/>
                    </a:lnTo>
                    <a:lnTo>
                      <a:pt x="2218" y="258"/>
                    </a:lnTo>
                    <a:lnTo>
                      <a:pt x="2232" y="252"/>
                    </a:lnTo>
                    <a:lnTo>
                      <a:pt x="2240" y="248"/>
                    </a:lnTo>
                    <a:lnTo>
                      <a:pt x="2244" y="244"/>
                    </a:lnTo>
                    <a:lnTo>
                      <a:pt x="2244" y="240"/>
                    </a:lnTo>
                    <a:lnTo>
                      <a:pt x="2242" y="238"/>
                    </a:lnTo>
                    <a:lnTo>
                      <a:pt x="2240" y="234"/>
                    </a:lnTo>
                    <a:lnTo>
                      <a:pt x="2236" y="232"/>
                    </a:lnTo>
                    <a:lnTo>
                      <a:pt x="2236" y="228"/>
                    </a:lnTo>
                    <a:lnTo>
                      <a:pt x="2236" y="220"/>
                    </a:lnTo>
                    <a:lnTo>
                      <a:pt x="2238" y="210"/>
                    </a:lnTo>
                    <a:lnTo>
                      <a:pt x="2244" y="202"/>
                    </a:lnTo>
                    <a:lnTo>
                      <a:pt x="2248" y="192"/>
                    </a:lnTo>
                    <a:lnTo>
                      <a:pt x="2252" y="184"/>
                    </a:lnTo>
                    <a:lnTo>
                      <a:pt x="2252" y="180"/>
                    </a:lnTo>
                    <a:lnTo>
                      <a:pt x="2252" y="176"/>
                    </a:lnTo>
                    <a:lnTo>
                      <a:pt x="2250" y="174"/>
                    </a:lnTo>
                    <a:lnTo>
                      <a:pt x="2246" y="172"/>
                    </a:lnTo>
                    <a:lnTo>
                      <a:pt x="2238" y="166"/>
                    </a:lnTo>
                    <a:lnTo>
                      <a:pt x="2234" y="162"/>
                    </a:lnTo>
                    <a:lnTo>
                      <a:pt x="2230" y="160"/>
                    </a:lnTo>
                    <a:lnTo>
                      <a:pt x="2226" y="156"/>
                    </a:lnTo>
                    <a:lnTo>
                      <a:pt x="2220" y="156"/>
                    </a:lnTo>
                    <a:lnTo>
                      <a:pt x="2212" y="156"/>
                    </a:lnTo>
                    <a:lnTo>
                      <a:pt x="2184" y="164"/>
                    </a:lnTo>
                    <a:lnTo>
                      <a:pt x="2170" y="170"/>
                    </a:lnTo>
                    <a:lnTo>
                      <a:pt x="2162" y="170"/>
                    </a:lnTo>
                    <a:lnTo>
                      <a:pt x="2160" y="168"/>
                    </a:lnTo>
                    <a:lnTo>
                      <a:pt x="2162" y="164"/>
                    </a:lnTo>
                    <a:lnTo>
                      <a:pt x="2164" y="158"/>
                    </a:lnTo>
                    <a:lnTo>
                      <a:pt x="2164" y="154"/>
                    </a:lnTo>
                    <a:lnTo>
                      <a:pt x="2164" y="150"/>
                    </a:lnTo>
                    <a:lnTo>
                      <a:pt x="2156" y="150"/>
                    </a:lnTo>
                    <a:close/>
                    <a:moveTo>
                      <a:pt x="3192" y="724"/>
                    </a:moveTo>
                    <a:lnTo>
                      <a:pt x="3192" y="724"/>
                    </a:lnTo>
                    <a:lnTo>
                      <a:pt x="3218" y="728"/>
                    </a:lnTo>
                    <a:lnTo>
                      <a:pt x="3242" y="734"/>
                    </a:lnTo>
                    <a:lnTo>
                      <a:pt x="3268" y="744"/>
                    </a:lnTo>
                    <a:lnTo>
                      <a:pt x="3300" y="758"/>
                    </a:lnTo>
                    <a:lnTo>
                      <a:pt x="3308" y="762"/>
                    </a:lnTo>
                    <a:lnTo>
                      <a:pt x="3314" y="764"/>
                    </a:lnTo>
                    <a:lnTo>
                      <a:pt x="3316" y="762"/>
                    </a:lnTo>
                    <a:lnTo>
                      <a:pt x="3316" y="760"/>
                    </a:lnTo>
                    <a:lnTo>
                      <a:pt x="3314" y="752"/>
                    </a:lnTo>
                    <a:lnTo>
                      <a:pt x="3316" y="748"/>
                    </a:lnTo>
                    <a:lnTo>
                      <a:pt x="3320" y="746"/>
                    </a:lnTo>
                    <a:lnTo>
                      <a:pt x="3332" y="746"/>
                    </a:lnTo>
                    <a:lnTo>
                      <a:pt x="3338" y="746"/>
                    </a:lnTo>
                    <a:lnTo>
                      <a:pt x="3368" y="758"/>
                    </a:lnTo>
                    <a:lnTo>
                      <a:pt x="3390" y="768"/>
                    </a:lnTo>
                    <a:lnTo>
                      <a:pt x="3412" y="778"/>
                    </a:lnTo>
                    <a:lnTo>
                      <a:pt x="3420" y="782"/>
                    </a:lnTo>
                    <a:lnTo>
                      <a:pt x="3428" y="782"/>
                    </a:lnTo>
                    <a:lnTo>
                      <a:pt x="3434" y="778"/>
                    </a:lnTo>
                    <a:lnTo>
                      <a:pt x="3440" y="772"/>
                    </a:lnTo>
                    <a:lnTo>
                      <a:pt x="3440" y="766"/>
                    </a:lnTo>
                    <a:lnTo>
                      <a:pt x="3440" y="762"/>
                    </a:lnTo>
                    <a:lnTo>
                      <a:pt x="3436" y="756"/>
                    </a:lnTo>
                    <a:lnTo>
                      <a:pt x="3430" y="752"/>
                    </a:lnTo>
                    <a:lnTo>
                      <a:pt x="3422" y="748"/>
                    </a:lnTo>
                    <a:lnTo>
                      <a:pt x="3414" y="746"/>
                    </a:lnTo>
                    <a:lnTo>
                      <a:pt x="3412" y="744"/>
                    </a:lnTo>
                    <a:lnTo>
                      <a:pt x="3412" y="742"/>
                    </a:lnTo>
                    <a:lnTo>
                      <a:pt x="3414" y="742"/>
                    </a:lnTo>
                    <a:lnTo>
                      <a:pt x="3422" y="738"/>
                    </a:lnTo>
                    <a:lnTo>
                      <a:pt x="3432" y="736"/>
                    </a:lnTo>
                    <a:lnTo>
                      <a:pt x="3432" y="734"/>
                    </a:lnTo>
                    <a:lnTo>
                      <a:pt x="3432" y="732"/>
                    </a:lnTo>
                    <a:lnTo>
                      <a:pt x="3426" y="730"/>
                    </a:lnTo>
                    <a:lnTo>
                      <a:pt x="3418" y="726"/>
                    </a:lnTo>
                    <a:lnTo>
                      <a:pt x="3410" y="724"/>
                    </a:lnTo>
                    <a:lnTo>
                      <a:pt x="3406" y="720"/>
                    </a:lnTo>
                    <a:lnTo>
                      <a:pt x="3406" y="718"/>
                    </a:lnTo>
                    <a:lnTo>
                      <a:pt x="3416" y="714"/>
                    </a:lnTo>
                    <a:lnTo>
                      <a:pt x="3428" y="710"/>
                    </a:lnTo>
                    <a:lnTo>
                      <a:pt x="3430" y="708"/>
                    </a:lnTo>
                    <a:lnTo>
                      <a:pt x="3430" y="706"/>
                    </a:lnTo>
                    <a:lnTo>
                      <a:pt x="3426" y="702"/>
                    </a:lnTo>
                    <a:lnTo>
                      <a:pt x="3418" y="696"/>
                    </a:lnTo>
                    <a:lnTo>
                      <a:pt x="3392" y="686"/>
                    </a:lnTo>
                    <a:lnTo>
                      <a:pt x="3364" y="676"/>
                    </a:lnTo>
                    <a:lnTo>
                      <a:pt x="3352" y="674"/>
                    </a:lnTo>
                    <a:lnTo>
                      <a:pt x="3342" y="676"/>
                    </a:lnTo>
                    <a:lnTo>
                      <a:pt x="3336" y="678"/>
                    </a:lnTo>
                    <a:lnTo>
                      <a:pt x="3330" y="684"/>
                    </a:lnTo>
                    <a:lnTo>
                      <a:pt x="3326" y="688"/>
                    </a:lnTo>
                    <a:lnTo>
                      <a:pt x="3322" y="690"/>
                    </a:lnTo>
                    <a:lnTo>
                      <a:pt x="3320" y="688"/>
                    </a:lnTo>
                    <a:lnTo>
                      <a:pt x="3316" y="682"/>
                    </a:lnTo>
                    <a:lnTo>
                      <a:pt x="3312" y="676"/>
                    </a:lnTo>
                    <a:lnTo>
                      <a:pt x="3306" y="672"/>
                    </a:lnTo>
                    <a:lnTo>
                      <a:pt x="3302" y="668"/>
                    </a:lnTo>
                    <a:lnTo>
                      <a:pt x="3294" y="668"/>
                    </a:lnTo>
                    <a:lnTo>
                      <a:pt x="3278" y="666"/>
                    </a:lnTo>
                    <a:lnTo>
                      <a:pt x="3270" y="664"/>
                    </a:lnTo>
                    <a:lnTo>
                      <a:pt x="3258" y="660"/>
                    </a:lnTo>
                    <a:lnTo>
                      <a:pt x="3244" y="656"/>
                    </a:lnTo>
                    <a:lnTo>
                      <a:pt x="3230" y="654"/>
                    </a:lnTo>
                    <a:lnTo>
                      <a:pt x="3216" y="656"/>
                    </a:lnTo>
                    <a:lnTo>
                      <a:pt x="3204" y="660"/>
                    </a:lnTo>
                    <a:lnTo>
                      <a:pt x="3194" y="666"/>
                    </a:lnTo>
                    <a:lnTo>
                      <a:pt x="3186" y="674"/>
                    </a:lnTo>
                    <a:lnTo>
                      <a:pt x="3186" y="676"/>
                    </a:lnTo>
                    <a:lnTo>
                      <a:pt x="3186" y="680"/>
                    </a:lnTo>
                    <a:lnTo>
                      <a:pt x="3188" y="684"/>
                    </a:lnTo>
                    <a:lnTo>
                      <a:pt x="3190" y="688"/>
                    </a:lnTo>
                    <a:lnTo>
                      <a:pt x="3194" y="692"/>
                    </a:lnTo>
                    <a:lnTo>
                      <a:pt x="3196" y="696"/>
                    </a:lnTo>
                    <a:lnTo>
                      <a:pt x="3196" y="700"/>
                    </a:lnTo>
                    <a:lnTo>
                      <a:pt x="3196" y="702"/>
                    </a:lnTo>
                    <a:lnTo>
                      <a:pt x="3190" y="706"/>
                    </a:lnTo>
                    <a:lnTo>
                      <a:pt x="3184" y="712"/>
                    </a:lnTo>
                    <a:lnTo>
                      <a:pt x="3178" y="714"/>
                    </a:lnTo>
                    <a:lnTo>
                      <a:pt x="3176" y="718"/>
                    </a:lnTo>
                    <a:lnTo>
                      <a:pt x="3180" y="720"/>
                    </a:lnTo>
                    <a:lnTo>
                      <a:pt x="3192" y="724"/>
                    </a:lnTo>
                    <a:close/>
                    <a:moveTo>
                      <a:pt x="614" y="10"/>
                    </a:moveTo>
                    <a:lnTo>
                      <a:pt x="614" y="10"/>
                    </a:lnTo>
                    <a:lnTo>
                      <a:pt x="614" y="8"/>
                    </a:lnTo>
                    <a:lnTo>
                      <a:pt x="612" y="6"/>
                    </a:lnTo>
                    <a:lnTo>
                      <a:pt x="606" y="4"/>
                    </a:lnTo>
                    <a:lnTo>
                      <a:pt x="588" y="0"/>
                    </a:lnTo>
                    <a:lnTo>
                      <a:pt x="576" y="0"/>
                    </a:lnTo>
                    <a:lnTo>
                      <a:pt x="566" y="2"/>
                    </a:lnTo>
                    <a:lnTo>
                      <a:pt x="558" y="4"/>
                    </a:lnTo>
                    <a:lnTo>
                      <a:pt x="554" y="10"/>
                    </a:lnTo>
                    <a:lnTo>
                      <a:pt x="552" y="12"/>
                    </a:lnTo>
                    <a:lnTo>
                      <a:pt x="554" y="14"/>
                    </a:lnTo>
                    <a:lnTo>
                      <a:pt x="558" y="18"/>
                    </a:lnTo>
                    <a:lnTo>
                      <a:pt x="568" y="18"/>
                    </a:lnTo>
                    <a:lnTo>
                      <a:pt x="578" y="18"/>
                    </a:lnTo>
                    <a:lnTo>
                      <a:pt x="602" y="16"/>
                    </a:lnTo>
                    <a:lnTo>
                      <a:pt x="610" y="12"/>
                    </a:lnTo>
                    <a:lnTo>
                      <a:pt x="614" y="10"/>
                    </a:lnTo>
                    <a:close/>
                    <a:moveTo>
                      <a:pt x="444" y="80"/>
                    </a:moveTo>
                    <a:lnTo>
                      <a:pt x="444" y="80"/>
                    </a:lnTo>
                    <a:lnTo>
                      <a:pt x="450" y="82"/>
                    </a:lnTo>
                    <a:lnTo>
                      <a:pt x="450" y="84"/>
                    </a:lnTo>
                    <a:lnTo>
                      <a:pt x="456" y="86"/>
                    </a:lnTo>
                    <a:lnTo>
                      <a:pt x="474" y="88"/>
                    </a:lnTo>
                    <a:lnTo>
                      <a:pt x="502" y="94"/>
                    </a:lnTo>
                    <a:lnTo>
                      <a:pt x="514" y="100"/>
                    </a:lnTo>
                    <a:lnTo>
                      <a:pt x="524" y="102"/>
                    </a:lnTo>
                    <a:lnTo>
                      <a:pt x="536" y="100"/>
                    </a:lnTo>
                    <a:lnTo>
                      <a:pt x="544" y="96"/>
                    </a:lnTo>
                    <a:lnTo>
                      <a:pt x="546" y="94"/>
                    </a:lnTo>
                    <a:lnTo>
                      <a:pt x="544" y="94"/>
                    </a:lnTo>
                    <a:lnTo>
                      <a:pt x="520" y="88"/>
                    </a:lnTo>
                    <a:lnTo>
                      <a:pt x="492" y="76"/>
                    </a:lnTo>
                    <a:lnTo>
                      <a:pt x="478" y="74"/>
                    </a:lnTo>
                    <a:lnTo>
                      <a:pt x="466" y="76"/>
                    </a:lnTo>
                    <a:lnTo>
                      <a:pt x="458" y="76"/>
                    </a:lnTo>
                    <a:lnTo>
                      <a:pt x="452" y="74"/>
                    </a:lnTo>
                    <a:lnTo>
                      <a:pt x="438" y="70"/>
                    </a:lnTo>
                    <a:lnTo>
                      <a:pt x="432" y="68"/>
                    </a:lnTo>
                    <a:lnTo>
                      <a:pt x="426" y="66"/>
                    </a:lnTo>
                    <a:lnTo>
                      <a:pt x="420" y="68"/>
                    </a:lnTo>
                    <a:lnTo>
                      <a:pt x="414" y="74"/>
                    </a:lnTo>
                    <a:lnTo>
                      <a:pt x="412" y="76"/>
                    </a:lnTo>
                    <a:lnTo>
                      <a:pt x="414" y="76"/>
                    </a:lnTo>
                    <a:lnTo>
                      <a:pt x="420" y="78"/>
                    </a:lnTo>
                    <a:lnTo>
                      <a:pt x="432" y="78"/>
                    </a:lnTo>
                    <a:lnTo>
                      <a:pt x="444" y="80"/>
                    </a:lnTo>
                    <a:close/>
                    <a:moveTo>
                      <a:pt x="296" y="786"/>
                    </a:moveTo>
                    <a:lnTo>
                      <a:pt x="296" y="786"/>
                    </a:lnTo>
                    <a:lnTo>
                      <a:pt x="290" y="806"/>
                    </a:lnTo>
                    <a:lnTo>
                      <a:pt x="288" y="812"/>
                    </a:lnTo>
                    <a:lnTo>
                      <a:pt x="288" y="818"/>
                    </a:lnTo>
                    <a:lnTo>
                      <a:pt x="292" y="822"/>
                    </a:lnTo>
                    <a:lnTo>
                      <a:pt x="300" y="826"/>
                    </a:lnTo>
                    <a:lnTo>
                      <a:pt x="310" y="828"/>
                    </a:lnTo>
                    <a:lnTo>
                      <a:pt x="324" y="828"/>
                    </a:lnTo>
                    <a:lnTo>
                      <a:pt x="340" y="828"/>
                    </a:lnTo>
                    <a:lnTo>
                      <a:pt x="338" y="830"/>
                    </a:lnTo>
                    <a:lnTo>
                      <a:pt x="334" y="832"/>
                    </a:lnTo>
                    <a:lnTo>
                      <a:pt x="330" y="836"/>
                    </a:lnTo>
                    <a:lnTo>
                      <a:pt x="330" y="842"/>
                    </a:lnTo>
                    <a:lnTo>
                      <a:pt x="330" y="844"/>
                    </a:lnTo>
                    <a:lnTo>
                      <a:pt x="332" y="848"/>
                    </a:lnTo>
                    <a:lnTo>
                      <a:pt x="344" y="856"/>
                    </a:lnTo>
                    <a:lnTo>
                      <a:pt x="350" y="858"/>
                    </a:lnTo>
                    <a:lnTo>
                      <a:pt x="356" y="860"/>
                    </a:lnTo>
                    <a:lnTo>
                      <a:pt x="360" y="860"/>
                    </a:lnTo>
                    <a:lnTo>
                      <a:pt x="362" y="858"/>
                    </a:lnTo>
                    <a:lnTo>
                      <a:pt x="364" y="852"/>
                    </a:lnTo>
                    <a:lnTo>
                      <a:pt x="366" y="844"/>
                    </a:lnTo>
                    <a:lnTo>
                      <a:pt x="366" y="838"/>
                    </a:lnTo>
                    <a:lnTo>
                      <a:pt x="366" y="834"/>
                    </a:lnTo>
                    <a:lnTo>
                      <a:pt x="368" y="832"/>
                    </a:lnTo>
                    <a:lnTo>
                      <a:pt x="370" y="834"/>
                    </a:lnTo>
                    <a:lnTo>
                      <a:pt x="376" y="842"/>
                    </a:lnTo>
                    <a:lnTo>
                      <a:pt x="380" y="848"/>
                    </a:lnTo>
                    <a:lnTo>
                      <a:pt x="382" y="852"/>
                    </a:lnTo>
                    <a:lnTo>
                      <a:pt x="382" y="856"/>
                    </a:lnTo>
                    <a:lnTo>
                      <a:pt x="382" y="860"/>
                    </a:lnTo>
                    <a:lnTo>
                      <a:pt x="378" y="866"/>
                    </a:lnTo>
                    <a:lnTo>
                      <a:pt x="372" y="870"/>
                    </a:lnTo>
                    <a:lnTo>
                      <a:pt x="368" y="874"/>
                    </a:lnTo>
                    <a:lnTo>
                      <a:pt x="368" y="876"/>
                    </a:lnTo>
                    <a:lnTo>
                      <a:pt x="374" y="878"/>
                    </a:lnTo>
                    <a:lnTo>
                      <a:pt x="388" y="880"/>
                    </a:lnTo>
                    <a:lnTo>
                      <a:pt x="404" y="882"/>
                    </a:lnTo>
                    <a:lnTo>
                      <a:pt x="414" y="884"/>
                    </a:lnTo>
                    <a:lnTo>
                      <a:pt x="420" y="886"/>
                    </a:lnTo>
                    <a:lnTo>
                      <a:pt x="424" y="888"/>
                    </a:lnTo>
                    <a:lnTo>
                      <a:pt x="426" y="890"/>
                    </a:lnTo>
                    <a:lnTo>
                      <a:pt x="430" y="892"/>
                    </a:lnTo>
                    <a:lnTo>
                      <a:pt x="450" y="892"/>
                    </a:lnTo>
                    <a:lnTo>
                      <a:pt x="464" y="894"/>
                    </a:lnTo>
                    <a:lnTo>
                      <a:pt x="476" y="894"/>
                    </a:lnTo>
                    <a:lnTo>
                      <a:pt x="494" y="898"/>
                    </a:lnTo>
                    <a:lnTo>
                      <a:pt x="504" y="898"/>
                    </a:lnTo>
                    <a:lnTo>
                      <a:pt x="514" y="898"/>
                    </a:lnTo>
                    <a:lnTo>
                      <a:pt x="524" y="894"/>
                    </a:lnTo>
                    <a:lnTo>
                      <a:pt x="536" y="888"/>
                    </a:lnTo>
                    <a:lnTo>
                      <a:pt x="540" y="886"/>
                    </a:lnTo>
                    <a:lnTo>
                      <a:pt x="540" y="884"/>
                    </a:lnTo>
                    <a:lnTo>
                      <a:pt x="540" y="882"/>
                    </a:lnTo>
                    <a:lnTo>
                      <a:pt x="538" y="878"/>
                    </a:lnTo>
                    <a:lnTo>
                      <a:pt x="530" y="874"/>
                    </a:lnTo>
                    <a:lnTo>
                      <a:pt x="518" y="868"/>
                    </a:lnTo>
                    <a:lnTo>
                      <a:pt x="506" y="862"/>
                    </a:lnTo>
                    <a:lnTo>
                      <a:pt x="494" y="854"/>
                    </a:lnTo>
                    <a:lnTo>
                      <a:pt x="484" y="846"/>
                    </a:lnTo>
                    <a:lnTo>
                      <a:pt x="476" y="836"/>
                    </a:lnTo>
                    <a:lnTo>
                      <a:pt x="472" y="826"/>
                    </a:lnTo>
                    <a:lnTo>
                      <a:pt x="466" y="820"/>
                    </a:lnTo>
                    <a:lnTo>
                      <a:pt x="456" y="808"/>
                    </a:lnTo>
                    <a:lnTo>
                      <a:pt x="452" y="800"/>
                    </a:lnTo>
                    <a:lnTo>
                      <a:pt x="448" y="792"/>
                    </a:lnTo>
                    <a:lnTo>
                      <a:pt x="448" y="780"/>
                    </a:lnTo>
                    <a:lnTo>
                      <a:pt x="450" y="764"/>
                    </a:lnTo>
                    <a:lnTo>
                      <a:pt x="452" y="756"/>
                    </a:lnTo>
                    <a:lnTo>
                      <a:pt x="456" y="748"/>
                    </a:lnTo>
                    <a:lnTo>
                      <a:pt x="464" y="736"/>
                    </a:lnTo>
                    <a:lnTo>
                      <a:pt x="474" y="726"/>
                    </a:lnTo>
                    <a:lnTo>
                      <a:pt x="482" y="718"/>
                    </a:lnTo>
                    <a:lnTo>
                      <a:pt x="490" y="712"/>
                    </a:lnTo>
                    <a:lnTo>
                      <a:pt x="492" y="706"/>
                    </a:lnTo>
                    <a:lnTo>
                      <a:pt x="492" y="704"/>
                    </a:lnTo>
                    <a:lnTo>
                      <a:pt x="488" y="702"/>
                    </a:lnTo>
                    <a:lnTo>
                      <a:pt x="478" y="696"/>
                    </a:lnTo>
                    <a:lnTo>
                      <a:pt x="458" y="688"/>
                    </a:lnTo>
                    <a:lnTo>
                      <a:pt x="454" y="686"/>
                    </a:lnTo>
                    <a:lnTo>
                      <a:pt x="448" y="686"/>
                    </a:lnTo>
                    <a:lnTo>
                      <a:pt x="434" y="688"/>
                    </a:lnTo>
                    <a:lnTo>
                      <a:pt x="400" y="694"/>
                    </a:lnTo>
                    <a:lnTo>
                      <a:pt x="378" y="698"/>
                    </a:lnTo>
                    <a:lnTo>
                      <a:pt x="366" y="700"/>
                    </a:lnTo>
                    <a:lnTo>
                      <a:pt x="362" y="702"/>
                    </a:lnTo>
                    <a:lnTo>
                      <a:pt x="362" y="706"/>
                    </a:lnTo>
                    <a:lnTo>
                      <a:pt x="362" y="708"/>
                    </a:lnTo>
                    <a:lnTo>
                      <a:pt x="362" y="712"/>
                    </a:lnTo>
                    <a:lnTo>
                      <a:pt x="358" y="716"/>
                    </a:lnTo>
                    <a:lnTo>
                      <a:pt x="348" y="720"/>
                    </a:lnTo>
                    <a:lnTo>
                      <a:pt x="338" y="726"/>
                    </a:lnTo>
                    <a:lnTo>
                      <a:pt x="334" y="730"/>
                    </a:lnTo>
                    <a:lnTo>
                      <a:pt x="332" y="734"/>
                    </a:lnTo>
                    <a:lnTo>
                      <a:pt x="334" y="736"/>
                    </a:lnTo>
                    <a:lnTo>
                      <a:pt x="338" y="742"/>
                    </a:lnTo>
                    <a:lnTo>
                      <a:pt x="340" y="746"/>
                    </a:lnTo>
                    <a:lnTo>
                      <a:pt x="340" y="754"/>
                    </a:lnTo>
                    <a:lnTo>
                      <a:pt x="336" y="764"/>
                    </a:lnTo>
                    <a:lnTo>
                      <a:pt x="330" y="774"/>
                    </a:lnTo>
                    <a:lnTo>
                      <a:pt x="324" y="778"/>
                    </a:lnTo>
                    <a:lnTo>
                      <a:pt x="320" y="778"/>
                    </a:lnTo>
                    <a:lnTo>
                      <a:pt x="316" y="776"/>
                    </a:lnTo>
                    <a:lnTo>
                      <a:pt x="310" y="774"/>
                    </a:lnTo>
                    <a:lnTo>
                      <a:pt x="306" y="774"/>
                    </a:lnTo>
                    <a:lnTo>
                      <a:pt x="302" y="778"/>
                    </a:lnTo>
                    <a:lnTo>
                      <a:pt x="296" y="786"/>
                    </a:lnTo>
                    <a:close/>
                    <a:moveTo>
                      <a:pt x="282" y="168"/>
                    </a:moveTo>
                    <a:lnTo>
                      <a:pt x="282" y="168"/>
                    </a:lnTo>
                    <a:lnTo>
                      <a:pt x="290" y="168"/>
                    </a:lnTo>
                    <a:lnTo>
                      <a:pt x="294" y="164"/>
                    </a:lnTo>
                    <a:lnTo>
                      <a:pt x="292" y="160"/>
                    </a:lnTo>
                    <a:lnTo>
                      <a:pt x="288" y="158"/>
                    </a:lnTo>
                    <a:lnTo>
                      <a:pt x="280" y="154"/>
                    </a:lnTo>
                    <a:lnTo>
                      <a:pt x="270" y="152"/>
                    </a:lnTo>
                    <a:lnTo>
                      <a:pt x="260" y="152"/>
                    </a:lnTo>
                    <a:lnTo>
                      <a:pt x="250" y="156"/>
                    </a:lnTo>
                    <a:lnTo>
                      <a:pt x="242" y="160"/>
                    </a:lnTo>
                    <a:lnTo>
                      <a:pt x="240" y="164"/>
                    </a:lnTo>
                    <a:lnTo>
                      <a:pt x="240" y="166"/>
                    </a:lnTo>
                    <a:lnTo>
                      <a:pt x="244" y="166"/>
                    </a:lnTo>
                    <a:lnTo>
                      <a:pt x="260" y="168"/>
                    </a:lnTo>
                    <a:lnTo>
                      <a:pt x="282" y="168"/>
                    </a:lnTo>
                    <a:close/>
                    <a:moveTo>
                      <a:pt x="416" y="96"/>
                    </a:moveTo>
                    <a:lnTo>
                      <a:pt x="416" y="96"/>
                    </a:lnTo>
                    <a:lnTo>
                      <a:pt x="424" y="96"/>
                    </a:lnTo>
                    <a:lnTo>
                      <a:pt x="428" y="100"/>
                    </a:lnTo>
                    <a:lnTo>
                      <a:pt x="432" y="100"/>
                    </a:lnTo>
                    <a:lnTo>
                      <a:pt x="440" y="100"/>
                    </a:lnTo>
                    <a:lnTo>
                      <a:pt x="452" y="98"/>
                    </a:lnTo>
                    <a:lnTo>
                      <a:pt x="464" y="96"/>
                    </a:lnTo>
                    <a:lnTo>
                      <a:pt x="470" y="96"/>
                    </a:lnTo>
                    <a:lnTo>
                      <a:pt x="472" y="96"/>
                    </a:lnTo>
                    <a:lnTo>
                      <a:pt x="470" y="94"/>
                    </a:lnTo>
                    <a:lnTo>
                      <a:pt x="452" y="88"/>
                    </a:lnTo>
                    <a:lnTo>
                      <a:pt x="440" y="86"/>
                    </a:lnTo>
                    <a:lnTo>
                      <a:pt x="436" y="86"/>
                    </a:lnTo>
                    <a:lnTo>
                      <a:pt x="432" y="88"/>
                    </a:lnTo>
                    <a:lnTo>
                      <a:pt x="428" y="90"/>
                    </a:lnTo>
                    <a:lnTo>
                      <a:pt x="424" y="90"/>
                    </a:lnTo>
                    <a:lnTo>
                      <a:pt x="414" y="88"/>
                    </a:lnTo>
                    <a:lnTo>
                      <a:pt x="404" y="86"/>
                    </a:lnTo>
                    <a:lnTo>
                      <a:pt x="398" y="88"/>
                    </a:lnTo>
                    <a:lnTo>
                      <a:pt x="396" y="92"/>
                    </a:lnTo>
                    <a:lnTo>
                      <a:pt x="394" y="94"/>
                    </a:lnTo>
                    <a:lnTo>
                      <a:pt x="398" y="96"/>
                    </a:lnTo>
                    <a:lnTo>
                      <a:pt x="416" y="96"/>
                    </a:lnTo>
                    <a:close/>
                    <a:moveTo>
                      <a:pt x="406" y="124"/>
                    </a:moveTo>
                    <a:lnTo>
                      <a:pt x="406" y="124"/>
                    </a:lnTo>
                    <a:lnTo>
                      <a:pt x="414" y="122"/>
                    </a:lnTo>
                    <a:lnTo>
                      <a:pt x="416" y="122"/>
                    </a:lnTo>
                    <a:lnTo>
                      <a:pt x="416" y="120"/>
                    </a:lnTo>
                    <a:lnTo>
                      <a:pt x="414" y="116"/>
                    </a:lnTo>
                    <a:lnTo>
                      <a:pt x="408" y="112"/>
                    </a:lnTo>
                    <a:lnTo>
                      <a:pt x="402" y="110"/>
                    </a:lnTo>
                    <a:lnTo>
                      <a:pt x="394" y="110"/>
                    </a:lnTo>
                    <a:lnTo>
                      <a:pt x="390" y="112"/>
                    </a:lnTo>
                    <a:lnTo>
                      <a:pt x="392" y="114"/>
                    </a:lnTo>
                    <a:lnTo>
                      <a:pt x="392" y="116"/>
                    </a:lnTo>
                    <a:lnTo>
                      <a:pt x="392" y="118"/>
                    </a:lnTo>
                    <a:lnTo>
                      <a:pt x="390" y="120"/>
                    </a:lnTo>
                    <a:lnTo>
                      <a:pt x="390" y="122"/>
                    </a:lnTo>
                    <a:lnTo>
                      <a:pt x="392" y="124"/>
                    </a:lnTo>
                    <a:lnTo>
                      <a:pt x="406" y="124"/>
                    </a:lnTo>
                    <a:close/>
                    <a:moveTo>
                      <a:pt x="382" y="134"/>
                    </a:moveTo>
                    <a:lnTo>
                      <a:pt x="382" y="134"/>
                    </a:lnTo>
                    <a:lnTo>
                      <a:pt x="372" y="126"/>
                    </a:lnTo>
                    <a:lnTo>
                      <a:pt x="368" y="124"/>
                    </a:lnTo>
                    <a:lnTo>
                      <a:pt x="364" y="124"/>
                    </a:lnTo>
                    <a:lnTo>
                      <a:pt x="350" y="128"/>
                    </a:lnTo>
                    <a:lnTo>
                      <a:pt x="330" y="136"/>
                    </a:lnTo>
                    <a:lnTo>
                      <a:pt x="328" y="138"/>
                    </a:lnTo>
                    <a:lnTo>
                      <a:pt x="326" y="140"/>
                    </a:lnTo>
                    <a:lnTo>
                      <a:pt x="328" y="142"/>
                    </a:lnTo>
                    <a:lnTo>
                      <a:pt x="332" y="144"/>
                    </a:lnTo>
                    <a:lnTo>
                      <a:pt x="342" y="146"/>
                    </a:lnTo>
                    <a:lnTo>
                      <a:pt x="356" y="148"/>
                    </a:lnTo>
                    <a:lnTo>
                      <a:pt x="370" y="148"/>
                    </a:lnTo>
                    <a:lnTo>
                      <a:pt x="380" y="146"/>
                    </a:lnTo>
                    <a:lnTo>
                      <a:pt x="384" y="144"/>
                    </a:lnTo>
                    <a:lnTo>
                      <a:pt x="386" y="142"/>
                    </a:lnTo>
                    <a:lnTo>
                      <a:pt x="386" y="138"/>
                    </a:lnTo>
                    <a:lnTo>
                      <a:pt x="382" y="134"/>
                    </a:lnTo>
                    <a:close/>
                    <a:moveTo>
                      <a:pt x="46" y="116"/>
                    </a:moveTo>
                    <a:lnTo>
                      <a:pt x="46" y="116"/>
                    </a:lnTo>
                    <a:lnTo>
                      <a:pt x="54" y="118"/>
                    </a:lnTo>
                    <a:lnTo>
                      <a:pt x="62" y="114"/>
                    </a:lnTo>
                    <a:lnTo>
                      <a:pt x="66" y="114"/>
                    </a:lnTo>
                    <a:lnTo>
                      <a:pt x="70" y="116"/>
                    </a:lnTo>
                    <a:lnTo>
                      <a:pt x="76" y="120"/>
                    </a:lnTo>
                    <a:lnTo>
                      <a:pt x="80" y="122"/>
                    </a:lnTo>
                    <a:lnTo>
                      <a:pt x="86" y="124"/>
                    </a:lnTo>
                    <a:lnTo>
                      <a:pt x="92" y="122"/>
                    </a:lnTo>
                    <a:lnTo>
                      <a:pt x="102" y="118"/>
                    </a:lnTo>
                    <a:lnTo>
                      <a:pt x="118" y="110"/>
                    </a:lnTo>
                    <a:lnTo>
                      <a:pt x="130" y="104"/>
                    </a:lnTo>
                    <a:lnTo>
                      <a:pt x="134" y="102"/>
                    </a:lnTo>
                    <a:lnTo>
                      <a:pt x="140" y="102"/>
                    </a:lnTo>
                    <a:lnTo>
                      <a:pt x="148" y="102"/>
                    </a:lnTo>
                    <a:lnTo>
                      <a:pt x="158" y="106"/>
                    </a:lnTo>
                    <a:lnTo>
                      <a:pt x="168" y="108"/>
                    </a:lnTo>
                    <a:lnTo>
                      <a:pt x="176" y="108"/>
                    </a:lnTo>
                    <a:lnTo>
                      <a:pt x="180" y="108"/>
                    </a:lnTo>
                    <a:lnTo>
                      <a:pt x="182" y="106"/>
                    </a:lnTo>
                    <a:lnTo>
                      <a:pt x="182" y="102"/>
                    </a:lnTo>
                    <a:lnTo>
                      <a:pt x="176" y="98"/>
                    </a:lnTo>
                    <a:lnTo>
                      <a:pt x="166" y="94"/>
                    </a:lnTo>
                    <a:lnTo>
                      <a:pt x="150" y="90"/>
                    </a:lnTo>
                    <a:lnTo>
                      <a:pt x="126" y="86"/>
                    </a:lnTo>
                    <a:lnTo>
                      <a:pt x="122" y="88"/>
                    </a:lnTo>
                    <a:lnTo>
                      <a:pt x="120" y="90"/>
                    </a:lnTo>
                    <a:lnTo>
                      <a:pt x="118" y="92"/>
                    </a:lnTo>
                    <a:lnTo>
                      <a:pt x="114" y="94"/>
                    </a:lnTo>
                    <a:lnTo>
                      <a:pt x="108" y="98"/>
                    </a:lnTo>
                    <a:lnTo>
                      <a:pt x="96" y="100"/>
                    </a:lnTo>
                    <a:lnTo>
                      <a:pt x="64" y="104"/>
                    </a:lnTo>
                    <a:lnTo>
                      <a:pt x="42" y="108"/>
                    </a:lnTo>
                    <a:lnTo>
                      <a:pt x="34" y="110"/>
                    </a:lnTo>
                    <a:lnTo>
                      <a:pt x="32" y="112"/>
                    </a:lnTo>
                    <a:lnTo>
                      <a:pt x="36" y="114"/>
                    </a:lnTo>
                    <a:lnTo>
                      <a:pt x="46" y="116"/>
                    </a:lnTo>
                    <a:close/>
                    <a:moveTo>
                      <a:pt x="202" y="100"/>
                    </a:moveTo>
                    <a:lnTo>
                      <a:pt x="202" y="100"/>
                    </a:lnTo>
                    <a:lnTo>
                      <a:pt x="210" y="106"/>
                    </a:lnTo>
                    <a:lnTo>
                      <a:pt x="210" y="108"/>
                    </a:lnTo>
                    <a:lnTo>
                      <a:pt x="210" y="112"/>
                    </a:lnTo>
                    <a:lnTo>
                      <a:pt x="208" y="114"/>
                    </a:lnTo>
                    <a:lnTo>
                      <a:pt x="202" y="116"/>
                    </a:lnTo>
                    <a:lnTo>
                      <a:pt x="178" y="118"/>
                    </a:lnTo>
                    <a:lnTo>
                      <a:pt x="152" y="118"/>
                    </a:lnTo>
                    <a:lnTo>
                      <a:pt x="136" y="118"/>
                    </a:lnTo>
                    <a:lnTo>
                      <a:pt x="132" y="120"/>
                    </a:lnTo>
                    <a:lnTo>
                      <a:pt x="134" y="124"/>
                    </a:lnTo>
                    <a:lnTo>
                      <a:pt x="140" y="126"/>
                    </a:lnTo>
                    <a:lnTo>
                      <a:pt x="146" y="132"/>
                    </a:lnTo>
                    <a:lnTo>
                      <a:pt x="146" y="134"/>
                    </a:lnTo>
                    <a:lnTo>
                      <a:pt x="144" y="134"/>
                    </a:lnTo>
                    <a:lnTo>
                      <a:pt x="124" y="132"/>
                    </a:lnTo>
                    <a:lnTo>
                      <a:pt x="110" y="132"/>
                    </a:lnTo>
                    <a:lnTo>
                      <a:pt x="100" y="132"/>
                    </a:lnTo>
                    <a:lnTo>
                      <a:pt x="96" y="134"/>
                    </a:lnTo>
                    <a:lnTo>
                      <a:pt x="96" y="136"/>
                    </a:lnTo>
                    <a:lnTo>
                      <a:pt x="100" y="140"/>
                    </a:lnTo>
                    <a:lnTo>
                      <a:pt x="110" y="144"/>
                    </a:lnTo>
                    <a:lnTo>
                      <a:pt x="118" y="148"/>
                    </a:lnTo>
                    <a:lnTo>
                      <a:pt x="122" y="148"/>
                    </a:lnTo>
                    <a:lnTo>
                      <a:pt x="128" y="144"/>
                    </a:lnTo>
                    <a:lnTo>
                      <a:pt x="140" y="140"/>
                    </a:lnTo>
                    <a:lnTo>
                      <a:pt x="146" y="140"/>
                    </a:lnTo>
                    <a:lnTo>
                      <a:pt x="148" y="140"/>
                    </a:lnTo>
                    <a:lnTo>
                      <a:pt x="146" y="146"/>
                    </a:lnTo>
                    <a:lnTo>
                      <a:pt x="146" y="150"/>
                    </a:lnTo>
                    <a:lnTo>
                      <a:pt x="146" y="152"/>
                    </a:lnTo>
                    <a:lnTo>
                      <a:pt x="150" y="152"/>
                    </a:lnTo>
                    <a:lnTo>
                      <a:pt x="160" y="150"/>
                    </a:lnTo>
                    <a:lnTo>
                      <a:pt x="168" y="148"/>
                    </a:lnTo>
                    <a:lnTo>
                      <a:pt x="176" y="146"/>
                    </a:lnTo>
                    <a:lnTo>
                      <a:pt x="184" y="148"/>
                    </a:lnTo>
                    <a:lnTo>
                      <a:pt x="190" y="150"/>
                    </a:lnTo>
                    <a:lnTo>
                      <a:pt x="192" y="150"/>
                    </a:lnTo>
                    <a:lnTo>
                      <a:pt x="196" y="148"/>
                    </a:lnTo>
                    <a:lnTo>
                      <a:pt x="200" y="144"/>
                    </a:lnTo>
                    <a:lnTo>
                      <a:pt x="198" y="142"/>
                    </a:lnTo>
                    <a:lnTo>
                      <a:pt x="192" y="140"/>
                    </a:lnTo>
                    <a:lnTo>
                      <a:pt x="184" y="138"/>
                    </a:lnTo>
                    <a:lnTo>
                      <a:pt x="184" y="136"/>
                    </a:lnTo>
                    <a:lnTo>
                      <a:pt x="186" y="134"/>
                    </a:lnTo>
                    <a:lnTo>
                      <a:pt x="196" y="130"/>
                    </a:lnTo>
                    <a:lnTo>
                      <a:pt x="206" y="130"/>
                    </a:lnTo>
                    <a:lnTo>
                      <a:pt x="216" y="128"/>
                    </a:lnTo>
                    <a:lnTo>
                      <a:pt x="220" y="126"/>
                    </a:lnTo>
                    <a:lnTo>
                      <a:pt x="226" y="124"/>
                    </a:lnTo>
                    <a:lnTo>
                      <a:pt x="230" y="120"/>
                    </a:lnTo>
                    <a:lnTo>
                      <a:pt x="234" y="118"/>
                    </a:lnTo>
                    <a:lnTo>
                      <a:pt x="246" y="118"/>
                    </a:lnTo>
                    <a:lnTo>
                      <a:pt x="262" y="118"/>
                    </a:lnTo>
                    <a:lnTo>
                      <a:pt x="286" y="114"/>
                    </a:lnTo>
                    <a:lnTo>
                      <a:pt x="298" y="112"/>
                    </a:lnTo>
                    <a:lnTo>
                      <a:pt x="304" y="108"/>
                    </a:lnTo>
                    <a:lnTo>
                      <a:pt x="306" y="104"/>
                    </a:lnTo>
                    <a:lnTo>
                      <a:pt x="304" y="102"/>
                    </a:lnTo>
                    <a:lnTo>
                      <a:pt x="298" y="98"/>
                    </a:lnTo>
                    <a:lnTo>
                      <a:pt x="290" y="96"/>
                    </a:lnTo>
                    <a:lnTo>
                      <a:pt x="280" y="96"/>
                    </a:lnTo>
                    <a:lnTo>
                      <a:pt x="270" y="98"/>
                    </a:lnTo>
                    <a:lnTo>
                      <a:pt x="256" y="98"/>
                    </a:lnTo>
                    <a:lnTo>
                      <a:pt x="258" y="98"/>
                    </a:lnTo>
                    <a:lnTo>
                      <a:pt x="260" y="96"/>
                    </a:lnTo>
                    <a:lnTo>
                      <a:pt x="262" y="94"/>
                    </a:lnTo>
                    <a:lnTo>
                      <a:pt x="262" y="92"/>
                    </a:lnTo>
                    <a:lnTo>
                      <a:pt x="258" y="90"/>
                    </a:lnTo>
                    <a:lnTo>
                      <a:pt x="250" y="88"/>
                    </a:lnTo>
                    <a:lnTo>
                      <a:pt x="228" y="88"/>
                    </a:lnTo>
                    <a:lnTo>
                      <a:pt x="208" y="90"/>
                    </a:lnTo>
                    <a:lnTo>
                      <a:pt x="202" y="92"/>
                    </a:lnTo>
                    <a:lnTo>
                      <a:pt x="198" y="96"/>
                    </a:lnTo>
                    <a:lnTo>
                      <a:pt x="198" y="98"/>
                    </a:lnTo>
                    <a:lnTo>
                      <a:pt x="202" y="100"/>
                    </a:lnTo>
                    <a:close/>
                    <a:moveTo>
                      <a:pt x="272" y="70"/>
                    </a:moveTo>
                    <a:lnTo>
                      <a:pt x="272" y="70"/>
                    </a:lnTo>
                    <a:lnTo>
                      <a:pt x="276" y="66"/>
                    </a:lnTo>
                    <a:lnTo>
                      <a:pt x="278" y="64"/>
                    </a:lnTo>
                    <a:lnTo>
                      <a:pt x="276" y="62"/>
                    </a:lnTo>
                    <a:lnTo>
                      <a:pt x="274" y="60"/>
                    </a:lnTo>
                    <a:lnTo>
                      <a:pt x="268" y="60"/>
                    </a:lnTo>
                    <a:lnTo>
                      <a:pt x="262" y="60"/>
                    </a:lnTo>
                    <a:lnTo>
                      <a:pt x="256" y="62"/>
                    </a:lnTo>
                    <a:lnTo>
                      <a:pt x="250" y="66"/>
                    </a:lnTo>
                    <a:lnTo>
                      <a:pt x="246" y="72"/>
                    </a:lnTo>
                    <a:lnTo>
                      <a:pt x="244" y="76"/>
                    </a:lnTo>
                    <a:lnTo>
                      <a:pt x="244" y="78"/>
                    </a:lnTo>
                    <a:lnTo>
                      <a:pt x="248" y="78"/>
                    </a:lnTo>
                    <a:lnTo>
                      <a:pt x="258" y="74"/>
                    </a:lnTo>
                    <a:lnTo>
                      <a:pt x="272" y="70"/>
                    </a:lnTo>
                    <a:close/>
                    <a:moveTo>
                      <a:pt x="228" y="142"/>
                    </a:moveTo>
                    <a:lnTo>
                      <a:pt x="228" y="142"/>
                    </a:lnTo>
                    <a:lnTo>
                      <a:pt x="222" y="144"/>
                    </a:lnTo>
                    <a:lnTo>
                      <a:pt x="220" y="146"/>
                    </a:lnTo>
                    <a:lnTo>
                      <a:pt x="218" y="150"/>
                    </a:lnTo>
                    <a:lnTo>
                      <a:pt x="220" y="152"/>
                    </a:lnTo>
                    <a:lnTo>
                      <a:pt x="222" y="156"/>
                    </a:lnTo>
                    <a:lnTo>
                      <a:pt x="226" y="156"/>
                    </a:lnTo>
                    <a:lnTo>
                      <a:pt x="232" y="156"/>
                    </a:lnTo>
                    <a:lnTo>
                      <a:pt x="238" y="154"/>
                    </a:lnTo>
                    <a:lnTo>
                      <a:pt x="246" y="148"/>
                    </a:lnTo>
                    <a:lnTo>
                      <a:pt x="248" y="144"/>
                    </a:lnTo>
                    <a:lnTo>
                      <a:pt x="248" y="142"/>
                    </a:lnTo>
                    <a:lnTo>
                      <a:pt x="246" y="140"/>
                    </a:lnTo>
                    <a:lnTo>
                      <a:pt x="242" y="138"/>
                    </a:lnTo>
                    <a:lnTo>
                      <a:pt x="228" y="142"/>
                    </a:lnTo>
                    <a:close/>
                    <a:moveTo>
                      <a:pt x="790" y="22"/>
                    </a:moveTo>
                    <a:lnTo>
                      <a:pt x="790" y="22"/>
                    </a:lnTo>
                    <a:lnTo>
                      <a:pt x="792" y="20"/>
                    </a:lnTo>
                    <a:lnTo>
                      <a:pt x="792" y="18"/>
                    </a:lnTo>
                    <a:lnTo>
                      <a:pt x="788" y="14"/>
                    </a:lnTo>
                    <a:lnTo>
                      <a:pt x="780" y="12"/>
                    </a:lnTo>
                    <a:lnTo>
                      <a:pt x="770" y="12"/>
                    </a:lnTo>
                    <a:lnTo>
                      <a:pt x="748" y="12"/>
                    </a:lnTo>
                    <a:lnTo>
                      <a:pt x="736" y="14"/>
                    </a:lnTo>
                    <a:lnTo>
                      <a:pt x="728" y="18"/>
                    </a:lnTo>
                    <a:lnTo>
                      <a:pt x="726" y="18"/>
                    </a:lnTo>
                    <a:lnTo>
                      <a:pt x="726" y="20"/>
                    </a:lnTo>
                    <a:lnTo>
                      <a:pt x="730" y="22"/>
                    </a:lnTo>
                    <a:lnTo>
                      <a:pt x="750" y="26"/>
                    </a:lnTo>
                    <a:lnTo>
                      <a:pt x="774" y="26"/>
                    </a:lnTo>
                    <a:lnTo>
                      <a:pt x="784" y="26"/>
                    </a:lnTo>
                    <a:lnTo>
                      <a:pt x="790" y="22"/>
                    </a:lnTo>
                    <a:close/>
                    <a:moveTo>
                      <a:pt x="596" y="154"/>
                    </a:moveTo>
                    <a:lnTo>
                      <a:pt x="596" y="154"/>
                    </a:lnTo>
                    <a:lnTo>
                      <a:pt x="588" y="158"/>
                    </a:lnTo>
                    <a:lnTo>
                      <a:pt x="586" y="160"/>
                    </a:lnTo>
                    <a:lnTo>
                      <a:pt x="588" y="162"/>
                    </a:lnTo>
                    <a:lnTo>
                      <a:pt x="592" y="164"/>
                    </a:lnTo>
                    <a:lnTo>
                      <a:pt x="608" y="164"/>
                    </a:lnTo>
                    <a:lnTo>
                      <a:pt x="628" y="164"/>
                    </a:lnTo>
                    <a:lnTo>
                      <a:pt x="634" y="162"/>
                    </a:lnTo>
                    <a:lnTo>
                      <a:pt x="638" y="160"/>
                    </a:lnTo>
                    <a:lnTo>
                      <a:pt x="636" y="158"/>
                    </a:lnTo>
                    <a:lnTo>
                      <a:pt x="632" y="156"/>
                    </a:lnTo>
                    <a:lnTo>
                      <a:pt x="618" y="152"/>
                    </a:lnTo>
                    <a:lnTo>
                      <a:pt x="610" y="152"/>
                    </a:lnTo>
                    <a:lnTo>
                      <a:pt x="600" y="154"/>
                    </a:lnTo>
                    <a:lnTo>
                      <a:pt x="596" y="154"/>
                    </a:lnTo>
                    <a:close/>
                    <a:moveTo>
                      <a:pt x="482" y="98"/>
                    </a:moveTo>
                    <a:lnTo>
                      <a:pt x="482" y="98"/>
                    </a:lnTo>
                    <a:lnTo>
                      <a:pt x="460" y="100"/>
                    </a:lnTo>
                    <a:lnTo>
                      <a:pt x="458" y="102"/>
                    </a:lnTo>
                    <a:lnTo>
                      <a:pt x="462" y="106"/>
                    </a:lnTo>
                    <a:lnTo>
                      <a:pt x="470" y="108"/>
                    </a:lnTo>
                    <a:lnTo>
                      <a:pt x="482" y="108"/>
                    </a:lnTo>
                    <a:lnTo>
                      <a:pt x="510" y="106"/>
                    </a:lnTo>
                    <a:lnTo>
                      <a:pt x="514" y="106"/>
                    </a:lnTo>
                    <a:lnTo>
                      <a:pt x="516" y="104"/>
                    </a:lnTo>
                    <a:lnTo>
                      <a:pt x="508" y="100"/>
                    </a:lnTo>
                    <a:lnTo>
                      <a:pt x="496" y="98"/>
                    </a:lnTo>
                    <a:lnTo>
                      <a:pt x="482" y="98"/>
                    </a:lnTo>
                    <a:close/>
                    <a:moveTo>
                      <a:pt x="796" y="100"/>
                    </a:moveTo>
                    <a:lnTo>
                      <a:pt x="796" y="100"/>
                    </a:lnTo>
                    <a:lnTo>
                      <a:pt x="822" y="96"/>
                    </a:lnTo>
                    <a:lnTo>
                      <a:pt x="842" y="92"/>
                    </a:lnTo>
                    <a:lnTo>
                      <a:pt x="848" y="90"/>
                    </a:lnTo>
                    <a:lnTo>
                      <a:pt x="854" y="88"/>
                    </a:lnTo>
                    <a:lnTo>
                      <a:pt x="856" y="84"/>
                    </a:lnTo>
                    <a:lnTo>
                      <a:pt x="858" y="78"/>
                    </a:lnTo>
                    <a:lnTo>
                      <a:pt x="856" y="70"/>
                    </a:lnTo>
                    <a:lnTo>
                      <a:pt x="852" y="66"/>
                    </a:lnTo>
                    <a:lnTo>
                      <a:pt x="844" y="62"/>
                    </a:lnTo>
                    <a:lnTo>
                      <a:pt x="836" y="60"/>
                    </a:lnTo>
                    <a:lnTo>
                      <a:pt x="828" y="60"/>
                    </a:lnTo>
                    <a:lnTo>
                      <a:pt x="820" y="60"/>
                    </a:lnTo>
                    <a:lnTo>
                      <a:pt x="812" y="62"/>
                    </a:lnTo>
                    <a:lnTo>
                      <a:pt x="806" y="66"/>
                    </a:lnTo>
                    <a:lnTo>
                      <a:pt x="800" y="70"/>
                    </a:lnTo>
                    <a:lnTo>
                      <a:pt x="796" y="72"/>
                    </a:lnTo>
                    <a:lnTo>
                      <a:pt x="784" y="74"/>
                    </a:lnTo>
                    <a:lnTo>
                      <a:pt x="768" y="76"/>
                    </a:lnTo>
                    <a:lnTo>
                      <a:pt x="758" y="80"/>
                    </a:lnTo>
                    <a:lnTo>
                      <a:pt x="748" y="86"/>
                    </a:lnTo>
                    <a:lnTo>
                      <a:pt x="742" y="90"/>
                    </a:lnTo>
                    <a:lnTo>
                      <a:pt x="740" y="94"/>
                    </a:lnTo>
                    <a:lnTo>
                      <a:pt x="742" y="98"/>
                    </a:lnTo>
                    <a:lnTo>
                      <a:pt x="748" y="100"/>
                    </a:lnTo>
                    <a:lnTo>
                      <a:pt x="758" y="102"/>
                    </a:lnTo>
                    <a:lnTo>
                      <a:pt x="768" y="102"/>
                    </a:lnTo>
                    <a:lnTo>
                      <a:pt x="796" y="100"/>
                    </a:lnTo>
                    <a:close/>
                    <a:moveTo>
                      <a:pt x="506" y="132"/>
                    </a:moveTo>
                    <a:lnTo>
                      <a:pt x="506" y="132"/>
                    </a:lnTo>
                    <a:lnTo>
                      <a:pt x="494" y="134"/>
                    </a:lnTo>
                    <a:lnTo>
                      <a:pt x="482" y="132"/>
                    </a:lnTo>
                    <a:lnTo>
                      <a:pt x="476" y="134"/>
                    </a:lnTo>
                    <a:lnTo>
                      <a:pt x="472" y="136"/>
                    </a:lnTo>
                    <a:lnTo>
                      <a:pt x="468" y="140"/>
                    </a:lnTo>
                    <a:lnTo>
                      <a:pt x="466" y="148"/>
                    </a:lnTo>
                    <a:lnTo>
                      <a:pt x="466" y="154"/>
                    </a:lnTo>
                    <a:lnTo>
                      <a:pt x="468" y="156"/>
                    </a:lnTo>
                    <a:lnTo>
                      <a:pt x="472" y="158"/>
                    </a:lnTo>
                    <a:lnTo>
                      <a:pt x="478" y="158"/>
                    </a:lnTo>
                    <a:lnTo>
                      <a:pt x="494" y="158"/>
                    </a:lnTo>
                    <a:lnTo>
                      <a:pt x="512" y="158"/>
                    </a:lnTo>
                    <a:lnTo>
                      <a:pt x="520" y="156"/>
                    </a:lnTo>
                    <a:lnTo>
                      <a:pt x="524" y="154"/>
                    </a:lnTo>
                    <a:lnTo>
                      <a:pt x="526" y="150"/>
                    </a:lnTo>
                    <a:lnTo>
                      <a:pt x="524" y="144"/>
                    </a:lnTo>
                    <a:lnTo>
                      <a:pt x="522" y="138"/>
                    </a:lnTo>
                    <a:lnTo>
                      <a:pt x="516" y="134"/>
                    </a:lnTo>
                    <a:lnTo>
                      <a:pt x="512" y="132"/>
                    </a:lnTo>
                    <a:lnTo>
                      <a:pt x="506" y="132"/>
                    </a:lnTo>
                    <a:close/>
                    <a:moveTo>
                      <a:pt x="456" y="58"/>
                    </a:moveTo>
                    <a:lnTo>
                      <a:pt x="456" y="58"/>
                    </a:lnTo>
                    <a:lnTo>
                      <a:pt x="460" y="58"/>
                    </a:lnTo>
                    <a:lnTo>
                      <a:pt x="464" y="58"/>
                    </a:lnTo>
                    <a:lnTo>
                      <a:pt x="470" y="58"/>
                    </a:lnTo>
                    <a:lnTo>
                      <a:pt x="480" y="58"/>
                    </a:lnTo>
                    <a:lnTo>
                      <a:pt x="486" y="58"/>
                    </a:lnTo>
                    <a:lnTo>
                      <a:pt x="492" y="62"/>
                    </a:lnTo>
                    <a:lnTo>
                      <a:pt x="496" y="64"/>
                    </a:lnTo>
                    <a:lnTo>
                      <a:pt x="500" y="64"/>
                    </a:lnTo>
                    <a:lnTo>
                      <a:pt x="508" y="60"/>
                    </a:lnTo>
                    <a:lnTo>
                      <a:pt x="524" y="56"/>
                    </a:lnTo>
                    <a:lnTo>
                      <a:pt x="548" y="52"/>
                    </a:lnTo>
                    <a:lnTo>
                      <a:pt x="552" y="52"/>
                    </a:lnTo>
                    <a:lnTo>
                      <a:pt x="550" y="50"/>
                    </a:lnTo>
                    <a:lnTo>
                      <a:pt x="540" y="48"/>
                    </a:lnTo>
                    <a:lnTo>
                      <a:pt x="498" y="44"/>
                    </a:lnTo>
                    <a:lnTo>
                      <a:pt x="492" y="44"/>
                    </a:lnTo>
                    <a:lnTo>
                      <a:pt x="488" y="44"/>
                    </a:lnTo>
                    <a:lnTo>
                      <a:pt x="488" y="46"/>
                    </a:lnTo>
                    <a:lnTo>
                      <a:pt x="490" y="48"/>
                    </a:lnTo>
                    <a:lnTo>
                      <a:pt x="494" y="52"/>
                    </a:lnTo>
                    <a:lnTo>
                      <a:pt x="492" y="54"/>
                    </a:lnTo>
                    <a:lnTo>
                      <a:pt x="488" y="54"/>
                    </a:lnTo>
                    <a:lnTo>
                      <a:pt x="462" y="52"/>
                    </a:lnTo>
                    <a:lnTo>
                      <a:pt x="454" y="54"/>
                    </a:lnTo>
                    <a:lnTo>
                      <a:pt x="454" y="56"/>
                    </a:lnTo>
                    <a:lnTo>
                      <a:pt x="456" y="58"/>
                    </a:lnTo>
                    <a:close/>
                    <a:moveTo>
                      <a:pt x="678" y="84"/>
                    </a:moveTo>
                    <a:lnTo>
                      <a:pt x="678" y="84"/>
                    </a:lnTo>
                    <a:lnTo>
                      <a:pt x="688" y="82"/>
                    </a:lnTo>
                    <a:lnTo>
                      <a:pt x="696" y="78"/>
                    </a:lnTo>
                    <a:lnTo>
                      <a:pt x="704" y="74"/>
                    </a:lnTo>
                    <a:lnTo>
                      <a:pt x="710" y="70"/>
                    </a:lnTo>
                    <a:lnTo>
                      <a:pt x="710" y="68"/>
                    </a:lnTo>
                    <a:lnTo>
                      <a:pt x="710" y="66"/>
                    </a:lnTo>
                    <a:lnTo>
                      <a:pt x="704" y="64"/>
                    </a:lnTo>
                    <a:lnTo>
                      <a:pt x="692" y="64"/>
                    </a:lnTo>
                    <a:lnTo>
                      <a:pt x="670" y="68"/>
                    </a:lnTo>
                    <a:lnTo>
                      <a:pt x="654" y="72"/>
                    </a:lnTo>
                    <a:lnTo>
                      <a:pt x="646" y="76"/>
                    </a:lnTo>
                    <a:lnTo>
                      <a:pt x="644" y="80"/>
                    </a:lnTo>
                    <a:lnTo>
                      <a:pt x="646" y="82"/>
                    </a:lnTo>
                    <a:lnTo>
                      <a:pt x="658" y="84"/>
                    </a:lnTo>
                    <a:lnTo>
                      <a:pt x="678" y="84"/>
                    </a:lnTo>
                    <a:close/>
                    <a:moveTo>
                      <a:pt x="568" y="44"/>
                    </a:moveTo>
                    <a:lnTo>
                      <a:pt x="568" y="44"/>
                    </a:lnTo>
                    <a:lnTo>
                      <a:pt x="580" y="44"/>
                    </a:lnTo>
                    <a:lnTo>
                      <a:pt x="582" y="44"/>
                    </a:lnTo>
                    <a:lnTo>
                      <a:pt x="580" y="42"/>
                    </a:lnTo>
                    <a:lnTo>
                      <a:pt x="570" y="38"/>
                    </a:lnTo>
                    <a:lnTo>
                      <a:pt x="556" y="34"/>
                    </a:lnTo>
                    <a:lnTo>
                      <a:pt x="544" y="30"/>
                    </a:lnTo>
                    <a:lnTo>
                      <a:pt x="536" y="28"/>
                    </a:lnTo>
                    <a:lnTo>
                      <a:pt x="528" y="30"/>
                    </a:lnTo>
                    <a:lnTo>
                      <a:pt x="518" y="34"/>
                    </a:lnTo>
                    <a:lnTo>
                      <a:pt x="510" y="38"/>
                    </a:lnTo>
                    <a:lnTo>
                      <a:pt x="508" y="40"/>
                    </a:lnTo>
                    <a:lnTo>
                      <a:pt x="510" y="40"/>
                    </a:lnTo>
                    <a:lnTo>
                      <a:pt x="520" y="40"/>
                    </a:lnTo>
                    <a:lnTo>
                      <a:pt x="542" y="42"/>
                    </a:lnTo>
                    <a:lnTo>
                      <a:pt x="568" y="44"/>
                    </a:lnTo>
                    <a:close/>
                    <a:moveTo>
                      <a:pt x="672" y="122"/>
                    </a:moveTo>
                    <a:lnTo>
                      <a:pt x="672" y="122"/>
                    </a:lnTo>
                    <a:lnTo>
                      <a:pt x="682" y="124"/>
                    </a:lnTo>
                    <a:lnTo>
                      <a:pt x="690" y="124"/>
                    </a:lnTo>
                    <a:lnTo>
                      <a:pt x="694" y="124"/>
                    </a:lnTo>
                    <a:lnTo>
                      <a:pt x="698" y="120"/>
                    </a:lnTo>
                    <a:lnTo>
                      <a:pt x="706" y="116"/>
                    </a:lnTo>
                    <a:lnTo>
                      <a:pt x="710" y="112"/>
                    </a:lnTo>
                    <a:lnTo>
                      <a:pt x="718" y="112"/>
                    </a:lnTo>
                    <a:lnTo>
                      <a:pt x="724" y="110"/>
                    </a:lnTo>
                    <a:lnTo>
                      <a:pt x="728" y="106"/>
                    </a:lnTo>
                    <a:lnTo>
                      <a:pt x="730" y="100"/>
                    </a:lnTo>
                    <a:lnTo>
                      <a:pt x="728" y="94"/>
                    </a:lnTo>
                    <a:lnTo>
                      <a:pt x="724" y="88"/>
                    </a:lnTo>
                    <a:lnTo>
                      <a:pt x="716" y="84"/>
                    </a:lnTo>
                    <a:lnTo>
                      <a:pt x="704" y="84"/>
                    </a:lnTo>
                    <a:lnTo>
                      <a:pt x="688" y="88"/>
                    </a:lnTo>
                    <a:lnTo>
                      <a:pt x="670" y="94"/>
                    </a:lnTo>
                    <a:lnTo>
                      <a:pt x="656" y="94"/>
                    </a:lnTo>
                    <a:lnTo>
                      <a:pt x="644" y="92"/>
                    </a:lnTo>
                    <a:lnTo>
                      <a:pt x="634" y="90"/>
                    </a:lnTo>
                    <a:lnTo>
                      <a:pt x="626" y="90"/>
                    </a:lnTo>
                    <a:lnTo>
                      <a:pt x="620" y="90"/>
                    </a:lnTo>
                    <a:lnTo>
                      <a:pt x="614" y="94"/>
                    </a:lnTo>
                    <a:lnTo>
                      <a:pt x="608" y="104"/>
                    </a:lnTo>
                    <a:lnTo>
                      <a:pt x="606" y="116"/>
                    </a:lnTo>
                    <a:lnTo>
                      <a:pt x="606" y="118"/>
                    </a:lnTo>
                    <a:lnTo>
                      <a:pt x="608" y="122"/>
                    </a:lnTo>
                    <a:lnTo>
                      <a:pt x="614" y="124"/>
                    </a:lnTo>
                    <a:lnTo>
                      <a:pt x="622" y="124"/>
                    </a:lnTo>
                    <a:lnTo>
                      <a:pt x="646" y="120"/>
                    </a:lnTo>
                    <a:lnTo>
                      <a:pt x="660" y="120"/>
                    </a:lnTo>
                    <a:lnTo>
                      <a:pt x="672" y="122"/>
                    </a:lnTo>
                    <a:close/>
                    <a:moveTo>
                      <a:pt x="4428" y="2314"/>
                    </a:moveTo>
                    <a:lnTo>
                      <a:pt x="4428" y="2314"/>
                    </a:lnTo>
                    <a:lnTo>
                      <a:pt x="4426" y="2314"/>
                    </a:lnTo>
                    <a:lnTo>
                      <a:pt x="4428" y="2314"/>
                    </a:lnTo>
                    <a:lnTo>
                      <a:pt x="4432" y="2310"/>
                    </a:lnTo>
                    <a:lnTo>
                      <a:pt x="4436" y="2306"/>
                    </a:lnTo>
                    <a:lnTo>
                      <a:pt x="4436" y="2302"/>
                    </a:lnTo>
                    <a:lnTo>
                      <a:pt x="4432" y="2304"/>
                    </a:lnTo>
                    <a:lnTo>
                      <a:pt x="4428" y="2314"/>
                    </a:lnTo>
                    <a:close/>
                    <a:moveTo>
                      <a:pt x="4510" y="2192"/>
                    </a:moveTo>
                    <a:lnTo>
                      <a:pt x="4510" y="2192"/>
                    </a:lnTo>
                    <a:lnTo>
                      <a:pt x="4508" y="2194"/>
                    </a:lnTo>
                    <a:lnTo>
                      <a:pt x="4506" y="2196"/>
                    </a:lnTo>
                    <a:lnTo>
                      <a:pt x="4502" y="2202"/>
                    </a:lnTo>
                    <a:lnTo>
                      <a:pt x="4498" y="2210"/>
                    </a:lnTo>
                    <a:lnTo>
                      <a:pt x="4496" y="2214"/>
                    </a:lnTo>
                    <a:lnTo>
                      <a:pt x="4492" y="2216"/>
                    </a:lnTo>
                    <a:lnTo>
                      <a:pt x="4482" y="2220"/>
                    </a:lnTo>
                    <a:lnTo>
                      <a:pt x="4476" y="2224"/>
                    </a:lnTo>
                    <a:lnTo>
                      <a:pt x="4476" y="2226"/>
                    </a:lnTo>
                    <a:lnTo>
                      <a:pt x="4474" y="2228"/>
                    </a:lnTo>
                    <a:lnTo>
                      <a:pt x="4478" y="2236"/>
                    </a:lnTo>
                    <a:lnTo>
                      <a:pt x="4480" y="2238"/>
                    </a:lnTo>
                    <a:lnTo>
                      <a:pt x="4482" y="2238"/>
                    </a:lnTo>
                    <a:lnTo>
                      <a:pt x="4484" y="2236"/>
                    </a:lnTo>
                    <a:lnTo>
                      <a:pt x="4490" y="2230"/>
                    </a:lnTo>
                    <a:lnTo>
                      <a:pt x="4494" y="2228"/>
                    </a:lnTo>
                    <a:lnTo>
                      <a:pt x="4498" y="2226"/>
                    </a:lnTo>
                    <a:lnTo>
                      <a:pt x="4504" y="2224"/>
                    </a:lnTo>
                    <a:lnTo>
                      <a:pt x="4508" y="2220"/>
                    </a:lnTo>
                    <a:lnTo>
                      <a:pt x="4510" y="2214"/>
                    </a:lnTo>
                    <a:lnTo>
                      <a:pt x="4512" y="2208"/>
                    </a:lnTo>
                    <a:lnTo>
                      <a:pt x="4512" y="2198"/>
                    </a:lnTo>
                    <a:lnTo>
                      <a:pt x="4512" y="2194"/>
                    </a:lnTo>
                    <a:lnTo>
                      <a:pt x="4510" y="2192"/>
                    </a:lnTo>
                    <a:close/>
                    <a:moveTo>
                      <a:pt x="4462" y="2262"/>
                    </a:moveTo>
                    <a:lnTo>
                      <a:pt x="4462" y="2262"/>
                    </a:lnTo>
                    <a:lnTo>
                      <a:pt x="4460" y="2260"/>
                    </a:lnTo>
                    <a:lnTo>
                      <a:pt x="4456" y="2262"/>
                    </a:lnTo>
                    <a:lnTo>
                      <a:pt x="4452" y="2272"/>
                    </a:lnTo>
                    <a:lnTo>
                      <a:pt x="4448" y="2284"/>
                    </a:lnTo>
                    <a:lnTo>
                      <a:pt x="4448" y="2292"/>
                    </a:lnTo>
                    <a:lnTo>
                      <a:pt x="4448" y="2294"/>
                    </a:lnTo>
                    <a:lnTo>
                      <a:pt x="4452" y="2292"/>
                    </a:lnTo>
                    <a:lnTo>
                      <a:pt x="4458" y="2282"/>
                    </a:lnTo>
                    <a:lnTo>
                      <a:pt x="4462" y="2272"/>
                    </a:lnTo>
                    <a:lnTo>
                      <a:pt x="4462" y="2266"/>
                    </a:lnTo>
                    <a:lnTo>
                      <a:pt x="4462" y="2262"/>
                    </a:lnTo>
                    <a:close/>
                    <a:moveTo>
                      <a:pt x="4486" y="4072"/>
                    </a:moveTo>
                    <a:lnTo>
                      <a:pt x="4486" y="4072"/>
                    </a:lnTo>
                    <a:lnTo>
                      <a:pt x="4482" y="4070"/>
                    </a:lnTo>
                    <a:lnTo>
                      <a:pt x="4482" y="4068"/>
                    </a:lnTo>
                    <a:lnTo>
                      <a:pt x="4480" y="4066"/>
                    </a:lnTo>
                    <a:lnTo>
                      <a:pt x="4478" y="4064"/>
                    </a:lnTo>
                    <a:lnTo>
                      <a:pt x="4474" y="4064"/>
                    </a:lnTo>
                    <a:lnTo>
                      <a:pt x="4470" y="4064"/>
                    </a:lnTo>
                    <a:lnTo>
                      <a:pt x="4460" y="4068"/>
                    </a:lnTo>
                    <a:lnTo>
                      <a:pt x="4450" y="4076"/>
                    </a:lnTo>
                    <a:lnTo>
                      <a:pt x="4448" y="4080"/>
                    </a:lnTo>
                    <a:lnTo>
                      <a:pt x="4448" y="4084"/>
                    </a:lnTo>
                    <a:lnTo>
                      <a:pt x="4446" y="4088"/>
                    </a:lnTo>
                    <a:lnTo>
                      <a:pt x="4442" y="4094"/>
                    </a:lnTo>
                    <a:lnTo>
                      <a:pt x="4440" y="4100"/>
                    </a:lnTo>
                    <a:lnTo>
                      <a:pt x="4438" y="4104"/>
                    </a:lnTo>
                    <a:lnTo>
                      <a:pt x="4440" y="4106"/>
                    </a:lnTo>
                    <a:lnTo>
                      <a:pt x="4442" y="4104"/>
                    </a:lnTo>
                    <a:lnTo>
                      <a:pt x="4448" y="4104"/>
                    </a:lnTo>
                    <a:lnTo>
                      <a:pt x="4458" y="4106"/>
                    </a:lnTo>
                    <a:lnTo>
                      <a:pt x="4462" y="4106"/>
                    </a:lnTo>
                    <a:lnTo>
                      <a:pt x="4466" y="4106"/>
                    </a:lnTo>
                    <a:lnTo>
                      <a:pt x="4470" y="4102"/>
                    </a:lnTo>
                    <a:lnTo>
                      <a:pt x="4474" y="4098"/>
                    </a:lnTo>
                    <a:lnTo>
                      <a:pt x="4478" y="4094"/>
                    </a:lnTo>
                    <a:lnTo>
                      <a:pt x="4480" y="4092"/>
                    </a:lnTo>
                    <a:lnTo>
                      <a:pt x="4482" y="4090"/>
                    </a:lnTo>
                    <a:lnTo>
                      <a:pt x="4484" y="4082"/>
                    </a:lnTo>
                    <a:lnTo>
                      <a:pt x="4488" y="4074"/>
                    </a:lnTo>
                    <a:lnTo>
                      <a:pt x="4488" y="4072"/>
                    </a:lnTo>
                    <a:lnTo>
                      <a:pt x="4486" y="4072"/>
                    </a:lnTo>
                    <a:close/>
                    <a:moveTo>
                      <a:pt x="2916" y="5240"/>
                    </a:moveTo>
                    <a:lnTo>
                      <a:pt x="2916" y="5240"/>
                    </a:lnTo>
                    <a:lnTo>
                      <a:pt x="2912" y="5240"/>
                    </a:lnTo>
                    <a:lnTo>
                      <a:pt x="2908" y="5240"/>
                    </a:lnTo>
                    <a:lnTo>
                      <a:pt x="2902" y="5244"/>
                    </a:lnTo>
                    <a:lnTo>
                      <a:pt x="2898" y="5248"/>
                    </a:lnTo>
                    <a:lnTo>
                      <a:pt x="2896" y="5252"/>
                    </a:lnTo>
                    <a:lnTo>
                      <a:pt x="2896" y="5260"/>
                    </a:lnTo>
                    <a:lnTo>
                      <a:pt x="2896" y="5264"/>
                    </a:lnTo>
                    <a:lnTo>
                      <a:pt x="2894" y="5266"/>
                    </a:lnTo>
                    <a:lnTo>
                      <a:pt x="2890" y="5266"/>
                    </a:lnTo>
                    <a:lnTo>
                      <a:pt x="2888" y="5270"/>
                    </a:lnTo>
                    <a:lnTo>
                      <a:pt x="2892" y="5272"/>
                    </a:lnTo>
                    <a:lnTo>
                      <a:pt x="2904" y="5274"/>
                    </a:lnTo>
                    <a:lnTo>
                      <a:pt x="2914" y="5274"/>
                    </a:lnTo>
                    <a:lnTo>
                      <a:pt x="2916" y="5272"/>
                    </a:lnTo>
                    <a:lnTo>
                      <a:pt x="2918" y="5272"/>
                    </a:lnTo>
                    <a:lnTo>
                      <a:pt x="2918" y="5266"/>
                    </a:lnTo>
                    <a:lnTo>
                      <a:pt x="2920" y="5258"/>
                    </a:lnTo>
                    <a:lnTo>
                      <a:pt x="2924" y="5250"/>
                    </a:lnTo>
                    <a:lnTo>
                      <a:pt x="2924" y="5246"/>
                    </a:lnTo>
                    <a:lnTo>
                      <a:pt x="2922" y="5242"/>
                    </a:lnTo>
                    <a:lnTo>
                      <a:pt x="2916" y="5240"/>
                    </a:lnTo>
                    <a:close/>
                    <a:moveTo>
                      <a:pt x="2868" y="5234"/>
                    </a:moveTo>
                    <a:lnTo>
                      <a:pt x="2868" y="5234"/>
                    </a:lnTo>
                    <a:lnTo>
                      <a:pt x="2866" y="5232"/>
                    </a:lnTo>
                    <a:lnTo>
                      <a:pt x="2864" y="5232"/>
                    </a:lnTo>
                    <a:lnTo>
                      <a:pt x="2860" y="5234"/>
                    </a:lnTo>
                    <a:lnTo>
                      <a:pt x="2854" y="5238"/>
                    </a:lnTo>
                    <a:lnTo>
                      <a:pt x="2850" y="5238"/>
                    </a:lnTo>
                    <a:lnTo>
                      <a:pt x="2844" y="5236"/>
                    </a:lnTo>
                    <a:lnTo>
                      <a:pt x="2838" y="5234"/>
                    </a:lnTo>
                    <a:lnTo>
                      <a:pt x="2836" y="5234"/>
                    </a:lnTo>
                    <a:lnTo>
                      <a:pt x="2834" y="5236"/>
                    </a:lnTo>
                    <a:lnTo>
                      <a:pt x="2834" y="5240"/>
                    </a:lnTo>
                    <a:lnTo>
                      <a:pt x="2836" y="5246"/>
                    </a:lnTo>
                    <a:lnTo>
                      <a:pt x="2840" y="5248"/>
                    </a:lnTo>
                    <a:lnTo>
                      <a:pt x="2844" y="5250"/>
                    </a:lnTo>
                    <a:lnTo>
                      <a:pt x="2850" y="5252"/>
                    </a:lnTo>
                    <a:lnTo>
                      <a:pt x="2856" y="5256"/>
                    </a:lnTo>
                    <a:lnTo>
                      <a:pt x="2860" y="5262"/>
                    </a:lnTo>
                    <a:lnTo>
                      <a:pt x="2860" y="5266"/>
                    </a:lnTo>
                    <a:lnTo>
                      <a:pt x="2860" y="5270"/>
                    </a:lnTo>
                    <a:lnTo>
                      <a:pt x="2862" y="5270"/>
                    </a:lnTo>
                    <a:lnTo>
                      <a:pt x="2866" y="5270"/>
                    </a:lnTo>
                    <a:lnTo>
                      <a:pt x="2868" y="5266"/>
                    </a:lnTo>
                    <a:lnTo>
                      <a:pt x="2870" y="5260"/>
                    </a:lnTo>
                    <a:lnTo>
                      <a:pt x="2876" y="5254"/>
                    </a:lnTo>
                    <a:lnTo>
                      <a:pt x="2882" y="5250"/>
                    </a:lnTo>
                    <a:lnTo>
                      <a:pt x="2882" y="5246"/>
                    </a:lnTo>
                    <a:lnTo>
                      <a:pt x="2882" y="5244"/>
                    </a:lnTo>
                    <a:lnTo>
                      <a:pt x="2876" y="5240"/>
                    </a:lnTo>
                    <a:lnTo>
                      <a:pt x="2868" y="5234"/>
                    </a:lnTo>
                    <a:close/>
                    <a:moveTo>
                      <a:pt x="2906" y="5026"/>
                    </a:moveTo>
                    <a:lnTo>
                      <a:pt x="2906" y="5026"/>
                    </a:lnTo>
                    <a:lnTo>
                      <a:pt x="2906" y="5016"/>
                    </a:lnTo>
                    <a:lnTo>
                      <a:pt x="2906" y="5006"/>
                    </a:lnTo>
                    <a:lnTo>
                      <a:pt x="2904" y="5000"/>
                    </a:lnTo>
                    <a:lnTo>
                      <a:pt x="2902" y="5000"/>
                    </a:lnTo>
                    <a:lnTo>
                      <a:pt x="2900" y="5002"/>
                    </a:lnTo>
                    <a:lnTo>
                      <a:pt x="2898" y="5010"/>
                    </a:lnTo>
                    <a:lnTo>
                      <a:pt x="2898" y="5018"/>
                    </a:lnTo>
                    <a:lnTo>
                      <a:pt x="2898" y="5026"/>
                    </a:lnTo>
                    <a:lnTo>
                      <a:pt x="2896" y="5036"/>
                    </a:lnTo>
                    <a:lnTo>
                      <a:pt x="2896" y="5038"/>
                    </a:lnTo>
                    <a:lnTo>
                      <a:pt x="2898" y="5038"/>
                    </a:lnTo>
                    <a:lnTo>
                      <a:pt x="2902" y="5034"/>
                    </a:lnTo>
                    <a:lnTo>
                      <a:pt x="2906" y="5026"/>
                    </a:lnTo>
                    <a:close/>
                    <a:moveTo>
                      <a:pt x="3284" y="4314"/>
                    </a:moveTo>
                    <a:lnTo>
                      <a:pt x="3284" y="4314"/>
                    </a:lnTo>
                    <a:lnTo>
                      <a:pt x="3286" y="4316"/>
                    </a:lnTo>
                    <a:lnTo>
                      <a:pt x="3288" y="4318"/>
                    </a:lnTo>
                    <a:lnTo>
                      <a:pt x="3290" y="4318"/>
                    </a:lnTo>
                    <a:lnTo>
                      <a:pt x="3290" y="4316"/>
                    </a:lnTo>
                    <a:lnTo>
                      <a:pt x="3290" y="4314"/>
                    </a:lnTo>
                    <a:lnTo>
                      <a:pt x="3288" y="4312"/>
                    </a:lnTo>
                    <a:lnTo>
                      <a:pt x="3284" y="4314"/>
                    </a:lnTo>
                    <a:close/>
                    <a:moveTo>
                      <a:pt x="3284" y="4332"/>
                    </a:moveTo>
                    <a:lnTo>
                      <a:pt x="3284" y="4332"/>
                    </a:lnTo>
                    <a:lnTo>
                      <a:pt x="3284" y="4330"/>
                    </a:lnTo>
                    <a:lnTo>
                      <a:pt x="3282" y="4330"/>
                    </a:lnTo>
                    <a:lnTo>
                      <a:pt x="3278" y="4336"/>
                    </a:lnTo>
                    <a:lnTo>
                      <a:pt x="3278" y="4344"/>
                    </a:lnTo>
                    <a:lnTo>
                      <a:pt x="3278" y="4350"/>
                    </a:lnTo>
                    <a:lnTo>
                      <a:pt x="3282" y="4354"/>
                    </a:lnTo>
                    <a:lnTo>
                      <a:pt x="3284" y="4358"/>
                    </a:lnTo>
                    <a:lnTo>
                      <a:pt x="3286" y="4358"/>
                    </a:lnTo>
                    <a:lnTo>
                      <a:pt x="3286" y="4354"/>
                    </a:lnTo>
                    <a:lnTo>
                      <a:pt x="3284" y="4332"/>
                    </a:lnTo>
                    <a:close/>
                    <a:moveTo>
                      <a:pt x="2868" y="5178"/>
                    </a:moveTo>
                    <a:lnTo>
                      <a:pt x="2868" y="5178"/>
                    </a:lnTo>
                    <a:lnTo>
                      <a:pt x="2870" y="5178"/>
                    </a:lnTo>
                    <a:lnTo>
                      <a:pt x="2872" y="5178"/>
                    </a:lnTo>
                    <a:lnTo>
                      <a:pt x="2874" y="5178"/>
                    </a:lnTo>
                    <a:lnTo>
                      <a:pt x="2876" y="5178"/>
                    </a:lnTo>
                    <a:lnTo>
                      <a:pt x="2876" y="5176"/>
                    </a:lnTo>
                    <a:lnTo>
                      <a:pt x="2874" y="5174"/>
                    </a:lnTo>
                    <a:lnTo>
                      <a:pt x="2872" y="5172"/>
                    </a:lnTo>
                    <a:lnTo>
                      <a:pt x="2866" y="5172"/>
                    </a:lnTo>
                    <a:lnTo>
                      <a:pt x="2862" y="5174"/>
                    </a:lnTo>
                    <a:lnTo>
                      <a:pt x="2864" y="5176"/>
                    </a:lnTo>
                    <a:lnTo>
                      <a:pt x="2866" y="5178"/>
                    </a:lnTo>
                    <a:lnTo>
                      <a:pt x="2868" y="5178"/>
                    </a:lnTo>
                    <a:close/>
                    <a:moveTo>
                      <a:pt x="2798" y="5190"/>
                    </a:moveTo>
                    <a:lnTo>
                      <a:pt x="2798" y="5190"/>
                    </a:lnTo>
                    <a:lnTo>
                      <a:pt x="2804" y="5186"/>
                    </a:lnTo>
                    <a:lnTo>
                      <a:pt x="2812" y="5182"/>
                    </a:lnTo>
                    <a:lnTo>
                      <a:pt x="2818" y="5180"/>
                    </a:lnTo>
                    <a:lnTo>
                      <a:pt x="2818" y="5178"/>
                    </a:lnTo>
                    <a:lnTo>
                      <a:pt x="2818" y="5176"/>
                    </a:lnTo>
                    <a:lnTo>
                      <a:pt x="2814" y="5174"/>
                    </a:lnTo>
                    <a:lnTo>
                      <a:pt x="2810" y="5174"/>
                    </a:lnTo>
                    <a:lnTo>
                      <a:pt x="2804" y="5176"/>
                    </a:lnTo>
                    <a:lnTo>
                      <a:pt x="2794" y="5176"/>
                    </a:lnTo>
                    <a:lnTo>
                      <a:pt x="2780" y="5174"/>
                    </a:lnTo>
                    <a:lnTo>
                      <a:pt x="2770" y="5176"/>
                    </a:lnTo>
                    <a:lnTo>
                      <a:pt x="2764" y="5180"/>
                    </a:lnTo>
                    <a:lnTo>
                      <a:pt x="2764" y="5182"/>
                    </a:lnTo>
                    <a:lnTo>
                      <a:pt x="2764" y="5186"/>
                    </a:lnTo>
                    <a:lnTo>
                      <a:pt x="2768" y="5188"/>
                    </a:lnTo>
                    <a:lnTo>
                      <a:pt x="2780" y="5192"/>
                    </a:lnTo>
                    <a:lnTo>
                      <a:pt x="2790" y="5192"/>
                    </a:lnTo>
                    <a:lnTo>
                      <a:pt x="2796" y="5192"/>
                    </a:lnTo>
                    <a:lnTo>
                      <a:pt x="2798" y="5190"/>
                    </a:lnTo>
                    <a:close/>
                    <a:moveTo>
                      <a:pt x="4914" y="1916"/>
                    </a:moveTo>
                    <a:lnTo>
                      <a:pt x="4914" y="1916"/>
                    </a:lnTo>
                    <a:lnTo>
                      <a:pt x="4910" y="1920"/>
                    </a:lnTo>
                    <a:lnTo>
                      <a:pt x="4910" y="1924"/>
                    </a:lnTo>
                    <a:lnTo>
                      <a:pt x="4912" y="1928"/>
                    </a:lnTo>
                    <a:lnTo>
                      <a:pt x="4914" y="1934"/>
                    </a:lnTo>
                    <a:lnTo>
                      <a:pt x="4926" y="1944"/>
                    </a:lnTo>
                    <a:lnTo>
                      <a:pt x="4938" y="1954"/>
                    </a:lnTo>
                    <a:lnTo>
                      <a:pt x="4942" y="1958"/>
                    </a:lnTo>
                    <a:lnTo>
                      <a:pt x="4942" y="1954"/>
                    </a:lnTo>
                    <a:lnTo>
                      <a:pt x="4940" y="1946"/>
                    </a:lnTo>
                    <a:lnTo>
                      <a:pt x="4936" y="1936"/>
                    </a:lnTo>
                    <a:lnTo>
                      <a:pt x="4930" y="1926"/>
                    </a:lnTo>
                    <a:lnTo>
                      <a:pt x="4924" y="1918"/>
                    </a:lnTo>
                    <a:lnTo>
                      <a:pt x="4918" y="1914"/>
                    </a:lnTo>
                    <a:lnTo>
                      <a:pt x="4916" y="1914"/>
                    </a:lnTo>
                    <a:lnTo>
                      <a:pt x="4914" y="1916"/>
                    </a:lnTo>
                    <a:close/>
                    <a:moveTo>
                      <a:pt x="4520" y="2200"/>
                    </a:moveTo>
                    <a:lnTo>
                      <a:pt x="4520" y="2200"/>
                    </a:lnTo>
                    <a:lnTo>
                      <a:pt x="4522" y="2200"/>
                    </a:lnTo>
                    <a:lnTo>
                      <a:pt x="4524" y="2200"/>
                    </a:lnTo>
                    <a:lnTo>
                      <a:pt x="4528" y="2196"/>
                    </a:lnTo>
                    <a:lnTo>
                      <a:pt x="4528" y="2192"/>
                    </a:lnTo>
                    <a:lnTo>
                      <a:pt x="4528" y="2188"/>
                    </a:lnTo>
                    <a:lnTo>
                      <a:pt x="4524" y="2188"/>
                    </a:lnTo>
                    <a:lnTo>
                      <a:pt x="4520" y="2190"/>
                    </a:lnTo>
                    <a:lnTo>
                      <a:pt x="4518" y="2194"/>
                    </a:lnTo>
                    <a:lnTo>
                      <a:pt x="4518" y="2196"/>
                    </a:lnTo>
                    <a:lnTo>
                      <a:pt x="4520" y="2200"/>
                    </a:lnTo>
                    <a:close/>
                    <a:moveTo>
                      <a:pt x="4814" y="1702"/>
                    </a:moveTo>
                    <a:lnTo>
                      <a:pt x="4814" y="1702"/>
                    </a:lnTo>
                    <a:lnTo>
                      <a:pt x="4812" y="1704"/>
                    </a:lnTo>
                    <a:lnTo>
                      <a:pt x="4812" y="1706"/>
                    </a:lnTo>
                    <a:lnTo>
                      <a:pt x="4816" y="1706"/>
                    </a:lnTo>
                    <a:lnTo>
                      <a:pt x="4832" y="1700"/>
                    </a:lnTo>
                    <a:lnTo>
                      <a:pt x="4842" y="1696"/>
                    </a:lnTo>
                    <a:lnTo>
                      <a:pt x="4850" y="1690"/>
                    </a:lnTo>
                    <a:lnTo>
                      <a:pt x="4856" y="1684"/>
                    </a:lnTo>
                    <a:lnTo>
                      <a:pt x="4858" y="1678"/>
                    </a:lnTo>
                    <a:lnTo>
                      <a:pt x="4856" y="1674"/>
                    </a:lnTo>
                    <a:lnTo>
                      <a:pt x="4852" y="1672"/>
                    </a:lnTo>
                    <a:lnTo>
                      <a:pt x="4848" y="1672"/>
                    </a:lnTo>
                    <a:lnTo>
                      <a:pt x="4842" y="1674"/>
                    </a:lnTo>
                    <a:lnTo>
                      <a:pt x="4828" y="1686"/>
                    </a:lnTo>
                    <a:lnTo>
                      <a:pt x="4814" y="1702"/>
                    </a:lnTo>
                    <a:close/>
                    <a:moveTo>
                      <a:pt x="3278" y="4364"/>
                    </a:moveTo>
                    <a:lnTo>
                      <a:pt x="3278" y="4364"/>
                    </a:lnTo>
                    <a:lnTo>
                      <a:pt x="3276" y="4362"/>
                    </a:lnTo>
                    <a:lnTo>
                      <a:pt x="3274" y="4362"/>
                    </a:lnTo>
                    <a:lnTo>
                      <a:pt x="3278" y="4384"/>
                    </a:lnTo>
                    <a:lnTo>
                      <a:pt x="3278" y="4398"/>
                    </a:lnTo>
                    <a:lnTo>
                      <a:pt x="3278" y="4400"/>
                    </a:lnTo>
                    <a:lnTo>
                      <a:pt x="3276" y="4402"/>
                    </a:lnTo>
                    <a:lnTo>
                      <a:pt x="3272" y="4402"/>
                    </a:lnTo>
                    <a:lnTo>
                      <a:pt x="3266" y="4398"/>
                    </a:lnTo>
                    <a:lnTo>
                      <a:pt x="3264" y="4400"/>
                    </a:lnTo>
                    <a:lnTo>
                      <a:pt x="3264" y="4406"/>
                    </a:lnTo>
                    <a:lnTo>
                      <a:pt x="3262" y="4408"/>
                    </a:lnTo>
                    <a:lnTo>
                      <a:pt x="3260" y="4408"/>
                    </a:lnTo>
                    <a:lnTo>
                      <a:pt x="3256" y="4404"/>
                    </a:lnTo>
                    <a:lnTo>
                      <a:pt x="3254" y="4402"/>
                    </a:lnTo>
                    <a:lnTo>
                      <a:pt x="3252" y="4400"/>
                    </a:lnTo>
                    <a:lnTo>
                      <a:pt x="3250" y="4402"/>
                    </a:lnTo>
                    <a:lnTo>
                      <a:pt x="3248" y="4404"/>
                    </a:lnTo>
                    <a:lnTo>
                      <a:pt x="3248" y="4424"/>
                    </a:lnTo>
                    <a:lnTo>
                      <a:pt x="3248" y="4426"/>
                    </a:lnTo>
                    <a:lnTo>
                      <a:pt x="3246" y="4426"/>
                    </a:lnTo>
                    <a:lnTo>
                      <a:pt x="3240" y="4422"/>
                    </a:lnTo>
                    <a:lnTo>
                      <a:pt x="3238" y="4422"/>
                    </a:lnTo>
                    <a:lnTo>
                      <a:pt x="3234" y="4420"/>
                    </a:lnTo>
                    <a:lnTo>
                      <a:pt x="3232" y="4422"/>
                    </a:lnTo>
                    <a:lnTo>
                      <a:pt x="3230" y="4428"/>
                    </a:lnTo>
                    <a:lnTo>
                      <a:pt x="3226" y="4438"/>
                    </a:lnTo>
                    <a:lnTo>
                      <a:pt x="3224" y="4440"/>
                    </a:lnTo>
                    <a:lnTo>
                      <a:pt x="3220" y="4440"/>
                    </a:lnTo>
                    <a:lnTo>
                      <a:pt x="3214" y="4444"/>
                    </a:lnTo>
                    <a:lnTo>
                      <a:pt x="3210" y="4446"/>
                    </a:lnTo>
                    <a:lnTo>
                      <a:pt x="3212" y="4440"/>
                    </a:lnTo>
                    <a:lnTo>
                      <a:pt x="3212" y="4432"/>
                    </a:lnTo>
                    <a:lnTo>
                      <a:pt x="3210" y="4424"/>
                    </a:lnTo>
                    <a:lnTo>
                      <a:pt x="3208" y="4420"/>
                    </a:lnTo>
                    <a:lnTo>
                      <a:pt x="3204" y="4418"/>
                    </a:lnTo>
                    <a:lnTo>
                      <a:pt x="3200" y="4418"/>
                    </a:lnTo>
                    <a:lnTo>
                      <a:pt x="3198" y="4420"/>
                    </a:lnTo>
                    <a:lnTo>
                      <a:pt x="3198" y="4418"/>
                    </a:lnTo>
                    <a:lnTo>
                      <a:pt x="3196" y="4416"/>
                    </a:lnTo>
                    <a:lnTo>
                      <a:pt x="3194" y="4414"/>
                    </a:lnTo>
                    <a:lnTo>
                      <a:pt x="3192" y="4416"/>
                    </a:lnTo>
                    <a:lnTo>
                      <a:pt x="3192" y="4420"/>
                    </a:lnTo>
                    <a:lnTo>
                      <a:pt x="3190" y="4422"/>
                    </a:lnTo>
                    <a:lnTo>
                      <a:pt x="3188" y="4424"/>
                    </a:lnTo>
                    <a:lnTo>
                      <a:pt x="3186" y="4424"/>
                    </a:lnTo>
                    <a:lnTo>
                      <a:pt x="3182" y="4424"/>
                    </a:lnTo>
                    <a:lnTo>
                      <a:pt x="3178" y="4428"/>
                    </a:lnTo>
                    <a:lnTo>
                      <a:pt x="3176" y="4432"/>
                    </a:lnTo>
                    <a:lnTo>
                      <a:pt x="3178" y="4438"/>
                    </a:lnTo>
                    <a:lnTo>
                      <a:pt x="3178" y="4440"/>
                    </a:lnTo>
                    <a:lnTo>
                      <a:pt x="3174" y="4442"/>
                    </a:lnTo>
                    <a:lnTo>
                      <a:pt x="3170" y="4444"/>
                    </a:lnTo>
                    <a:lnTo>
                      <a:pt x="3166" y="4442"/>
                    </a:lnTo>
                    <a:lnTo>
                      <a:pt x="3164" y="4442"/>
                    </a:lnTo>
                    <a:lnTo>
                      <a:pt x="3162" y="4442"/>
                    </a:lnTo>
                    <a:lnTo>
                      <a:pt x="3160" y="4444"/>
                    </a:lnTo>
                    <a:lnTo>
                      <a:pt x="3156" y="4446"/>
                    </a:lnTo>
                    <a:lnTo>
                      <a:pt x="3150" y="4448"/>
                    </a:lnTo>
                    <a:lnTo>
                      <a:pt x="3146" y="4452"/>
                    </a:lnTo>
                    <a:lnTo>
                      <a:pt x="3142" y="4458"/>
                    </a:lnTo>
                    <a:lnTo>
                      <a:pt x="3140" y="4462"/>
                    </a:lnTo>
                    <a:lnTo>
                      <a:pt x="3140" y="4472"/>
                    </a:lnTo>
                    <a:lnTo>
                      <a:pt x="3138" y="4478"/>
                    </a:lnTo>
                    <a:lnTo>
                      <a:pt x="3134" y="4488"/>
                    </a:lnTo>
                    <a:lnTo>
                      <a:pt x="3132" y="4492"/>
                    </a:lnTo>
                    <a:lnTo>
                      <a:pt x="3134" y="4496"/>
                    </a:lnTo>
                    <a:lnTo>
                      <a:pt x="3136" y="4500"/>
                    </a:lnTo>
                    <a:lnTo>
                      <a:pt x="3138" y="4504"/>
                    </a:lnTo>
                    <a:lnTo>
                      <a:pt x="3140" y="4504"/>
                    </a:lnTo>
                    <a:lnTo>
                      <a:pt x="3144" y="4500"/>
                    </a:lnTo>
                    <a:lnTo>
                      <a:pt x="3148" y="4488"/>
                    </a:lnTo>
                    <a:lnTo>
                      <a:pt x="3150" y="4480"/>
                    </a:lnTo>
                    <a:lnTo>
                      <a:pt x="3152" y="4478"/>
                    </a:lnTo>
                    <a:lnTo>
                      <a:pt x="3152" y="4476"/>
                    </a:lnTo>
                    <a:lnTo>
                      <a:pt x="3154" y="4474"/>
                    </a:lnTo>
                    <a:lnTo>
                      <a:pt x="3156" y="4472"/>
                    </a:lnTo>
                    <a:lnTo>
                      <a:pt x="3156" y="4470"/>
                    </a:lnTo>
                    <a:lnTo>
                      <a:pt x="3158" y="4466"/>
                    </a:lnTo>
                    <a:lnTo>
                      <a:pt x="3160" y="4462"/>
                    </a:lnTo>
                    <a:lnTo>
                      <a:pt x="3164" y="4460"/>
                    </a:lnTo>
                    <a:lnTo>
                      <a:pt x="3168" y="4462"/>
                    </a:lnTo>
                    <a:lnTo>
                      <a:pt x="3170" y="4466"/>
                    </a:lnTo>
                    <a:lnTo>
                      <a:pt x="3168" y="4472"/>
                    </a:lnTo>
                    <a:lnTo>
                      <a:pt x="3168" y="4474"/>
                    </a:lnTo>
                    <a:lnTo>
                      <a:pt x="3172" y="4474"/>
                    </a:lnTo>
                    <a:lnTo>
                      <a:pt x="3178" y="4472"/>
                    </a:lnTo>
                    <a:lnTo>
                      <a:pt x="3182" y="4466"/>
                    </a:lnTo>
                    <a:lnTo>
                      <a:pt x="3184" y="4462"/>
                    </a:lnTo>
                    <a:lnTo>
                      <a:pt x="3184" y="4466"/>
                    </a:lnTo>
                    <a:lnTo>
                      <a:pt x="3184" y="4472"/>
                    </a:lnTo>
                    <a:lnTo>
                      <a:pt x="3184" y="4474"/>
                    </a:lnTo>
                    <a:lnTo>
                      <a:pt x="3186" y="4476"/>
                    </a:lnTo>
                    <a:lnTo>
                      <a:pt x="3192" y="4478"/>
                    </a:lnTo>
                    <a:lnTo>
                      <a:pt x="3194" y="4480"/>
                    </a:lnTo>
                    <a:lnTo>
                      <a:pt x="3194" y="4476"/>
                    </a:lnTo>
                    <a:lnTo>
                      <a:pt x="3194" y="4470"/>
                    </a:lnTo>
                    <a:lnTo>
                      <a:pt x="3196" y="4466"/>
                    </a:lnTo>
                    <a:lnTo>
                      <a:pt x="3198" y="4464"/>
                    </a:lnTo>
                    <a:lnTo>
                      <a:pt x="3196" y="4462"/>
                    </a:lnTo>
                    <a:lnTo>
                      <a:pt x="3194" y="4460"/>
                    </a:lnTo>
                    <a:lnTo>
                      <a:pt x="3196" y="4458"/>
                    </a:lnTo>
                    <a:lnTo>
                      <a:pt x="3200" y="4458"/>
                    </a:lnTo>
                    <a:lnTo>
                      <a:pt x="3206" y="4460"/>
                    </a:lnTo>
                    <a:lnTo>
                      <a:pt x="3210" y="4464"/>
                    </a:lnTo>
                    <a:lnTo>
                      <a:pt x="3216" y="4466"/>
                    </a:lnTo>
                    <a:lnTo>
                      <a:pt x="3218" y="4468"/>
                    </a:lnTo>
                    <a:lnTo>
                      <a:pt x="3222" y="4472"/>
                    </a:lnTo>
                    <a:lnTo>
                      <a:pt x="3222" y="4476"/>
                    </a:lnTo>
                    <a:lnTo>
                      <a:pt x="3224" y="4478"/>
                    </a:lnTo>
                    <a:lnTo>
                      <a:pt x="3226" y="4478"/>
                    </a:lnTo>
                    <a:lnTo>
                      <a:pt x="3226" y="4482"/>
                    </a:lnTo>
                    <a:lnTo>
                      <a:pt x="3224" y="4486"/>
                    </a:lnTo>
                    <a:lnTo>
                      <a:pt x="3220" y="4492"/>
                    </a:lnTo>
                    <a:lnTo>
                      <a:pt x="3216" y="4500"/>
                    </a:lnTo>
                    <a:lnTo>
                      <a:pt x="3216" y="4502"/>
                    </a:lnTo>
                    <a:lnTo>
                      <a:pt x="3216" y="4506"/>
                    </a:lnTo>
                    <a:lnTo>
                      <a:pt x="3218" y="4520"/>
                    </a:lnTo>
                    <a:lnTo>
                      <a:pt x="3220" y="4526"/>
                    </a:lnTo>
                    <a:lnTo>
                      <a:pt x="3222" y="4532"/>
                    </a:lnTo>
                    <a:lnTo>
                      <a:pt x="3224" y="4534"/>
                    </a:lnTo>
                    <a:lnTo>
                      <a:pt x="3224" y="4536"/>
                    </a:lnTo>
                    <a:lnTo>
                      <a:pt x="3226" y="4538"/>
                    </a:lnTo>
                    <a:lnTo>
                      <a:pt x="3234" y="4544"/>
                    </a:lnTo>
                    <a:lnTo>
                      <a:pt x="3252" y="4552"/>
                    </a:lnTo>
                    <a:lnTo>
                      <a:pt x="3256" y="4554"/>
                    </a:lnTo>
                    <a:lnTo>
                      <a:pt x="3260" y="4548"/>
                    </a:lnTo>
                    <a:lnTo>
                      <a:pt x="3264" y="4542"/>
                    </a:lnTo>
                    <a:lnTo>
                      <a:pt x="3266" y="4542"/>
                    </a:lnTo>
                    <a:lnTo>
                      <a:pt x="3268" y="4544"/>
                    </a:lnTo>
                    <a:lnTo>
                      <a:pt x="3266" y="4550"/>
                    </a:lnTo>
                    <a:lnTo>
                      <a:pt x="3266" y="4556"/>
                    </a:lnTo>
                    <a:lnTo>
                      <a:pt x="3268" y="4564"/>
                    </a:lnTo>
                    <a:lnTo>
                      <a:pt x="3270" y="4566"/>
                    </a:lnTo>
                    <a:lnTo>
                      <a:pt x="3272" y="4568"/>
                    </a:lnTo>
                    <a:lnTo>
                      <a:pt x="3274" y="4566"/>
                    </a:lnTo>
                    <a:lnTo>
                      <a:pt x="3278" y="4564"/>
                    </a:lnTo>
                    <a:lnTo>
                      <a:pt x="3282" y="4554"/>
                    </a:lnTo>
                    <a:lnTo>
                      <a:pt x="3284" y="4546"/>
                    </a:lnTo>
                    <a:lnTo>
                      <a:pt x="3286" y="4540"/>
                    </a:lnTo>
                    <a:lnTo>
                      <a:pt x="3284" y="4534"/>
                    </a:lnTo>
                    <a:lnTo>
                      <a:pt x="3280" y="4524"/>
                    </a:lnTo>
                    <a:lnTo>
                      <a:pt x="3278" y="4520"/>
                    </a:lnTo>
                    <a:lnTo>
                      <a:pt x="3276" y="4518"/>
                    </a:lnTo>
                    <a:lnTo>
                      <a:pt x="3274" y="4516"/>
                    </a:lnTo>
                    <a:lnTo>
                      <a:pt x="3274" y="4514"/>
                    </a:lnTo>
                    <a:lnTo>
                      <a:pt x="3274" y="4508"/>
                    </a:lnTo>
                    <a:lnTo>
                      <a:pt x="3276" y="4500"/>
                    </a:lnTo>
                    <a:lnTo>
                      <a:pt x="3280" y="4496"/>
                    </a:lnTo>
                    <a:lnTo>
                      <a:pt x="3284" y="4494"/>
                    </a:lnTo>
                    <a:lnTo>
                      <a:pt x="3284" y="4490"/>
                    </a:lnTo>
                    <a:lnTo>
                      <a:pt x="3284" y="4486"/>
                    </a:lnTo>
                    <a:lnTo>
                      <a:pt x="3288" y="4484"/>
                    </a:lnTo>
                    <a:lnTo>
                      <a:pt x="3290" y="4482"/>
                    </a:lnTo>
                    <a:lnTo>
                      <a:pt x="3292" y="4482"/>
                    </a:lnTo>
                    <a:lnTo>
                      <a:pt x="3292" y="4490"/>
                    </a:lnTo>
                    <a:lnTo>
                      <a:pt x="3294" y="4498"/>
                    </a:lnTo>
                    <a:lnTo>
                      <a:pt x="3296" y="4502"/>
                    </a:lnTo>
                    <a:lnTo>
                      <a:pt x="3300" y="4506"/>
                    </a:lnTo>
                    <a:lnTo>
                      <a:pt x="3302" y="4510"/>
                    </a:lnTo>
                    <a:lnTo>
                      <a:pt x="3300" y="4512"/>
                    </a:lnTo>
                    <a:lnTo>
                      <a:pt x="3300" y="4518"/>
                    </a:lnTo>
                    <a:lnTo>
                      <a:pt x="3302" y="4528"/>
                    </a:lnTo>
                    <a:lnTo>
                      <a:pt x="3304" y="4530"/>
                    </a:lnTo>
                    <a:lnTo>
                      <a:pt x="3306" y="4530"/>
                    </a:lnTo>
                    <a:lnTo>
                      <a:pt x="3306" y="4526"/>
                    </a:lnTo>
                    <a:lnTo>
                      <a:pt x="3308" y="4518"/>
                    </a:lnTo>
                    <a:lnTo>
                      <a:pt x="3306" y="4508"/>
                    </a:lnTo>
                    <a:lnTo>
                      <a:pt x="3304" y="4502"/>
                    </a:lnTo>
                    <a:lnTo>
                      <a:pt x="3308" y="4504"/>
                    </a:lnTo>
                    <a:lnTo>
                      <a:pt x="3310" y="4506"/>
                    </a:lnTo>
                    <a:lnTo>
                      <a:pt x="3312" y="4506"/>
                    </a:lnTo>
                    <a:lnTo>
                      <a:pt x="3310" y="4504"/>
                    </a:lnTo>
                    <a:lnTo>
                      <a:pt x="3310" y="4500"/>
                    </a:lnTo>
                    <a:lnTo>
                      <a:pt x="3312" y="4498"/>
                    </a:lnTo>
                    <a:lnTo>
                      <a:pt x="3316" y="4498"/>
                    </a:lnTo>
                    <a:lnTo>
                      <a:pt x="3320" y="4492"/>
                    </a:lnTo>
                    <a:lnTo>
                      <a:pt x="3322" y="4488"/>
                    </a:lnTo>
                    <a:lnTo>
                      <a:pt x="3322" y="4482"/>
                    </a:lnTo>
                    <a:lnTo>
                      <a:pt x="3320" y="4468"/>
                    </a:lnTo>
                    <a:lnTo>
                      <a:pt x="3320" y="4464"/>
                    </a:lnTo>
                    <a:lnTo>
                      <a:pt x="3318" y="4462"/>
                    </a:lnTo>
                    <a:lnTo>
                      <a:pt x="3316" y="4460"/>
                    </a:lnTo>
                    <a:lnTo>
                      <a:pt x="3314" y="4458"/>
                    </a:lnTo>
                    <a:lnTo>
                      <a:pt x="3314" y="4452"/>
                    </a:lnTo>
                    <a:lnTo>
                      <a:pt x="3316" y="4446"/>
                    </a:lnTo>
                    <a:lnTo>
                      <a:pt x="3316" y="4442"/>
                    </a:lnTo>
                    <a:lnTo>
                      <a:pt x="3314" y="4438"/>
                    </a:lnTo>
                    <a:lnTo>
                      <a:pt x="3314" y="4432"/>
                    </a:lnTo>
                    <a:lnTo>
                      <a:pt x="3314" y="4428"/>
                    </a:lnTo>
                    <a:lnTo>
                      <a:pt x="3312" y="4424"/>
                    </a:lnTo>
                    <a:lnTo>
                      <a:pt x="3310" y="4424"/>
                    </a:lnTo>
                    <a:lnTo>
                      <a:pt x="3308" y="4424"/>
                    </a:lnTo>
                    <a:lnTo>
                      <a:pt x="3304" y="4424"/>
                    </a:lnTo>
                    <a:lnTo>
                      <a:pt x="3302" y="4422"/>
                    </a:lnTo>
                    <a:lnTo>
                      <a:pt x="3302" y="4420"/>
                    </a:lnTo>
                    <a:lnTo>
                      <a:pt x="3304" y="4418"/>
                    </a:lnTo>
                    <a:lnTo>
                      <a:pt x="3308" y="4416"/>
                    </a:lnTo>
                    <a:lnTo>
                      <a:pt x="3310" y="4412"/>
                    </a:lnTo>
                    <a:lnTo>
                      <a:pt x="3312" y="4406"/>
                    </a:lnTo>
                    <a:lnTo>
                      <a:pt x="3308" y="4400"/>
                    </a:lnTo>
                    <a:lnTo>
                      <a:pt x="3306" y="4396"/>
                    </a:lnTo>
                    <a:lnTo>
                      <a:pt x="3306" y="4390"/>
                    </a:lnTo>
                    <a:lnTo>
                      <a:pt x="3306" y="4386"/>
                    </a:lnTo>
                    <a:lnTo>
                      <a:pt x="3302" y="4388"/>
                    </a:lnTo>
                    <a:lnTo>
                      <a:pt x="3300" y="4388"/>
                    </a:lnTo>
                    <a:lnTo>
                      <a:pt x="3298" y="4384"/>
                    </a:lnTo>
                    <a:lnTo>
                      <a:pt x="3296" y="4380"/>
                    </a:lnTo>
                    <a:lnTo>
                      <a:pt x="3292" y="4376"/>
                    </a:lnTo>
                    <a:lnTo>
                      <a:pt x="3288" y="4374"/>
                    </a:lnTo>
                    <a:lnTo>
                      <a:pt x="3284" y="4372"/>
                    </a:lnTo>
                    <a:lnTo>
                      <a:pt x="3282" y="4368"/>
                    </a:lnTo>
                    <a:lnTo>
                      <a:pt x="3282" y="4366"/>
                    </a:lnTo>
                    <a:lnTo>
                      <a:pt x="3278" y="4364"/>
                    </a:lnTo>
                    <a:close/>
                    <a:moveTo>
                      <a:pt x="3136" y="4268"/>
                    </a:moveTo>
                    <a:lnTo>
                      <a:pt x="3136" y="4268"/>
                    </a:lnTo>
                    <a:lnTo>
                      <a:pt x="3138" y="4270"/>
                    </a:lnTo>
                    <a:lnTo>
                      <a:pt x="3140" y="4272"/>
                    </a:lnTo>
                    <a:lnTo>
                      <a:pt x="3140" y="4278"/>
                    </a:lnTo>
                    <a:lnTo>
                      <a:pt x="3138" y="4286"/>
                    </a:lnTo>
                    <a:lnTo>
                      <a:pt x="3138" y="4296"/>
                    </a:lnTo>
                    <a:lnTo>
                      <a:pt x="3140" y="4302"/>
                    </a:lnTo>
                    <a:lnTo>
                      <a:pt x="3136" y="4306"/>
                    </a:lnTo>
                    <a:lnTo>
                      <a:pt x="3134" y="4312"/>
                    </a:lnTo>
                    <a:lnTo>
                      <a:pt x="3134" y="4324"/>
                    </a:lnTo>
                    <a:lnTo>
                      <a:pt x="3134" y="4328"/>
                    </a:lnTo>
                    <a:lnTo>
                      <a:pt x="3136" y="4330"/>
                    </a:lnTo>
                    <a:lnTo>
                      <a:pt x="3138" y="4330"/>
                    </a:lnTo>
                    <a:lnTo>
                      <a:pt x="3140" y="4328"/>
                    </a:lnTo>
                    <a:lnTo>
                      <a:pt x="3146" y="4324"/>
                    </a:lnTo>
                    <a:lnTo>
                      <a:pt x="3148" y="4320"/>
                    </a:lnTo>
                    <a:lnTo>
                      <a:pt x="3152" y="4320"/>
                    </a:lnTo>
                    <a:lnTo>
                      <a:pt x="3158" y="4318"/>
                    </a:lnTo>
                    <a:lnTo>
                      <a:pt x="3166" y="4312"/>
                    </a:lnTo>
                    <a:lnTo>
                      <a:pt x="3178" y="4298"/>
                    </a:lnTo>
                    <a:lnTo>
                      <a:pt x="3182" y="4296"/>
                    </a:lnTo>
                    <a:lnTo>
                      <a:pt x="3182" y="4292"/>
                    </a:lnTo>
                    <a:lnTo>
                      <a:pt x="3184" y="4282"/>
                    </a:lnTo>
                    <a:lnTo>
                      <a:pt x="3182" y="4276"/>
                    </a:lnTo>
                    <a:lnTo>
                      <a:pt x="3180" y="4276"/>
                    </a:lnTo>
                    <a:lnTo>
                      <a:pt x="3178" y="4276"/>
                    </a:lnTo>
                    <a:lnTo>
                      <a:pt x="3176" y="4278"/>
                    </a:lnTo>
                    <a:lnTo>
                      <a:pt x="3172" y="4276"/>
                    </a:lnTo>
                    <a:lnTo>
                      <a:pt x="3168" y="4274"/>
                    </a:lnTo>
                    <a:lnTo>
                      <a:pt x="3166" y="4274"/>
                    </a:lnTo>
                    <a:lnTo>
                      <a:pt x="3164" y="4274"/>
                    </a:lnTo>
                    <a:lnTo>
                      <a:pt x="3162" y="4276"/>
                    </a:lnTo>
                    <a:lnTo>
                      <a:pt x="3160" y="4274"/>
                    </a:lnTo>
                    <a:lnTo>
                      <a:pt x="3154" y="4270"/>
                    </a:lnTo>
                    <a:lnTo>
                      <a:pt x="3146" y="4264"/>
                    </a:lnTo>
                    <a:lnTo>
                      <a:pt x="3138" y="4258"/>
                    </a:lnTo>
                    <a:lnTo>
                      <a:pt x="3132" y="4258"/>
                    </a:lnTo>
                    <a:lnTo>
                      <a:pt x="3130" y="4260"/>
                    </a:lnTo>
                    <a:lnTo>
                      <a:pt x="3130" y="4264"/>
                    </a:lnTo>
                    <a:lnTo>
                      <a:pt x="3136" y="4268"/>
                    </a:lnTo>
                    <a:close/>
                    <a:moveTo>
                      <a:pt x="3270" y="4928"/>
                    </a:moveTo>
                    <a:lnTo>
                      <a:pt x="3270" y="4928"/>
                    </a:lnTo>
                    <a:lnTo>
                      <a:pt x="3268" y="4926"/>
                    </a:lnTo>
                    <a:lnTo>
                      <a:pt x="3264" y="4924"/>
                    </a:lnTo>
                    <a:lnTo>
                      <a:pt x="3250" y="4920"/>
                    </a:lnTo>
                    <a:lnTo>
                      <a:pt x="3244" y="4920"/>
                    </a:lnTo>
                    <a:lnTo>
                      <a:pt x="3238" y="4920"/>
                    </a:lnTo>
                    <a:lnTo>
                      <a:pt x="3232" y="4924"/>
                    </a:lnTo>
                    <a:lnTo>
                      <a:pt x="3230" y="4930"/>
                    </a:lnTo>
                    <a:lnTo>
                      <a:pt x="3232" y="4934"/>
                    </a:lnTo>
                    <a:lnTo>
                      <a:pt x="3236" y="4936"/>
                    </a:lnTo>
                    <a:lnTo>
                      <a:pt x="3242" y="4936"/>
                    </a:lnTo>
                    <a:lnTo>
                      <a:pt x="3250" y="4936"/>
                    </a:lnTo>
                    <a:lnTo>
                      <a:pt x="3264" y="4934"/>
                    </a:lnTo>
                    <a:lnTo>
                      <a:pt x="3268" y="4932"/>
                    </a:lnTo>
                    <a:lnTo>
                      <a:pt x="3270" y="4928"/>
                    </a:lnTo>
                    <a:close/>
                    <a:moveTo>
                      <a:pt x="3148" y="4520"/>
                    </a:moveTo>
                    <a:lnTo>
                      <a:pt x="3148" y="4520"/>
                    </a:lnTo>
                    <a:lnTo>
                      <a:pt x="3146" y="4516"/>
                    </a:lnTo>
                    <a:lnTo>
                      <a:pt x="3138" y="4512"/>
                    </a:lnTo>
                    <a:lnTo>
                      <a:pt x="3136" y="4512"/>
                    </a:lnTo>
                    <a:lnTo>
                      <a:pt x="3132" y="4512"/>
                    </a:lnTo>
                    <a:lnTo>
                      <a:pt x="3130" y="4516"/>
                    </a:lnTo>
                    <a:lnTo>
                      <a:pt x="3130" y="4520"/>
                    </a:lnTo>
                    <a:lnTo>
                      <a:pt x="3130" y="4524"/>
                    </a:lnTo>
                    <a:lnTo>
                      <a:pt x="3132" y="4526"/>
                    </a:lnTo>
                    <a:lnTo>
                      <a:pt x="3136" y="4528"/>
                    </a:lnTo>
                    <a:lnTo>
                      <a:pt x="3140" y="4526"/>
                    </a:lnTo>
                    <a:lnTo>
                      <a:pt x="3146" y="4524"/>
                    </a:lnTo>
                    <a:lnTo>
                      <a:pt x="3148" y="4520"/>
                    </a:lnTo>
                    <a:close/>
                    <a:moveTo>
                      <a:pt x="3204" y="4288"/>
                    </a:moveTo>
                    <a:lnTo>
                      <a:pt x="3204" y="4288"/>
                    </a:lnTo>
                    <a:lnTo>
                      <a:pt x="3204" y="4290"/>
                    </a:lnTo>
                    <a:lnTo>
                      <a:pt x="3204" y="4294"/>
                    </a:lnTo>
                    <a:lnTo>
                      <a:pt x="3206" y="4296"/>
                    </a:lnTo>
                    <a:lnTo>
                      <a:pt x="3208" y="4296"/>
                    </a:lnTo>
                    <a:lnTo>
                      <a:pt x="3208" y="4294"/>
                    </a:lnTo>
                    <a:lnTo>
                      <a:pt x="3208" y="4292"/>
                    </a:lnTo>
                    <a:lnTo>
                      <a:pt x="3206" y="4288"/>
                    </a:lnTo>
                    <a:lnTo>
                      <a:pt x="3204" y="4288"/>
                    </a:lnTo>
                    <a:close/>
                    <a:moveTo>
                      <a:pt x="3186" y="4210"/>
                    </a:moveTo>
                    <a:lnTo>
                      <a:pt x="3186" y="4210"/>
                    </a:lnTo>
                    <a:lnTo>
                      <a:pt x="3184" y="4208"/>
                    </a:lnTo>
                    <a:lnTo>
                      <a:pt x="3182" y="4204"/>
                    </a:lnTo>
                    <a:lnTo>
                      <a:pt x="3178" y="4200"/>
                    </a:lnTo>
                    <a:lnTo>
                      <a:pt x="3174" y="4198"/>
                    </a:lnTo>
                    <a:lnTo>
                      <a:pt x="3174" y="4200"/>
                    </a:lnTo>
                    <a:lnTo>
                      <a:pt x="3174" y="4202"/>
                    </a:lnTo>
                    <a:lnTo>
                      <a:pt x="3178" y="4206"/>
                    </a:lnTo>
                    <a:lnTo>
                      <a:pt x="3180" y="4212"/>
                    </a:lnTo>
                    <a:lnTo>
                      <a:pt x="3184" y="4214"/>
                    </a:lnTo>
                    <a:lnTo>
                      <a:pt x="3190" y="4220"/>
                    </a:lnTo>
                    <a:lnTo>
                      <a:pt x="3192" y="4220"/>
                    </a:lnTo>
                    <a:lnTo>
                      <a:pt x="3190" y="4216"/>
                    </a:lnTo>
                    <a:lnTo>
                      <a:pt x="3188" y="4212"/>
                    </a:lnTo>
                    <a:lnTo>
                      <a:pt x="3186" y="4210"/>
                    </a:lnTo>
                    <a:close/>
                    <a:moveTo>
                      <a:pt x="3250" y="5238"/>
                    </a:moveTo>
                    <a:lnTo>
                      <a:pt x="3250" y="5238"/>
                    </a:lnTo>
                    <a:lnTo>
                      <a:pt x="3240" y="5236"/>
                    </a:lnTo>
                    <a:lnTo>
                      <a:pt x="3236" y="5234"/>
                    </a:lnTo>
                    <a:lnTo>
                      <a:pt x="3234" y="5234"/>
                    </a:lnTo>
                    <a:lnTo>
                      <a:pt x="3232" y="5242"/>
                    </a:lnTo>
                    <a:lnTo>
                      <a:pt x="3230" y="5250"/>
                    </a:lnTo>
                    <a:lnTo>
                      <a:pt x="3232" y="5250"/>
                    </a:lnTo>
                    <a:lnTo>
                      <a:pt x="3234" y="5250"/>
                    </a:lnTo>
                    <a:lnTo>
                      <a:pt x="3244" y="5248"/>
                    </a:lnTo>
                    <a:lnTo>
                      <a:pt x="3256" y="5248"/>
                    </a:lnTo>
                    <a:lnTo>
                      <a:pt x="3260" y="5246"/>
                    </a:lnTo>
                    <a:lnTo>
                      <a:pt x="3262" y="5246"/>
                    </a:lnTo>
                    <a:lnTo>
                      <a:pt x="3264" y="5244"/>
                    </a:lnTo>
                    <a:lnTo>
                      <a:pt x="3262" y="5242"/>
                    </a:lnTo>
                    <a:lnTo>
                      <a:pt x="3258" y="5238"/>
                    </a:lnTo>
                    <a:lnTo>
                      <a:pt x="3254" y="5236"/>
                    </a:lnTo>
                    <a:lnTo>
                      <a:pt x="3250" y="5238"/>
                    </a:lnTo>
                    <a:close/>
                    <a:moveTo>
                      <a:pt x="3160" y="4332"/>
                    </a:moveTo>
                    <a:lnTo>
                      <a:pt x="3160" y="4332"/>
                    </a:lnTo>
                    <a:lnTo>
                      <a:pt x="3162" y="4332"/>
                    </a:lnTo>
                    <a:lnTo>
                      <a:pt x="3166" y="4328"/>
                    </a:lnTo>
                    <a:lnTo>
                      <a:pt x="3168" y="4322"/>
                    </a:lnTo>
                    <a:lnTo>
                      <a:pt x="3166" y="4318"/>
                    </a:lnTo>
                    <a:lnTo>
                      <a:pt x="3164" y="4318"/>
                    </a:lnTo>
                    <a:lnTo>
                      <a:pt x="3162" y="4320"/>
                    </a:lnTo>
                    <a:lnTo>
                      <a:pt x="3160" y="4322"/>
                    </a:lnTo>
                    <a:lnTo>
                      <a:pt x="3160" y="4326"/>
                    </a:lnTo>
                    <a:lnTo>
                      <a:pt x="3160" y="4328"/>
                    </a:lnTo>
                    <a:lnTo>
                      <a:pt x="3158" y="4328"/>
                    </a:lnTo>
                    <a:lnTo>
                      <a:pt x="3158" y="4330"/>
                    </a:lnTo>
                    <a:lnTo>
                      <a:pt x="3160" y="4332"/>
                    </a:lnTo>
                    <a:close/>
                    <a:moveTo>
                      <a:pt x="3190" y="5244"/>
                    </a:moveTo>
                    <a:lnTo>
                      <a:pt x="3190" y="5244"/>
                    </a:lnTo>
                    <a:lnTo>
                      <a:pt x="3188" y="5242"/>
                    </a:lnTo>
                    <a:lnTo>
                      <a:pt x="3186" y="5240"/>
                    </a:lnTo>
                    <a:lnTo>
                      <a:pt x="3182" y="5242"/>
                    </a:lnTo>
                    <a:lnTo>
                      <a:pt x="3178" y="5244"/>
                    </a:lnTo>
                    <a:lnTo>
                      <a:pt x="3176" y="5248"/>
                    </a:lnTo>
                    <a:lnTo>
                      <a:pt x="3178" y="5248"/>
                    </a:lnTo>
                    <a:lnTo>
                      <a:pt x="3184" y="5248"/>
                    </a:lnTo>
                    <a:lnTo>
                      <a:pt x="3188" y="5248"/>
                    </a:lnTo>
                    <a:lnTo>
                      <a:pt x="3190" y="5244"/>
                    </a:lnTo>
                    <a:close/>
                    <a:moveTo>
                      <a:pt x="3176" y="5252"/>
                    </a:moveTo>
                    <a:lnTo>
                      <a:pt x="3176" y="5252"/>
                    </a:lnTo>
                    <a:lnTo>
                      <a:pt x="3172" y="5254"/>
                    </a:lnTo>
                    <a:lnTo>
                      <a:pt x="3172" y="5256"/>
                    </a:lnTo>
                    <a:lnTo>
                      <a:pt x="3176" y="5258"/>
                    </a:lnTo>
                    <a:lnTo>
                      <a:pt x="3180" y="5254"/>
                    </a:lnTo>
                    <a:lnTo>
                      <a:pt x="3182" y="5252"/>
                    </a:lnTo>
                    <a:lnTo>
                      <a:pt x="3182" y="5250"/>
                    </a:lnTo>
                    <a:lnTo>
                      <a:pt x="3176" y="5252"/>
                    </a:lnTo>
                    <a:close/>
                    <a:moveTo>
                      <a:pt x="3224" y="5242"/>
                    </a:moveTo>
                    <a:lnTo>
                      <a:pt x="3224" y="5242"/>
                    </a:lnTo>
                    <a:lnTo>
                      <a:pt x="3220" y="5246"/>
                    </a:lnTo>
                    <a:lnTo>
                      <a:pt x="3218" y="5246"/>
                    </a:lnTo>
                    <a:lnTo>
                      <a:pt x="3216" y="5244"/>
                    </a:lnTo>
                    <a:lnTo>
                      <a:pt x="3214" y="5248"/>
                    </a:lnTo>
                    <a:lnTo>
                      <a:pt x="3214" y="5250"/>
                    </a:lnTo>
                    <a:lnTo>
                      <a:pt x="3216" y="5254"/>
                    </a:lnTo>
                    <a:lnTo>
                      <a:pt x="3220" y="5256"/>
                    </a:lnTo>
                    <a:lnTo>
                      <a:pt x="3222" y="5254"/>
                    </a:lnTo>
                    <a:lnTo>
                      <a:pt x="3224" y="5252"/>
                    </a:lnTo>
                    <a:lnTo>
                      <a:pt x="3228" y="5246"/>
                    </a:lnTo>
                    <a:lnTo>
                      <a:pt x="3228" y="5240"/>
                    </a:lnTo>
                    <a:lnTo>
                      <a:pt x="3228" y="5238"/>
                    </a:lnTo>
                    <a:lnTo>
                      <a:pt x="3226" y="5238"/>
                    </a:lnTo>
                    <a:lnTo>
                      <a:pt x="3224" y="5242"/>
                    </a:lnTo>
                    <a:close/>
                    <a:moveTo>
                      <a:pt x="3202" y="5252"/>
                    </a:moveTo>
                    <a:lnTo>
                      <a:pt x="3202" y="5252"/>
                    </a:lnTo>
                    <a:lnTo>
                      <a:pt x="3204" y="5250"/>
                    </a:lnTo>
                    <a:lnTo>
                      <a:pt x="3206" y="5248"/>
                    </a:lnTo>
                    <a:lnTo>
                      <a:pt x="3206" y="5246"/>
                    </a:lnTo>
                    <a:lnTo>
                      <a:pt x="3210" y="5244"/>
                    </a:lnTo>
                    <a:lnTo>
                      <a:pt x="3212" y="5240"/>
                    </a:lnTo>
                    <a:lnTo>
                      <a:pt x="3208" y="5240"/>
                    </a:lnTo>
                    <a:lnTo>
                      <a:pt x="3198" y="5240"/>
                    </a:lnTo>
                    <a:lnTo>
                      <a:pt x="3194" y="5242"/>
                    </a:lnTo>
                    <a:lnTo>
                      <a:pt x="3194" y="5246"/>
                    </a:lnTo>
                    <a:lnTo>
                      <a:pt x="3194" y="5248"/>
                    </a:lnTo>
                    <a:lnTo>
                      <a:pt x="3188" y="5254"/>
                    </a:lnTo>
                    <a:lnTo>
                      <a:pt x="3184" y="5256"/>
                    </a:lnTo>
                    <a:lnTo>
                      <a:pt x="3186" y="5256"/>
                    </a:lnTo>
                    <a:lnTo>
                      <a:pt x="3196" y="5258"/>
                    </a:lnTo>
                    <a:lnTo>
                      <a:pt x="3200" y="5256"/>
                    </a:lnTo>
                    <a:lnTo>
                      <a:pt x="3200" y="5254"/>
                    </a:lnTo>
                    <a:lnTo>
                      <a:pt x="3202" y="5252"/>
                    </a:lnTo>
                    <a:close/>
                    <a:moveTo>
                      <a:pt x="3244" y="4390"/>
                    </a:moveTo>
                    <a:lnTo>
                      <a:pt x="3244" y="4390"/>
                    </a:lnTo>
                    <a:lnTo>
                      <a:pt x="3242" y="4392"/>
                    </a:lnTo>
                    <a:lnTo>
                      <a:pt x="3242" y="4394"/>
                    </a:lnTo>
                    <a:lnTo>
                      <a:pt x="3246" y="4396"/>
                    </a:lnTo>
                    <a:lnTo>
                      <a:pt x="3250" y="4396"/>
                    </a:lnTo>
                    <a:lnTo>
                      <a:pt x="3252" y="4394"/>
                    </a:lnTo>
                    <a:lnTo>
                      <a:pt x="3250" y="4392"/>
                    </a:lnTo>
                    <a:lnTo>
                      <a:pt x="3246" y="4390"/>
                    </a:lnTo>
                    <a:lnTo>
                      <a:pt x="3244" y="4390"/>
                    </a:lnTo>
                    <a:close/>
                    <a:moveTo>
                      <a:pt x="3228" y="4278"/>
                    </a:moveTo>
                    <a:lnTo>
                      <a:pt x="3228" y="4278"/>
                    </a:lnTo>
                    <a:lnTo>
                      <a:pt x="3228" y="4280"/>
                    </a:lnTo>
                    <a:lnTo>
                      <a:pt x="3230" y="4284"/>
                    </a:lnTo>
                    <a:lnTo>
                      <a:pt x="3234" y="4290"/>
                    </a:lnTo>
                    <a:lnTo>
                      <a:pt x="3234" y="4294"/>
                    </a:lnTo>
                    <a:lnTo>
                      <a:pt x="3232" y="4298"/>
                    </a:lnTo>
                    <a:lnTo>
                      <a:pt x="3234" y="4300"/>
                    </a:lnTo>
                    <a:lnTo>
                      <a:pt x="3234" y="4302"/>
                    </a:lnTo>
                    <a:lnTo>
                      <a:pt x="3232" y="4304"/>
                    </a:lnTo>
                    <a:lnTo>
                      <a:pt x="3232" y="4306"/>
                    </a:lnTo>
                    <a:lnTo>
                      <a:pt x="3234" y="4308"/>
                    </a:lnTo>
                    <a:lnTo>
                      <a:pt x="3238" y="4308"/>
                    </a:lnTo>
                    <a:lnTo>
                      <a:pt x="3240" y="4306"/>
                    </a:lnTo>
                    <a:lnTo>
                      <a:pt x="3240" y="4304"/>
                    </a:lnTo>
                    <a:lnTo>
                      <a:pt x="3242" y="4304"/>
                    </a:lnTo>
                    <a:lnTo>
                      <a:pt x="3246" y="4308"/>
                    </a:lnTo>
                    <a:lnTo>
                      <a:pt x="3248" y="4314"/>
                    </a:lnTo>
                    <a:lnTo>
                      <a:pt x="3248" y="4318"/>
                    </a:lnTo>
                    <a:lnTo>
                      <a:pt x="3248" y="4322"/>
                    </a:lnTo>
                    <a:lnTo>
                      <a:pt x="3246" y="4328"/>
                    </a:lnTo>
                    <a:lnTo>
                      <a:pt x="3248" y="4332"/>
                    </a:lnTo>
                    <a:lnTo>
                      <a:pt x="3248" y="4334"/>
                    </a:lnTo>
                    <a:lnTo>
                      <a:pt x="3248" y="4338"/>
                    </a:lnTo>
                    <a:lnTo>
                      <a:pt x="3246" y="4342"/>
                    </a:lnTo>
                    <a:lnTo>
                      <a:pt x="3248" y="4344"/>
                    </a:lnTo>
                    <a:lnTo>
                      <a:pt x="3256" y="4348"/>
                    </a:lnTo>
                    <a:lnTo>
                      <a:pt x="3258" y="4350"/>
                    </a:lnTo>
                    <a:lnTo>
                      <a:pt x="3258" y="4344"/>
                    </a:lnTo>
                    <a:lnTo>
                      <a:pt x="3256" y="4338"/>
                    </a:lnTo>
                    <a:lnTo>
                      <a:pt x="3256" y="4336"/>
                    </a:lnTo>
                    <a:lnTo>
                      <a:pt x="3256" y="4334"/>
                    </a:lnTo>
                    <a:lnTo>
                      <a:pt x="3258" y="4336"/>
                    </a:lnTo>
                    <a:lnTo>
                      <a:pt x="3260" y="4342"/>
                    </a:lnTo>
                    <a:lnTo>
                      <a:pt x="3262" y="4348"/>
                    </a:lnTo>
                    <a:lnTo>
                      <a:pt x="3266" y="4354"/>
                    </a:lnTo>
                    <a:lnTo>
                      <a:pt x="3270" y="4356"/>
                    </a:lnTo>
                    <a:lnTo>
                      <a:pt x="3270" y="4354"/>
                    </a:lnTo>
                    <a:lnTo>
                      <a:pt x="3266" y="4344"/>
                    </a:lnTo>
                    <a:lnTo>
                      <a:pt x="3264" y="4342"/>
                    </a:lnTo>
                    <a:lnTo>
                      <a:pt x="3266" y="4342"/>
                    </a:lnTo>
                    <a:lnTo>
                      <a:pt x="3268" y="4340"/>
                    </a:lnTo>
                    <a:lnTo>
                      <a:pt x="3270" y="4338"/>
                    </a:lnTo>
                    <a:lnTo>
                      <a:pt x="3268" y="4332"/>
                    </a:lnTo>
                    <a:lnTo>
                      <a:pt x="3266" y="4330"/>
                    </a:lnTo>
                    <a:lnTo>
                      <a:pt x="3266" y="4326"/>
                    </a:lnTo>
                    <a:lnTo>
                      <a:pt x="3264" y="4322"/>
                    </a:lnTo>
                    <a:lnTo>
                      <a:pt x="3260" y="4318"/>
                    </a:lnTo>
                    <a:lnTo>
                      <a:pt x="3260" y="4316"/>
                    </a:lnTo>
                    <a:lnTo>
                      <a:pt x="3258" y="4312"/>
                    </a:lnTo>
                    <a:lnTo>
                      <a:pt x="3258" y="4304"/>
                    </a:lnTo>
                    <a:lnTo>
                      <a:pt x="3258" y="4296"/>
                    </a:lnTo>
                    <a:lnTo>
                      <a:pt x="3258" y="4294"/>
                    </a:lnTo>
                    <a:lnTo>
                      <a:pt x="3256" y="4292"/>
                    </a:lnTo>
                    <a:lnTo>
                      <a:pt x="3254" y="4290"/>
                    </a:lnTo>
                    <a:lnTo>
                      <a:pt x="3256" y="4288"/>
                    </a:lnTo>
                    <a:lnTo>
                      <a:pt x="3256" y="4284"/>
                    </a:lnTo>
                    <a:lnTo>
                      <a:pt x="3252" y="4284"/>
                    </a:lnTo>
                    <a:lnTo>
                      <a:pt x="3248" y="4284"/>
                    </a:lnTo>
                    <a:lnTo>
                      <a:pt x="3246" y="4286"/>
                    </a:lnTo>
                    <a:lnTo>
                      <a:pt x="3244" y="4288"/>
                    </a:lnTo>
                    <a:lnTo>
                      <a:pt x="3240" y="4286"/>
                    </a:lnTo>
                    <a:lnTo>
                      <a:pt x="3234" y="4280"/>
                    </a:lnTo>
                    <a:lnTo>
                      <a:pt x="3230" y="4278"/>
                    </a:lnTo>
                    <a:lnTo>
                      <a:pt x="3228" y="4278"/>
                    </a:lnTo>
                    <a:close/>
                    <a:moveTo>
                      <a:pt x="3292" y="3100"/>
                    </a:moveTo>
                    <a:lnTo>
                      <a:pt x="3292" y="3100"/>
                    </a:lnTo>
                    <a:lnTo>
                      <a:pt x="3294" y="3100"/>
                    </a:lnTo>
                    <a:lnTo>
                      <a:pt x="3296" y="3094"/>
                    </a:lnTo>
                    <a:lnTo>
                      <a:pt x="3296" y="3092"/>
                    </a:lnTo>
                    <a:lnTo>
                      <a:pt x="3294" y="3094"/>
                    </a:lnTo>
                    <a:lnTo>
                      <a:pt x="3292" y="3096"/>
                    </a:lnTo>
                    <a:lnTo>
                      <a:pt x="3292" y="3100"/>
                    </a:lnTo>
                    <a:close/>
                    <a:moveTo>
                      <a:pt x="3208" y="4238"/>
                    </a:moveTo>
                    <a:lnTo>
                      <a:pt x="3208" y="4238"/>
                    </a:lnTo>
                    <a:lnTo>
                      <a:pt x="3210" y="4234"/>
                    </a:lnTo>
                    <a:lnTo>
                      <a:pt x="3208" y="4228"/>
                    </a:lnTo>
                    <a:lnTo>
                      <a:pt x="3204" y="4224"/>
                    </a:lnTo>
                    <a:lnTo>
                      <a:pt x="3202" y="4222"/>
                    </a:lnTo>
                    <a:lnTo>
                      <a:pt x="3200" y="4222"/>
                    </a:lnTo>
                    <a:lnTo>
                      <a:pt x="3200" y="4224"/>
                    </a:lnTo>
                    <a:lnTo>
                      <a:pt x="3204" y="4230"/>
                    </a:lnTo>
                    <a:lnTo>
                      <a:pt x="3208" y="4238"/>
                    </a:lnTo>
                    <a:close/>
                    <a:moveTo>
                      <a:pt x="3164" y="4238"/>
                    </a:moveTo>
                    <a:lnTo>
                      <a:pt x="3164" y="4238"/>
                    </a:lnTo>
                    <a:lnTo>
                      <a:pt x="3164" y="4232"/>
                    </a:lnTo>
                    <a:lnTo>
                      <a:pt x="3162" y="4230"/>
                    </a:lnTo>
                    <a:lnTo>
                      <a:pt x="3158" y="4230"/>
                    </a:lnTo>
                    <a:lnTo>
                      <a:pt x="3154" y="4232"/>
                    </a:lnTo>
                    <a:lnTo>
                      <a:pt x="3152" y="4232"/>
                    </a:lnTo>
                    <a:lnTo>
                      <a:pt x="3154" y="4234"/>
                    </a:lnTo>
                    <a:lnTo>
                      <a:pt x="3156" y="4236"/>
                    </a:lnTo>
                    <a:lnTo>
                      <a:pt x="3160" y="4240"/>
                    </a:lnTo>
                    <a:lnTo>
                      <a:pt x="3162" y="4240"/>
                    </a:lnTo>
                    <a:lnTo>
                      <a:pt x="3164" y="4238"/>
                    </a:lnTo>
                    <a:close/>
                    <a:moveTo>
                      <a:pt x="3196" y="4228"/>
                    </a:moveTo>
                    <a:lnTo>
                      <a:pt x="3196" y="4228"/>
                    </a:lnTo>
                    <a:lnTo>
                      <a:pt x="3192" y="4228"/>
                    </a:lnTo>
                    <a:lnTo>
                      <a:pt x="3190" y="4228"/>
                    </a:lnTo>
                    <a:lnTo>
                      <a:pt x="3188" y="4228"/>
                    </a:lnTo>
                    <a:lnTo>
                      <a:pt x="3186" y="4232"/>
                    </a:lnTo>
                    <a:lnTo>
                      <a:pt x="3188" y="4238"/>
                    </a:lnTo>
                    <a:lnTo>
                      <a:pt x="3186" y="4242"/>
                    </a:lnTo>
                    <a:lnTo>
                      <a:pt x="3182" y="4256"/>
                    </a:lnTo>
                    <a:lnTo>
                      <a:pt x="3182" y="4258"/>
                    </a:lnTo>
                    <a:lnTo>
                      <a:pt x="3184" y="4258"/>
                    </a:lnTo>
                    <a:lnTo>
                      <a:pt x="3186" y="4254"/>
                    </a:lnTo>
                    <a:lnTo>
                      <a:pt x="3196" y="4244"/>
                    </a:lnTo>
                    <a:lnTo>
                      <a:pt x="3198" y="4244"/>
                    </a:lnTo>
                    <a:lnTo>
                      <a:pt x="3200" y="4244"/>
                    </a:lnTo>
                    <a:lnTo>
                      <a:pt x="3202" y="4250"/>
                    </a:lnTo>
                    <a:lnTo>
                      <a:pt x="3204" y="4256"/>
                    </a:lnTo>
                    <a:lnTo>
                      <a:pt x="3206" y="4258"/>
                    </a:lnTo>
                    <a:lnTo>
                      <a:pt x="3208" y="4260"/>
                    </a:lnTo>
                    <a:lnTo>
                      <a:pt x="3212" y="4262"/>
                    </a:lnTo>
                    <a:lnTo>
                      <a:pt x="3218" y="4266"/>
                    </a:lnTo>
                    <a:lnTo>
                      <a:pt x="3222" y="4268"/>
                    </a:lnTo>
                    <a:lnTo>
                      <a:pt x="3220" y="4264"/>
                    </a:lnTo>
                    <a:lnTo>
                      <a:pt x="3218" y="4258"/>
                    </a:lnTo>
                    <a:lnTo>
                      <a:pt x="3216" y="4252"/>
                    </a:lnTo>
                    <a:lnTo>
                      <a:pt x="3214" y="4246"/>
                    </a:lnTo>
                    <a:lnTo>
                      <a:pt x="3210" y="4242"/>
                    </a:lnTo>
                    <a:lnTo>
                      <a:pt x="3206" y="4240"/>
                    </a:lnTo>
                    <a:lnTo>
                      <a:pt x="3202" y="4234"/>
                    </a:lnTo>
                    <a:lnTo>
                      <a:pt x="3198" y="4230"/>
                    </a:lnTo>
                    <a:lnTo>
                      <a:pt x="3196" y="4228"/>
                    </a:lnTo>
                    <a:close/>
                    <a:moveTo>
                      <a:pt x="3152" y="5104"/>
                    </a:moveTo>
                    <a:lnTo>
                      <a:pt x="3152" y="5104"/>
                    </a:lnTo>
                    <a:lnTo>
                      <a:pt x="3160" y="5100"/>
                    </a:lnTo>
                    <a:lnTo>
                      <a:pt x="3162" y="5098"/>
                    </a:lnTo>
                    <a:lnTo>
                      <a:pt x="3162" y="5094"/>
                    </a:lnTo>
                    <a:lnTo>
                      <a:pt x="3160" y="5090"/>
                    </a:lnTo>
                    <a:lnTo>
                      <a:pt x="3162" y="5084"/>
                    </a:lnTo>
                    <a:lnTo>
                      <a:pt x="3164" y="5078"/>
                    </a:lnTo>
                    <a:lnTo>
                      <a:pt x="3166" y="5070"/>
                    </a:lnTo>
                    <a:lnTo>
                      <a:pt x="3164" y="5066"/>
                    </a:lnTo>
                    <a:lnTo>
                      <a:pt x="3164" y="5064"/>
                    </a:lnTo>
                    <a:lnTo>
                      <a:pt x="3160" y="5064"/>
                    </a:lnTo>
                    <a:lnTo>
                      <a:pt x="3158" y="5064"/>
                    </a:lnTo>
                    <a:lnTo>
                      <a:pt x="3152" y="5070"/>
                    </a:lnTo>
                    <a:lnTo>
                      <a:pt x="3150" y="5074"/>
                    </a:lnTo>
                    <a:lnTo>
                      <a:pt x="3150" y="5078"/>
                    </a:lnTo>
                    <a:lnTo>
                      <a:pt x="3150" y="5090"/>
                    </a:lnTo>
                    <a:lnTo>
                      <a:pt x="3148" y="5098"/>
                    </a:lnTo>
                    <a:lnTo>
                      <a:pt x="3148" y="5104"/>
                    </a:lnTo>
                    <a:lnTo>
                      <a:pt x="3148" y="5106"/>
                    </a:lnTo>
                    <a:lnTo>
                      <a:pt x="3152" y="5104"/>
                    </a:lnTo>
                    <a:close/>
                    <a:moveTo>
                      <a:pt x="3192" y="4332"/>
                    </a:moveTo>
                    <a:lnTo>
                      <a:pt x="3192" y="4332"/>
                    </a:lnTo>
                    <a:lnTo>
                      <a:pt x="3198" y="4322"/>
                    </a:lnTo>
                    <a:lnTo>
                      <a:pt x="3198" y="4314"/>
                    </a:lnTo>
                    <a:lnTo>
                      <a:pt x="3196" y="4308"/>
                    </a:lnTo>
                    <a:lnTo>
                      <a:pt x="3196" y="4306"/>
                    </a:lnTo>
                    <a:lnTo>
                      <a:pt x="3192" y="4306"/>
                    </a:lnTo>
                    <a:lnTo>
                      <a:pt x="3190" y="4304"/>
                    </a:lnTo>
                    <a:lnTo>
                      <a:pt x="3186" y="4304"/>
                    </a:lnTo>
                    <a:lnTo>
                      <a:pt x="3184" y="4304"/>
                    </a:lnTo>
                    <a:lnTo>
                      <a:pt x="3178" y="4306"/>
                    </a:lnTo>
                    <a:lnTo>
                      <a:pt x="3176" y="4310"/>
                    </a:lnTo>
                    <a:lnTo>
                      <a:pt x="3174" y="4312"/>
                    </a:lnTo>
                    <a:lnTo>
                      <a:pt x="3174" y="4316"/>
                    </a:lnTo>
                    <a:lnTo>
                      <a:pt x="3176" y="4320"/>
                    </a:lnTo>
                    <a:lnTo>
                      <a:pt x="3174" y="4322"/>
                    </a:lnTo>
                    <a:lnTo>
                      <a:pt x="3172" y="4324"/>
                    </a:lnTo>
                    <a:lnTo>
                      <a:pt x="3170" y="4326"/>
                    </a:lnTo>
                    <a:lnTo>
                      <a:pt x="3170" y="4330"/>
                    </a:lnTo>
                    <a:lnTo>
                      <a:pt x="3172" y="4336"/>
                    </a:lnTo>
                    <a:lnTo>
                      <a:pt x="3172" y="4344"/>
                    </a:lnTo>
                    <a:lnTo>
                      <a:pt x="3172" y="4348"/>
                    </a:lnTo>
                    <a:lnTo>
                      <a:pt x="3168" y="4352"/>
                    </a:lnTo>
                    <a:lnTo>
                      <a:pt x="3164" y="4354"/>
                    </a:lnTo>
                    <a:lnTo>
                      <a:pt x="3162" y="4354"/>
                    </a:lnTo>
                    <a:lnTo>
                      <a:pt x="3158" y="4352"/>
                    </a:lnTo>
                    <a:lnTo>
                      <a:pt x="3154" y="4352"/>
                    </a:lnTo>
                    <a:lnTo>
                      <a:pt x="3152" y="4358"/>
                    </a:lnTo>
                    <a:lnTo>
                      <a:pt x="3152" y="4364"/>
                    </a:lnTo>
                    <a:lnTo>
                      <a:pt x="3156" y="4372"/>
                    </a:lnTo>
                    <a:lnTo>
                      <a:pt x="3162" y="4380"/>
                    </a:lnTo>
                    <a:lnTo>
                      <a:pt x="3166" y="4382"/>
                    </a:lnTo>
                    <a:lnTo>
                      <a:pt x="3170" y="4384"/>
                    </a:lnTo>
                    <a:lnTo>
                      <a:pt x="3172" y="4392"/>
                    </a:lnTo>
                    <a:lnTo>
                      <a:pt x="3176" y="4398"/>
                    </a:lnTo>
                    <a:lnTo>
                      <a:pt x="3178" y="4400"/>
                    </a:lnTo>
                    <a:lnTo>
                      <a:pt x="3180" y="4400"/>
                    </a:lnTo>
                    <a:lnTo>
                      <a:pt x="3184" y="4396"/>
                    </a:lnTo>
                    <a:lnTo>
                      <a:pt x="3188" y="4392"/>
                    </a:lnTo>
                    <a:lnTo>
                      <a:pt x="3190" y="4388"/>
                    </a:lnTo>
                    <a:lnTo>
                      <a:pt x="3190" y="4384"/>
                    </a:lnTo>
                    <a:lnTo>
                      <a:pt x="3186" y="4376"/>
                    </a:lnTo>
                    <a:lnTo>
                      <a:pt x="3182" y="4364"/>
                    </a:lnTo>
                    <a:lnTo>
                      <a:pt x="3182" y="4360"/>
                    </a:lnTo>
                    <a:lnTo>
                      <a:pt x="3184" y="4356"/>
                    </a:lnTo>
                    <a:lnTo>
                      <a:pt x="3188" y="4348"/>
                    </a:lnTo>
                    <a:lnTo>
                      <a:pt x="3188" y="4344"/>
                    </a:lnTo>
                    <a:lnTo>
                      <a:pt x="3190" y="4338"/>
                    </a:lnTo>
                    <a:lnTo>
                      <a:pt x="3192" y="4332"/>
                    </a:lnTo>
                    <a:close/>
                    <a:moveTo>
                      <a:pt x="3202" y="4390"/>
                    </a:moveTo>
                    <a:lnTo>
                      <a:pt x="3202" y="4390"/>
                    </a:lnTo>
                    <a:lnTo>
                      <a:pt x="3200" y="4392"/>
                    </a:lnTo>
                    <a:lnTo>
                      <a:pt x="3196" y="4392"/>
                    </a:lnTo>
                    <a:lnTo>
                      <a:pt x="3198" y="4394"/>
                    </a:lnTo>
                    <a:lnTo>
                      <a:pt x="3202" y="4396"/>
                    </a:lnTo>
                    <a:lnTo>
                      <a:pt x="3204" y="4396"/>
                    </a:lnTo>
                    <a:lnTo>
                      <a:pt x="3206" y="4394"/>
                    </a:lnTo>
                    <a:lnTo>
                      <a:pt x="3204" y="4390"/>
                    </a:lnTo>
                    <a:lnTo>
                      <a:pt x="3202" y="4388"/>
                    </a:lnTo>
                    <a:lnTo>
                      <a:pt x="3202" y="4390"/>
                    </a:lnTo>
                    <a:close/>
                    <a:moveTo>
                      <a:pt x="3218" y="4324"/>
                    </a:moveTo>
                    <a:lnTo>
                      <a:pt x="3218" y="4324"/>
                    </a:lnTo>
                    <a:lnTo>
                      <a:pt x="3218" y="4318"/>
                    </a:lnTo>
                    <a:lnTo>
                      <a:pt x="3220" y="4314"/>
                    </a:lnTo>
                    <a:lnTo>
                      <a:pt x="3222" y="4310"/>
                    </a:lnTo>
                    <a:lnTo>
                      <a:pt x="3222" y="4308"/>
                    </a:lnTo>
                    <a:lnTo>
                      <a:pt x="3220" y="4300"/>
                    </a:lnTo>
                    <a:lnTo>
                      <a:pt x="3220" y="4292"/>
                    </a:lnTo>
                    <a:lnTo>
                      <a:pt x="3218" y="4290"/>
                    </a:lnTo>
                    <a:lnTo>
                      <a:pt x="3216" y="4298"/>
                    </a:lnTo>
                    <a:lnTo>
                      <a:pt x="3210" y="4312"/>
                    </a:lnTo>
                    <a:lnTo>
                      <a:pt x="3208" y="4316"/>
                    </a:lnTo>
                    <a:lnTo>
                      <a:pt x="3206" y="4324"/>
                    </a:lnTo>
                    <a:lnTo>
                      <a:pt x="3204" y="4334"/>
                    </a:lnTo>
                    <a:lnTo>
                      <a:pt x="3198" y="4342"/>
                    </a:lnTo>
                    <a:lnTo>
                      <a:pt x="3194" y="4348"/>
                    </a:lnTo>
                    <a:lnTo>
                      <a:pt x="3192" y="4354"/>
                    </a:lnTo>
                    <a:lnTo>
                      <a:pt x="3192" y="4362"/>
                    </a:lnTo>
                    <a:lnTo>
                      <a:pt x="3190" y="4374"/>
                    </a:lnTo>
                    <a:lnTo>
                      <a:pt x="3190" y="4380"/>
                    </a:lnTo>
                    <a:lnTo>
                      <a:pt x="3192" y="4380"/>
                    </a:lnTo>
                    <a:lnTo>
                      <a:pt x="3194" y="4376"/>
                    </a:lnTo>
                    <a:lnTo>
                      <a:pt x="3198" y="4368"/>
                    </a:lnTo>
                    <a:lnTo>
                      <a:pt x="3200" y="4362"/>
                    </a:lnTo>
                    <a:lnTo>
                      <a:pt x="3202" y="4360"/>
                    </a:lnTo>
                    <a:lnTo>
                      <a:pt x="3204" y="4358"/>
                    </a:lnTo>
                    <a:lnTo>
                      <a:pt x="3204" y="4352"/>
                    </a:lnTo>
                    <a:lnTo>
                      <a:pt x="3204" y="4348"/>
                    </a:lnTo>
                    <a:lnTo>
                      <a:pt x="3206" y="4344"/>
                    </a:lnTo>
                    <a:lnTo>
                      <a:pt x="3212" y="4340"/>
                    </a:lnTo>
                    <a:lnTo>
                      <a:pt x="3218" y="4332"/>
                    </a:lnTo>
                    <a:lnTo>
                      <a:pt x="3220" y="4328"/>
                    </a:lnTo>
                    <a:lnTo>
                      <a:pt x="3218" y="4324"/>
                    </a:lnTo>
                    <a:close/>
                    <a:moveTo>
                      <a:pt x="3226" y="4342"/>
                    </a:moveTo>
                    <a:lnTo>
                      <a:pt x="3226" y="4342"/>
                    </a:lnTo>
                    <a:lnTo>
                      <a:pt x="3222" y="4350"/>
                    </a:lnTo>
                    <a:lnTo>
                      <a:pt x="3216" y="4354"/>
                    </a:lnTo>
                    <a:lnTo>
                      <a:pt x="3214" y="4356"/>
                    </a:lnTo>
                    <a:lnTo>
                      <a:pt x="3210" y="4360"/>
                    </a:lnTo>
                    <a:lnTo>
                      <a:pt x="3210" y="4364"/>
                    </a:lnTo>
                    <a:lnTo>
                      <a:pt x="3212" y="4368"/>
                    </a:lnTo>
                    <a:lnTo>
                      <a:pt x="3214" y="4370"/>
                    </a:lnTo>
                    <a:lnTo>
                      <a:pt x="3216" y="4372"/>
                    </a:lnTo>
                    <a:lnTo>
                      <a:pt x="3224" y="4372"/>
                    </a:lnTo>
                    <a:lnTo>
                      <a:pt x="3230" y="4370"/>
                    </a:lnTo>
                    <a:lnTo>
                      <a:pt x="3234" y="4368"/>
                    </a:lnTo>
                    <a:lnTo>
                      <a:pt x="3236" y="4366"/>
                    </a:lnTo>
                    <a:lnTo>
                      <a:pt x="3240" y="4366"/>
                    </a:lnTo>
                    <a:lnTo>
                      <a:pt x="3240" y="4364"/>
                    </a:lnTo>
                    <a:lnTo>
                      <a:pt x="3240" y="4362"/>
                    </a:lnTo>
                    <a:lnTo>
                      <a:pt x="3240" y="4356"/>
                    </a:lnTo>
                    <a:lnTo>
                      <a:pt x="3242" y="4352"/>
                    </a:lnTo>
                    <a:lnTo>
                      <a:pt x="3242" y="4346"/>
                    </a:lnTo>
                    <a:lnTo>
                      <a:pt x="3242" y="4344"/>
                    </a:lnTo>
                    <a:lnTo>
                      <a:pt x="3240" y="4344"/>
                    </a:lnTo>
                    <a:lnTo>
                      <a:pt x="3238" y="4346"/>
                    </a:lnTo>
                    <a:lnTo>
                      <a:pt x="3238" y="4348"/>
                    </a:lnTo>
                    <a:lnTo>
                      <a:pt x="3234" y="4348"/>
                    </a:lnTo>
                    <a:lnTo>
                      <a:pt x="3232" y="4346"/>
                    </a:lnTo>
                    <a:lnTo>
                      <a:pt x="3228" y="4342"/>
                    </a:lnTo>
                    <a:lnTo>
                      <a:pt x="3228" y="4340"/>
                    </a:lnTo>
                    <a:lnTo>
                      <a:pt x="3226" y="4342"/>
                    </a:lnTo>
                    <a:close/>
                    <a:moveTo>
                      <a:pt x="3240" y="4278"/>
                    </a:moveTo>
                    <a:lnTo>
                      <a:pt x="3240" y="4278"/>
                    </a:lnTo>
                    <a:lnTo>
                      <a:pt x="3242" y="4278"/>
                    </a:lnTo>
                    <a:lnTo>
                      <a:pt x="3242" y="4274"/>
                    </a:lnTo>
                    <a:lnTo>
                      <a:pt x="3240" y="4270"/>
                    </a:lnTo>
                    <a:lnTo>
                      <a:pt x="3236" y="4270"/>
                    </a:lnTo>
                    <a:lnTo>
                      <a:pt x="3234" y="4270"/>
                    </a:lnTo>
                    <a:lnTo>
                      <a:pt x="3234" y="4274"/>
                    </a:lnTo>
                    <a:lnTo>
                      <a:pt x="3236" y="4278"/>
                    </a:lnTo>
                    <a:lnTo>
                      <a:pt x="3240" y="4278"/>
                    </a:lnTo>
                    <a:close/>
                    <a:moveTo>
                      <a:pt x="3164" y="5116"/>
                    </a:moveTo>
                    <a:lnTo>
                      <a:pt x="3164" y="5116"/>
                    </a:lnTo>
                    <a:lnTo>
                      <a:pt x="3166" y="5118"/>
                    </a:lnTo>
                    <a:lnTo>
                      <a:pt x="3168" y="5116"/>
                    </a:lnTo>
                    <a:lnTo>
                      <a:pt x="3172" y="5110"/>
                    </a:lnTo>
                    <a:lnTo>
                      <a:pt x="3174" y="5106"/>
                    </a:lnTo>
                    <a:lnTo>
                      <a:pt x="3176" y="5104"/>
                    </a:lnTo>
                    <a:lnTo>
                      <a:pt x="3182" y="5102"/>
                    </a:lnTo>
                    <a:lnTo>
                      <a:pt x="3184" y="5102"/>
                    </a:lnTo>
                    <a:lnTo>
                      <a:pt x="3186" y="5100"/>
                    </a:lnTo>
                    <a:lnTo>
                      <a:pt x="3180" y="5092"/>
                    </a:lnTo>
                    <a:lnTo>
                      <a:pt x="3176" y="5086"/>
                    </a:lnTo>
                    <a:lnTo>
                      <a:pt x="3176" y="5082"/>
                    </a:lnTo>
                    <a:lnTo>
                      <a:pt x="3176" y="5078"/>
                    </a:lnTo>
                    <a:lnTo>
                      <a:pt x="3178" y="5076"/>
                    </a:lnTo>
                    <a:lnTo>
                      <a:pt x="3184" y="5070"/>
                    </a:lnTo>
                    <a:lnTo>
                      <a:pt x="3184" y="5064"/>
                    </a:lnTo>
                    <a:lnTo>
                      <a:pt x="3182" y="5058"/>
                    </a:lnTo>
                    <a:lnTo>
                      <a:pt x="3180" y="5054"/>
                    </a:lnTo>
                    <a:lnTo>
                      <a:pt x="3178" y="5052"/>
                    </a:lnTo>
                    <a:lnTo>
                      <a:pt x="3174" y="5054"/>
                    </a:lnTo>
                    <a:lnTo>
                      <a:pt x="3172" y="5058"/>
                    </a:lnTo>
                    <a:lnTo>
                      <a:pt x="3170" y="5070"/>
                    </a:lnTo>
                    <a:lnTo>
                      <a:pt x="3168" y="5086"/>
                    </a:lnTo>
                    <a:lnTo>
                      <a:pt x="3166" y="5094"/>
                    </a:lnTo>
                    <a:lnTo>
                      <a:pt x="3164" y="5100"/>
                    </a:lnTo>
                    <a:lnTo>
                      <a:pt x="3160" y="5108"/>
                    </a:lnTo>
                    <a:lnTo>
                      <a:pt x="3158" y="5110"/>
                    </a:lnTo>
                    <a:lnTo>
                      <a:pt x="3158" y="5112"/>
                    </a:lnTo>
                    <a:lnTo>
                      <a:pt x="3164" y="5116"/>
                    </a:lnTo>
                    <a:close/>
                    <a:moveTo>
                      <a:pt x="3346" y="4866"/>
                    </a:moveTo>
                    <a:lnTo>
                      <a:pt x="3346" y="4866"/>
                    </a:lnTo>
                    <a:lnTo>
                      <a:pt x="3348" y="4862"/>
                    </a:lnTo>
                    <a:lnTo>
                      <a:pt x="3348" y="4858"/>
                    </a:lnTo>
                    <a:lnTo>
                      <a:pt x="3348" y="4852"/>
                    </a:lnTo>
                    <a:lnTo>
                      <a:pt x="3346" y="4852"/>
                    </a:lnTo>
                    <a:lnTo>
                      <a:pt x="3344" y="4852"/>
                    </a:lnTo>
                    <a:lnTo>
                      <a:pt x="3342" y="4856"/>
                    </a:lnTo>
                    <a:lnTo>
                      <a:pt x="3342" y="4860"/>
                    </a:lnTo>
                    <a:lnTo>
                      <a:pt x="3342" y="4864"/>
                    </a:lnTo>
                    <a:lnTo>
                      <a:pt x="3344" y="4866"/>
                    </a:lnTo>
                    <a:lnTo>
                      <a:pt x="3346" y="4866"/>
                    </a:lnTo>
                    <a:close/>
                    <a:moveTo>
                      <a:pt x="3342" y="4998"/>
                    </a:moveTo>
                    <a:lnTo>
                      <a:pt x="3342" y="4998"/>
                    </a:lnTo>
                    <a:lnTo>
                      <a:pt x="3336" y="4992"/>
                    </a:lnTo>
                    <a:lnTo>
                      <a:pt x="3330" y="4990"/>
                    </a:lnTo>
                    <a:lnTo>
                      <a:pt x="3324" y="4986"/>
                    </a:lnTo>
                    <a:lnTo>
                      <a:pt x="3316" y="4986"/>
                    </a:lnTo>
                    <a:lnTo>
                      <a:pt x="3310" y="4986"/>
                    </a:lnTo>
                    <a:lnTo>
                      <a:pt x="3304" y="4988"/>
                    </a:lnTo>
                    <a:lnTo>
                      <a:pt x="3300" y="4992"/>
                    </a:lnTo>
                    <a:lnTo>
                      <a:pt x="3298" y="4996"/>
                    </a:lnTo>
                    <a:lnTo>
                      <a:pt x="3298" y="5002"/>
                    </a:lnTo>
                    <a:lnTo>
                      <a:pt x="3304" y="5010"/>
                    </a:lnTo>
                    <a:lnTo>
                      <a:pt x="3312" y="5016"/>
                    </a:lnTo>
                    <a:lnTo>
                      <a:pt x="3320" y="5024"/>
                    </a:lnTo>
                    <a:lnTo>
                      <a:pt x="3326" y="5026"/>
                    </a:lnTo>
                    <a:lnTo>
                      <a:pt x="3332" y="5026"/>
                    </a:lnTo>
                    <a:lnTo>
                      <a:pt x="3336" y="5024"/>
                    </a:lnTo>
                    <a:lnTo>
                      <a:pt x="3342" y="5020"/>
                    </a:lnTo>
                    <a:lnTo>
                      <a:pt x="3344" y="5016"/>
                    </a:lnTo>
                    <a:lnTo>
                      <a:pt x="3346" y="5010"/>
                    </a:lnTo>
                    <a:lnTo>
                      <a:pt x="3344" y="5004"/>
                    </a:lnTo>
                    <a:lnTo>
                      <a:pt x="3342" y="4998"/>
                    </a:lnTo>
                    <a:close/>
                    <a:moveTo>
                      <a:pt x="3330" y="5214"/>
                    </a:moveTo>
                    <a:lnTo>
                      <a:pt x="3330" y="5214"/>
                    </a:lnTo>
                    <a:lnTo>
                      <a:pt x="3328" y="5212"/>
                    </a:lnTo>
                    <a:lnTo>
                      <a:pt x="3326" y="5210"/>
                    </a:lnTo>
                    <a:lnTo>
                      <a:pt x="3314" y="5210"/>
                    </a:lnTo>
                    <a:lnTo>
                      <a:pt x="3302" y="5214"/>
                    </a:lnTo>
                    <a:lnTo>
                      <a:pt x="3296" y="5216"/>
                    </a:lnTo>
                    <a:lnTo>
                      <a:pt x="3290" y="5220"/>
                    </a:lnTo>
                    <a:lnTo>
                      <a:pt x="3290" y="5224"/>
                    </a:lnTo>
                    <a:lnTo>
                      <a:pt x="3292" y="5224"/>
                    </a:lnTo>
                    <a:lnTo>
                      <a:pt x="3306" y="5224"/>
                    </a:lnTo>
                    <a:lnTo>
                      <a:pt x="3322" y="5220"/>
                    </a:lnTo>
                    <a:lnTo>
                      <a:pt x="3328" y="5216"/>
                    </a:lnTo>
                    <a:lnTo>
                      <a:pt x="3330" y="5214"/>
                    </a:lnTo>
                    <a:close/>
                    <a:moveTo>
                      <a:pt x="3294" y="4936"/>
                    </a:moveTo>
                    <a:lnTo>
                      <a:pt x="3294" y="4936"/>
                    </a:lnTo>
                    <a:lnTo>
                      <a:pt x="3292" y="4938"/>
                    </a:lnTo>
                    <a:lnTo>
                      <a:pt x="3292" y="4942"/>
                    </a:lnTo>
                    <a:lnTo>
                      <a:pt x="3296" y="4956"/>
                    </a:lnTo>
                    <a:lnTo>
                      <a:pt x="3298" y="4960"/>
                    </a:lnTo>
                    <a:lnTo>
                      <a:pt x="3300" y="4960"/>
                    </a:lnTo>
                    <a:lnTo>
                      <a:pt x="3300" y="4956"/>
                    </a:lnTo>
                    <a:lnTo>
                      <a:pt x="3298" y="4950"/>
                    </a:lnTo>
                    <a:lnTo>
                      <a:pt x="3298" y="4944"/>
                    </a:lnTo>
                    <a:lnTo>
                      <a:pt x="3296" y="4938"/>
                    </a:lnTo>
                    <a:lnTo>
                      <a:pt x="3296" y="4936"/>
                    </a:lnTo>
                    <a:lnTo>
                      <a:pt x="3294" y="4936"/>
                    </a:lnTo>
                    <a:close/>
                    <a:moveTo>
                      <a:pt x="3344" y="5246"/>
                    </a:moveTo>
                    <a:lnTo>
                      <a:pt x="3344" y="5246"/>
                    </a:lnTo>
                    <a:lnTo>
                      <a:pt x="3340" y="5244"/>
                    </a:lnTo>
                    <a:lnTo>
                      <a:pt x="3336" y="5244"/>
                    </a:lnTo>
                    <a:lnTo>
                      <a:pt x="3330" y="5248"/>
                    </a:lnTo>
                    <a:lnTo>
                      <a:pt x="3322" y="5250"/>
                    </a:lnTo>
                    <a:lnTo>
                      <a:pt x="3316" y="5250"/>
                    </a:lnTo>
                    <a:lnTo>
                      <a:pt x="3312" y="5250"/>
                    </a:lnTo>
                    <a:lnTo>
                      <a:pt x="3306" y="5252"/>
                    </a:lnTo>
                    <a:lnTo>
                      <a:pt x="3300" y="5254"/>
                    </a:lnTo>
                    <a:lnTo>
                      <a:pt x="3296" y="5254"/>
                    </a:lnTo>
                    <a:lnTo>
                      <a:pt x="3292" y="5254"/>
                    </a:lnTo>
                    <a:lnTo>
                      <a:pt x="3286" y="5254"/>
                    </a:lnTo>
                    <a:lnTo>
                      <a:pt x="3268" y="5258"/>
                    </a:lnTo>
                    <a:lnTo>
                      <a:pt x="3260" y="5262"/>
                    </a:lnTo>
                    <a:lnTo>
                      <a:pt x="3258" y="5266"/>
                    </a:lnTo>
                    <a:lnTo>
                      <a:pt x="3256" y="5272"/>
                    </a:lnTo>
                    <a:lnTo>
                      <a:pt x="3248" y="5278"/>
                    </a:lnTo>
                    <a:lnTo>
                      <a:pt x="3240" y="5284"/>
                    </a:lnTo>
                    <a:lnTo>
                      <a:pt x="3234" y="5286"/>
                    </a:lnTo>
                    <a:lnTo>
                      <a:pt x="3226" y="5290"/>
                    </a:lnTo>
                    <a:lnTo>
                      <a:pt x="3216" y="5296"/>
                    </a:lnTo>
                    <a:lnTo>
                      <a:pt x="3206" y="5304"/>
                    </a:lnTo>
                    <a:lnTo>
                      <a:pt x="3202" y="5310"/>
                    </a:lnTo>
                    <a:lnTo>
                      <a:pt x="3200" y="5322"/>
                    </a:lnTo>
                    <a:lnTo>
                      <a:pt x="3198" y="5326"/>
                    </a:lnTo>
                    <a:lnTo>
                      <a:pt x="3200" y="5328"/>
                    </a:lnTo>
                    <a:lnTo>
                      <a:pt x="3202" y="5330"/>
                    </a:lnTo>
                    <a:lnTo>
                      <a:pt x="3204" y="5330"/>
                    </a:lnTo>
                    <a:lnTo>
                      <a:pt x="3202" y="5332"/>
                    </a:lnTo>
                    <a:lnTo>
                      <a:pt x="3198" y="5336"/>
                    </a:lnTo>
                    <a:lnTo>
                      <a:pt x="3194" y="5340"/>
                    </a:lnTo>
                    <a:lnTo>
                      <a:pt x="3194" y="5342"/>
                    </a:lnTo>
                    <a:lnTo>
                      <a:pt x="3194" y="5344"/>
                    </a:lnTo>
                    <a:lnTo>
                      <a:pt x="3202" y="5346"/>
                    </a:lnTo>
                    <a:lnTo>
                      <a:pt x="3206" y="5346"/>
                    </a:lnTo>
                    <a:lnTo>
                      <a:pt x="3210" y="5344"/>
                    </a:lnTo>
                    <a:lnTo>
                      <a:pt x="3216" y="5340"/>
                    </a:lnTo>
                    <a:lnTo>
                      <a:pt x="3220" y="5336"/>
                    </a:lnTo>
                    <a:lnTo>
                      <a:pt x="3222" y="5336"/>
                    </a:lnTo>
                    <a:lnTo>
                      <a:pt x="3226" y="5336"/>
                    </a:lnTo>
                    <a:lnTo>
                      <a:pt x="3230" y="5336"/>
                    </a:lnTo>
                    <a:lnTo>
                      <a:pt x="3234" y="5334"/>
                    </a:lnTo>
                    <a:lnTo>
                      <a:pt x="3244" y="5320"/>
                    </a:lnTo>
                    <a:lnTo>
                      <a:pt x="3252" y="5312"/>
                    </a:lnTo>
                    <a:lnTo>
                      <a:pt x="3256" y="5306"/>
                    </a:lnTo>
                    <a:lnTo>
                      <a:pt x="3260" y="5300"/>
                    </a:lnTo>
                    <a:lnTo>
                      <a:pt x="3268" y="5294"/>
                    </a:lnTo>
                    <a:lnTo>
                      <a:pt x="3280" y="5288"/>
                    </a:lnTo>
                    <a:lnTo>
                      <a:pt x="3288" y="5286"/>
                    </a:lnTo>
                    <a:lnTo>
                      <a:pt x="3294" y="5284"/>
                    </a:lnTo>
                    <a:lnTo>
                      <a:pt x="3300" y="5280"/>
                    </a:lnTo>
                    <a:lnTo>
                      <a:pt x="3304" y="5278"/>
                    </a:lnTo>
                    <a:lnTo>
                      <a:pt x="3308" y="5278"/>
                    </a:lnTo>
                    <a:lnTo>
                      <a:pt x="3314" y="5276"/>
                    </a:lnTo>
                    <a:lnTo>
                      <a:pt x="3318" y="5272"/>
                    </a:lnTo>
                    <a:lnTo>
                      <a:pt x="3324" y="5266"/>
                    </a:lnTo>
                    <a:lnTo>
                      <a:pt x="3328" y="5266"/>
                    </a:lnTo>
                    <a:lnTo>
                      <a:pt x="3334" y="5264"/>
                    </a:lnTo>
                    <a:lnTo>
                      <a:pt x="3340" y="5260"/>
                    </a:lnTo>
                    <a:lnTo>
                      <a:pt x="3348" y="5252"/>
                    </a:lnTo>
                    <a:lnTo>
                      <a:pt x="3348" y="5248"/>
                    </a:lnTo>
                    <a:lnTo>
                      <a:pt x="3344" y="5246"/>
                    </a:lnTo>
                    <a:close/>
                    <a:moveTo>
                      <a:pt x="3328" y="4618"/>
                    </a:moveTo>
                    <a:lnTo>
                      <a:pt x="3328" y="4618"/>
                    </a:lnTo>
                    <a:lnTo>
                      <a:pt x="3326" y="4622"/>
                    </a:lnTo>
                    <a:lnTo>
                      <a:pt x="3326" y="4628"/>
                    </a:lnTo>
                    <a:lnTo>
                      <a:pt x="3326" y="4630"/>
                    </a:lnTo>
                    <a:lnTo>
                      <a:pt x="3328" y="4632"/>
                    </a:lnTo>
                    <a:lnTo>
                      <a:pt x="3328" y="4634"/>
                    </a:lnTo>
                    <a:lnTo>
                      <a:pt x="3326" y="4638"/>
                    </a:lnTo>
                    <a:lnTo>
                      <a:pt x="3324" y="4642"/>
                    </a:lnTo>
                    <a:lnTo>
                      <a:pt x="3326" y="4644"/>
                    </a:lnTo>
                    <a:lnTo>
                      <a:pt x="3330" y="4642"/>
                    </a:lnTo>
                    <a:lnTo>
                      <a:pt x="3330" y="4640"/>
                    </a:lnTo>
                    <a:lnTo>
                      <a:pt x="3332" y="4636"/>
                    </a:lnTo>
                    <a:lnTo>
                      <a:pt x="3332" y="4632"/>
                    </a:lnTo>
                    <a:lnTo>
                      <a:pt x="3334" y="4630"/>
                    </a:lnTo>
                    <a:lnTo>
                      <a:pt x="3334" y="4628"/>
                    </a:lnTo>
                    <a:lnTo>
                      <a:pt x="3332" y="4624"/>
                    </a:lnTo>
                    <a:lnTo>
                      <a:pt x="3332" y="4620"/>
                    </a:lnTo>
                    <a:lnTo>
                      <a:pt x="3332" y="4618"/>
                    </a:lnTo>
                    <a:lnTo>
                      <a:pt x="3328" y="4618"/>
                    </a:lnTo>
                    <a:close/>
                    <a:moveTo>
                      <a:pt x="3302" y="3114"/>
                    </a:moveTo>
                    <a:lnTo>
                      <a:pt x="3302" y="3114"/>
                    </a:lnTo>
                    <a:lnTo>
                      <a:pt x="3304" y="3116"/>
                    </a:lnTo>
                    <a:lnTo>
                      <a:pt x="3308" y="3114"/>
                    </a:lnTo>
                    <a:lnTo>
                      <a:pt x="3310" y="3112"/>
                    </a:lnTo>
                    <a:lnTo>
                      <a:pt x="3310" y="3108"/>
                    </a:lnTo>
                    <a:lnTo>
                      <a:pt x="3306" y="3108"/>
                    </a:lnTo>
                    <a:lnTo>
                      <a:pt x="3302" y="3110"/>
                    </a:lnTo>
                    <a:lnTo>
                      <a:pt x="3300" y="3112"/>
                    </a:lnTo>
                    <a:lnTo>
                      <a:pt x="3302" y="3114"/>
                    </a:lnTo>
                    <a:close/>
                    <a:moveTo>
                      <a:pt x="3298" y="3086"/>
                    </a:moveTo>
                    <a:lnTo>
                      <a:pt x="3298" y="3086"/>
                    </a:lnTo>
                    <a:lnTo>
                      <a:pt x="3296" y="3088"/>
                    </a:lnTo>
                    <a:lnTo>
                      <a:pt x="3298" y="3090"/>
                    </a:lnTo>
                    <a:lnTo>
                      <a:pt x="3302" y="3096"/>
                    </a:lnTo>
                    <a:lnTo>
                      <a:pt x="3302" y="3098"/>
                    </a:lnTo>
                    <a:lnTo>
                      <a:pt x="3304" y="3094"/>
                    </a:lnTo>
                    <a:lnTo>
                      <a:pt x="3302" y="3088"/>
                    </a:lnTo>
                    <a:lnTo>
                      <a:pt x="3300" y="3086"/>
                    </a:lnTo>
                    <a:lnTo>
                      <a:pt x="3298" y="3086"/>
                    </a:lnTo>
                    <a:close/>
                    <a:moveTo>
                      <a:pt x="3298" y="4354"/>
                    </a:moveTo>
                    <a:lnTo>
                      <a:pt x="3298" y="4354"/>
                    </a:lnTo>
                    <a:lnTo>
                      <a:pt x="3296" y="4358"/>
                    </a:lnTo>
                    <a:lnTo>
                      <a:pt x="3296" y="4362"/>
                    </a:lnTo>
                    <a:lnTo>
                      <a:pt x="3298" y="4362"/>
                    </a:lnTo>
                    <a:lnTo>
                      <a:pt x="3300" y="4364"/>
                    </a:lnTo>
                    <a:lnTo>
                      <a:pt x="3304" y="4362"/>
                    </a:lnTo>
                    <a:lnTo>
                      <a:pt x="3304" y="4360"/>
                    </a:lnTo>
                    <a:lnTo>
                      <a:pt x="3302" y="4356"/>
                    </a:lnTo>
                    <a:lnTo>
                      <a:pt x="3300" y="4348"/>
                    </a:lnTo>
                    <a:lnTo>
                      <a:pt x="3298" y="4354"/>
                    </a:lnTo>
                    <a:close/>
                    <a:moveTo>
                      <a:pt x="3274" y="4930"/>
                    </a:moveTo>
                    <a:lnTo>
                      <a:pt x="3274" y="4930"/>
                    </a:lnTo>
                    <a:lnTo>
                      <a:pt x="3274" y="4932"/>
                    </a:lnTo>
                    <a:lnTo>
                      <a:pt x="3278" y="4934"/>
                    </a:lnTo>
                    <a:lnTo>
                      <a:pt x="3288" y="4934"/>
                    </a:lnTo>
                    <a:lnTo>
                      <a:pt x="3310" y="4928"/>
                    </a:lnTo>
                    <a:lnTo>
                      <a:pt x="3312" y="4926"/>
                    </a:lnTo>
                    <a:lnTo>
                      <a:pt x="3310" y="4926"/>
                    </a:lnTo>
                    <a:lnTo>
                      <a:pt x="3296" y="4924"/>
                    </a:lnTo>
                    <a:lnTo>
                      <a:pt x="3282" y="4924"/>
                    </a:lnTo>
                    <a:lnTo>
                      <a:pt x="3276" y="4926"/>
                    </a:lnTo>
                    <a:lnTo>
                      <a:pt x="3274" y="4930"/>
                    </a:lnTo>
                    <a:close/>
                    <a:moveTo>
                      <a:pt x="3132" y="5104"/>
                    </a:moveTo>
                    <a:lnTo>
                      <a:pt x="3132" y="5104"/>
                    </a:lnTo>
                    <a:lnTo>
                      <a:pt x="3136" y="5106"/>
                    </a:lnTo>
                    <a:lnTo>
                      <a:pt x="3138" y="5104"/>
                    </a:lnTo>
                    <a:lnTo>
                      <a:pt x="3136" y="5096"/>
                    </a:lnTo>
                    <a:lnTo>
                      <a:pt x="3134" y="5090"/>
                    </a:lnTo>
                    <a:lnTo>
                      <a:pt x="3132" y="5086"/>
                    </a:lnTo>
                    <a:lnTo>
                      <a:pt x="3130" y="5088"/>
                    </a:lnTo>
                    <a:lnTo>
                      <a:pt x="3130" y="5096"/>
                    </a:lnTo>
                    <a:lnTo>
                      <a:pt x="3132" y="5104"/>
                    </a:lnTo>
                    <a:close/>
                    <a:moveTo>
                      <a:pt x="3196" y="4912"/>
                    </a:moveTo>
                    <a:lnTo>
                      <a:pt x="3196" y="4912"/>
                    </a:lnTo>
                    <a:lnTo>
                      <a:pt x="3198" y="4908"/>
                    </a:lnTo>
                    <a:lnTo>
                      <a:pt x="3198" y="4904"/>
                    </a:lnTo>
                    <a:lnTo>
                      <a:pt x="3196" y="4900"/>
                    </a:lnTo>
                    <a:lnTo>
                      <a:pt x="3192" y="4900"/>
                    </a:lnTo>
                    <a:lnTo>
                      <a:pt x="3190" y="4902"/>
                    </a:lnTo>
                    <a:lnTo>
                      <a:pt x="3188" y="4904"/>
                    </a:lnTo>
                    <a:lnTo>
                      <a:pt x="3188" y="4908"/>
                    </a:lnTo>
                    <a:lnTo>
                      <a:pt x="3192" y="4912"/>
                    </a:lnTo>
                    <a:lnTo>
                      <a:pt x="3194" y="4912"/>
                    </a:lnTo>
                    <a:lnTo>
                      <a:pt x="3196" y="4912"/>
                    </a:lnTo>
                    <a:close/>
                    <a:moveTo>
                      <a:pt x="3180" y="4896"/>
                    </a:moveTo>
                    <a:lnTo>
                      <a:pt x="3180" y="4896"/>
                    </a:lnTo>
                    <a:lnTo>
                      <a:pt x="3176" y="4896"/>
                    </a:lnTo>
                    <a:lnTo>
                      <a:pt x="3172" y="4900"/>
                    </a:lnTo>
                    <a:lnTo>
                      <a:pt x="3170" y="4906"/>
                    </a:lnTo>
                    <a:lnTo>
                      <a:pt x="3172" y="4916"/>
                    </a:lnTo>
                    <a:lnTo>
                      <a:pt x="3174" y="4916"/>
                    </a:lnTo>
                    <a:lnTo>
                      <a:pt x="3180" y="4908"/>
                    </a:lnTo>
                    <a:lnTo>
                      <a:pt x="3184" y="4900"/>
                    </a:lnTo>
                    <a:lnTo>
                      <a:pt x="3182" y="4898"/>
                    </a:lnTo>
                    <a:lnTo>
                      <a:pt x="3180" y="4896"/>
                    </a:lnTo>
                    <a:close/>
                    <a:moveTo>
                      <a:pt x="3184" y="5356"/>
                    </a:moveTo>
                    <a:lnTo>
                      <a:pt x="3184" y="5356"/>
                    </a:lnTo>
                    <a:lnTo>
                      <a:pt x="3180" y="5360"/>
                    </a:lnTo>
                    <a:lnTo>
                      <a:pt x="3174" y="5364"/>
                    </a:lnTo>
                    <a:lnTo>
                      <a:pt x="3170" y="5366"/>
                    </a:lnTo>
                    <a:lnTo>
                      <a:pt x="3168" y="5370"/>
                    </a:lnTo>
                    <a:lnTo>
                      <a:pt x="3168" y="5372"/>
                    </a:lnTo>
                    <a:lnTo>
                      <a:pt x="3170" y="5372"/>
                    </a:lnTo>
                    <a:lnTo>
                      <a:pt x="3178" y="5370"/>
                    </a:lnTo>
                    <a:lnTo>
                      <a:pt x="3190" y="5362"/>
                    </a:lnTo>
                    <a:lnTo>
                      <a:pt x="3194" y="5358"/>
                    </a:lnTo>
                    <a:lnTo>
                      <a:pt x="3192" y="5352"/>
                    </a:lnTo>
                    <a:lnTo>
                      <a:pt x="3192" y="5350"/>
                    </a:lnTo>
                    <a:lnTo>
                      <a:pt x="3190" y="5350"/>
                    </a:lnTo>
                    <a:lnTo>
                      <a:pt x="3188" y="5352"/>
                    </a:lnTo>
                    <a:lnTo>
                      <a:pt x="3184" y="5356"/>
                    </a:lnTo>
                    <a:close/>
                    <a:moveTo>
                      <a:pt x="3074" y="5152"/>
                    </a:moveTo>
                    <a:lnTo>
                      <a:pt x="3074" y="5152"/>
                    </a:lnTo>
                    <a:lnTo>
                      <a:pt x="3076" y="5154"/>
                    </a:lnTo>
                    <a:lnTo>
                      <a:pt x="3078" y="5144"/>
                    </a:lnTo>
                    <a:lnTo>
                      <a:pt x="3076" y="5132"/>
                    </a:lnTo>
                    <a:lnTo>
                      <a:pt x="3076" y="5122"/>
                    </a:lnTo>
                    <a:lnTo>
                      <a:pt x="3074" y="5122"/>
                    </a:lnTo>
                    <a:lnTo>
                      <a:pt x="3074" y="5124"/>
                    </a:lnTo>
                    <a:lnTo>
                      <a:pt x="3072" y="5130"/>
                    </a:lnTo>
                    <a:lnTo>
                      <a:pt x="3072" y="5142"/>
                    </a:lnTo>
                    <a:lnTo>
                      <a:pt x="3074" y="5152"/>
                    </a:lnTo>
                    <a:close/>
                    <a:moveTo>
                      <a:pt x="3070" y="5308"/>
                    </a:moveTo>
                    <a:lnTo>
                      <a:pt x="3070" y="5308"/>
                    </a:lnTo>
                    <a:lnTo>
                      <a:pt x="3066" y="5308"/>
                    </a:lnTo>
                    <a:lnTo>
                      <a:pt x="3066" y="5306"/>
                    </a:lnTo>
                    <a:lnTo>
                      <a:pt x="3064" y="5304"/>
                    </a:lnTo>
                    <a:lnTo>
                      <a:pt x="3060" y="5298"/>
                    </a:lnTo>
                    <a:lnTo>
                      <a:pt x="3054" y="5294"/>
                    </a:lnTo>
                    <a:lnTo>
                      <a:pt x="3048" y="5294"/>
                    </a:lnTo>
                    <a:lnTo>
                      <a:pt x="3046" y="5296"/>
                    </a:lnTo>
                    <a:lnTo>
                      <a:pt x="3042" y="5296"/>
                    </a:lnTo>
                    <a:lnTo>
                      <a:pt x="3036" y="5294"/>
                    </a:lnTo>
                    <a:lnTo>
                      <a:pt x="3026" y="5294"/>
                    </a:lnTo>
                    <a:lnTo>
                      <a:pt x="3020" y="5296"/>
                    </a:lnTo>
                    <a:lnTo>
                      <a:pt x="3016" y="5298"/>
                    </a:lnTo>
                    <a:lnTo>
                      <a:pt x="3014" y="5302"/>
                    </a:lnTo>
                    <a:lnTo>
                      <a:pt x="3012" y="5306"/>
                    </a:lnTo>
                    <a:lnTo>
                      <a:pt x="3014" y="5310"/>
                    </a:lnTo>
                    <a:lnTo>
                      <a:pt x="3016" y="5312"/>
                    </a:lnTo>
                    <a:lnTo>
                      <a:pt x="3026" y="5316"/>
                    </a:lnTo>
                    <a:lnTo>
                      <a:pt x="3036" y="5318"/>
                    </a:lnTo>
                    <a:lnTo>
                      <a:pt x="3046" y="5322"/>
                    </a:lnTo>
                    <a:lnTo>
                      <a:pt x="3054" y="5328"/>
                    </a:lnTo>
                    <a:lnTo>
                      <a:pt x="3058" y="5334"/>
                    </a:lnTo>
                    <a:lnTo>
                      <a:pt x="3060" y="5338"/>
                    </a:lnTo>
                    <a:lnTo>
                      <a:pt x="3064" y="5340"/>
                    </a:lnTo>
                    <a:lnTo>
                      <a:pt x="3068" y="5340"/>
                    </a:lnTo>
                    <a:lnTo>
                      <a:pt x="3070" y="5342"/>
                    </a:lnTo>
                    <a:lnTo>
                      <a:pt x="3074" y="5342"/>
                    </a:lnTo>
                    <a:lnTo>
                      <a:pt x="3076" y="5340"/>
                    </a:lnTo>
                    <a:lnTo>
                      <a:pt x="3078" y="5338"/>
                    </a:lnTo>
                    <a:lnTo>
                      <a:pt x="3080" y="5338"/>
                    </a:lnTo>
                    <a:lnTo>
                      <a:pt x="3082" y="5336"/>
                    </a:lnTo>
                    <a:lnTo>
                      <a:pt x="3086" y="5332"/>
                    </a:lnTo>
                    <a:lnTo>
                      <a:pt x="3086" y="5330"/>
                    </a:lnTo>
                    <a:lnTo>
                      <a:pt x="3086" y="5326"/>
                    </a:lnTo>
                    <a:lnTo>
                      <a:pt x="3082" y="5320"/>
                    </a:lnTo>
                    <a:lnTo>
                      <a:pt x="3076" y="5312"/>
                    </a:lnTo>
                    <a:lnTo>
                      <a:pt x="3070" y="5308"/>
                    </a:lnTo>
                    <a:close/>
                    <a:moveTo>
                      <a:pt x="3176" y="5238"/>
                    </a:moveTo>
                    <a:lnTo>
                      <a:pt x="3176" y="5238"/>
                    </a:lnTo>
                    <a:lnTo>
                      <a:pt x="3174" y="5234"/>
                    </a:lnTo>
                    <a:lnTo>
                      <a:pt x="3172" y="5234"/>
                    </a:lnTo>
                    <a:lnTo>
                      <a:pt x="3168" y="5234"/>
                    </a:lnTo>
                    <a:lnTo>
                      <a:pt x="3166" y="5238"/>
                    </a:lnTo>
                    <a:lnTo>
                      <a:pt x="3166" y="5240"/>
                    </a:lnTo>
                    <a:lnTo>
                      <a:pt x="3168" y="5240"/>
                    </a:lnTo>
                    <a:lnTo>
                      <a:pt x="3170" y="5242"/>
                    </a:lnTo>
                    <a:lnTo>
                      <a:pt x="3168" y="5246"/>
                    </a:lnTo>
                    <a:lnTo>
                      <a:pt x="3160" y="5248"/>
                    </a:lnTo>
                    <a:lnTo>
                      <a:pt x="3156" y="5252"/>
                    </a:lnTo>
                    <a:lnTo>
                      <a:pt x="3156" y="5256"/>
                    </a:lnTo>
                    <a:lnTo>
                      <a:pt x="3156" y="5258"/>
                    </a:lnTo>
                    <a:lnTo>
                      <a:pt x="3152" y="5260"/>
                    </a:lnTo>
                    <a:lnTo>
                      <a:pt x="3148" y="5260"/>
                    </a:lnTo>
                    <a:lnTo>
                      <a:pt x="3146" y="5260"/>
                    </a:lnTo>
                    <a:lnTo>
                      <a:pt x="3142" y="5256"/>
                    </a:lnTo>
                    <a:lnTo>
                      <a:pt x="3136" y="5252"/>
                    </a:lnTo>
                    <a:lnTo>
                      <a:pt x="3134" y="5250"/>
                    </a:lnTo>
                    <a:lnTo>
                      <a:pt x="3132" y="5252"/>
                    </a:lnTo>
                    <a:lnTo>
                      <a:pt x="3128" y="5254"/>
                    </a:lnTo>
                    <a:lnTo>
                      <a:pt x="3124" y="5254"/>
                    </a:lnTo>
                    <a:lnTo>
                      <a:pt x="3120" y="5254"/>
                    </a:lnTo>
                    <a:lnTo>
                      <a:pt x="3116" y="5256"/>
                    </a:lnTo>
                    <a:lnTo>
                      <a:pt x="3114" y="5258"/>
                    </a:lnTo>
                    <a:lnTo>
                      <a:pt x="3112" y="5256"/>
                    </a:lnTo>
                    <a:lnTo>
                      <a:pt x="3106" y="5254"/>
                    </a:lnTo>
                    <a:lnTo>
                      <a:pt x="3100" y="5250"/>
                    </a:lnTo>
                    <a:lnTo>
                      <a:pt x="3092" y="5246"/>
                    </a:lnTo>
                    <a:lnTo>
                      <a:pt x="3076" y="5242"/>
                    </a:lnTo>
                    <a:lnTo>
                      <a:pt x="3068" y="5242"/>
                    </a:lnTo>
                    <a:lnTo>
                      <a:pt x="3064" y="5242"/>
                    </a:lnTo>
                    <a:lnTo>
                      <a:pt x="3060" y="5246"/>
                    </a:lnTo>
                    <a:lnTo>
                      <a:pt x="3056" y="5250"/>
                    </a:lnTo>
                    <a:lnTo>
                      <a:pt x="3050" y="5252"/>
                    </a:lnTo>
                    <a:lnTo>
                      <a:pt x="3048" y="5256"/>
                    </a:lnTo>
                    <a:lnTo>
                      <a:pt x="3048" y="5262"/>
                    </a:lnTo>
                    <a:lnTo>
                      <a:pt x="3050" y="5270"/>
                    </a:lnTo>
                    <a:lnTo>
                      <a:pt x="3050" y="5272"/>
                    </a:lnTo>
                    <a:lnTo>
                      <a:pt x="3052" y="5272"/>
                    </a:lnTo>
                    <a:lnTo>
                      <a:pt x="3056" y="5270"/>
                    </a:lnTo>
                    <a:lnTo>
                      <a:pt x="3062" y="5268"/>
                    </a:lnTo>
                    <a:lnTo>
                      <a:pt x="3078" y="5270"/>
                    </a:lnTo>
                    <a:lnTo>
                      <a:pt x="3086" y="5272"/>
                    </a:lnTo>
                    <a:lnTo>
                      <a:pt x="3092" y="5274"/>
                    </a:lnTo>
                    <a:lnTo>
                      <a:pt x="3096" y="5278"/>
                    </a:lnTo>
                    <a:lnTo>
                      <a:pt x="3098" y="5276"/>
                    </a:lnTo>
                    <a:lnTo>
                      <a:pt x="3102" y="5274"/>
                    </a:lnTo>
                    <a:lnTo>
                      <a:pt x="3106" y="5274"/>
                    </a:lnTo>
                    <a:lnTo>
                      <a:pt x="3108" y="5274"/>
                    </a:lnTo>
                    <a:lnTo>
                      <a:pt x="3110" y="5272"/>
                    </a:lnTo>
                    <a:lnTo>
                      <a:pt x="3112" y="5270"/>
                    </a:lnTo>
                    <a:lnTo>
                      <a:pt x="3120" y="5272"/>
                    </a:lnTo>
                    <a:lnTo>
                      <a:pt x="3124" y="5272"/>
                    </a:lnTo>
                    <a:lnTo>
                      <a:pt x="3128" y="5272"/>
                    </a:lnTo>
                    <a:lnTo>
                      <a:pt x="3134" y="5270"/>
                    </a:lnTo>
                    <a:lnTo>
                      <a:pt x="3138" y="5268"/>
                    </a:lnTo>
                    <a:lnTo>
                      <a:pt x="3142" y="5266"/>
                    </a:lnTo>
                    <a:lnTo>
                      <a:pt x="3150" y="5266"/>
                    </a:lnTo>
                    <a:lnTo>
                      <a:pt x="3158" y="5264"/>
                    </a:lnTo>
                    <a:lnTo>
                      <a:pt x="3166" y="5260"/>
                    </a:lnTo>
                    <a:lnTo>
                      <a:pt x="3168" y="5258"/>
                    </a:lnTo>
                    <a:lnTo>
                      <a:pt x="3170" y="5254"/>
                    </a:lnTo>
                    <a:lnTo>
                      <a:pt x="3170" y="5252"/>
                    </a:lnTo>
                    <a:lnTo>
                      <a:pt x="3174" y="5248"/>
                    </a:lnTo>
                    <a:lnTo>
                      <a:pt x="3176" y="5244"/>
                    </a:lnTo>
                    <a:lnTo>
                      <a:pt x="3176" y="5238"/>
                    </a:lnTo>
                    <a:close/>
                    <a:moveTo>
                      <a:pt x="3042" y="5268"/>
                    </a:moveTo>
                    <a:lnTo>
                      <a:pt x="3042" y="5268"/>
                    </a:lnTo>
                    <a:lnTo>
                      <a:pt x="3044" y="5266"/>
                    </a:lnTo>
                    <a:lnTo>
                      <a:pt x="3046" y="5264"/>
                    </a:lnTo>
                    <a:lnTo>
                      <a:pt x="3044" y="5262"/>
                    </a:lnTo>
                    <a:lnTo>
                      <a:pt x="3042" y="5260"/>
                    </a:lnTo>
                    <a:lnTo>
                      <a:pt x="3040" y="5262"/>
                    </a:lnTo>
                    <a:lnTo>
                      <a:pt x="3040" y="5266"/>
                    </a:lnTo>
                    <a:lnTo>
                      <a:pt x="3040" y="5268"/>
                    </a:lnTo>
                    <a:lnTo>
                      <a:pt x="3042" y="5268"/>
                    </a:lnTo>
                    <a:close/>
                    <a:moveTo>
                      <a:pt x="3038" y="5258"/>
                    </a:moveTo>
                    <a:lnTo>
                      <a:pt x="3038" y="5258"/>
                    </a:lnTo>
                    <a:lnTo>
                      <a:pt x="3040" y="5256"/>
                    </a:lnTo>
                    <a:lnTo>
                      <a:pt x="3040" y="5254"/>
                    </a:lnTo>
                    <a:lnTo>
                      <a:pt x="3038" y="5252"/>
                    </a:lnTo>
                    <a:lnTo>
                      <a:pt x="3034" y="5250"/>
                    </a:lnTo>
                    <a:lnTo>
                      <a:pt x="3032" y="5250"/>
                    </a:lnTo>
                    <a:lnTo>
                      <a:pt x="3032" y="5252"/>
                    </a:lnTo>
                    <a:lnTo>
                      <a:pt x="3032" y="5258"/>
                    </a:lnTo>
                    <a:lnTo>
                      <a:pt x="3030" y="5262"/>
                    </a:lnTo>
                    <a:lnTo>
                      <a:pt x="3032" y="5266"/>
                    </a:lnTo>
                    <a:lnTo>
                      <a:pt x="3032" y="5264"/>
                    </a:lnTo>
                    <a:lnTo>
                      <a:pt x="3034" y="5260"/>
                    </a:lnTo>
                    <a:lnTo>
                      <a:pt x="3038" y="5258"/>
                    </a:lnTo>
                    <a:close/>
                    <a:moveTo>
                      <a:pt x="2740" y="626"/>
                    </a:moveTo>
                    <a:lnTo>
                      <a:pt x="2740" y="626"/>
                    </a:lnTo>
                    <a:lnTo>
                      <a:pt x="2756" y="630"/>
                    </a:lnTo>
                    <a:lnTo>
                      <a:pt x="2768" y="628"/>
                    </a:lnTo>
                    <a:lnTo>
                      <a:pt x="2778" y="624"/>
                    </a:lnTo>
                    <a:lnTo>
                      <a:pt x="2784" y="618"/>
                    </a:lnTo>
                    <a:lnTo>
                      <a:pt x="2786" y="612"/>
                    </a:lnTo>
                    <a:lnTo>
                      <a:pt x="2786" y="608"/>
                    </a:lnTo>
                    <a:lnTo>
                      <a:pt x="2784" y="604"/>
                    </a:lnTo>
                    <a:lnTo>
                      <a:pt x="2782" y="602"/>
                    </a:lnTo>
                    <a:lnTo>
                      <a:pt x="2776" y="600"/>
                    </a:lnTo>
                    <a:lnTo>
                      <a:pt x="2764" y="598"/>
                    </a:lnTo>
                    <a:lnTo>
                      <a:pt x="2748" y="598"/>
                    </a:lnTo>
                    <a:lnTo>
                      <a:pt x="2736" y="598"/>
                    </a:lnTo>
                    <a:lnTo>
                      <a:pt x="2726" y="600"/>
                    </a:lnTo>
                    <a:lnTo>
                      <a:pt x="2720" y="604"/>
                    </a:lnTo>
                    <a:lnTo>
                      <a:pt x="2716" y="608"/>
                    </a:lnTo>
                    <a:lnTo>
                      <a:pt x="2720" y="614"/>
                    </a:lnTo>
                    <a:lnTo>
                      <a:pt x="2726" y="618"/>
                    </a:lnTo>
                    <a:lnTo>
                      <a:pt x="2740" y="626"/>
                    </a:lnTo>
                    <a:close/>
                    <a:moveTo>
                      <a:pt x="162" y="3354"/>
                    </a:moveTo>
                    <a:lnTo>
                      <a:pt x="162" y="3354"/>
                    </a:lnTo>
                    <a:lnTo>
                      <a:pt x="160" y="3358"/>
                    </a:lnTo>
                    <a:lnTo>
                      <a:pt x="162" y="3364"/>
                    </a:lnTo>
                    <a:lnTo>
                      <a:pt x="164" y="3366"/>
                    </a:lnTo>
                    <a:lnTo>
                      <a:pt x="166" y="3368"/>
                    </a:lnTo>
                    <a:lnTo>
                      <a:pt x="168" y="3366"/>
                    </a:lnTo>
                    <a:lnTo>
                      <a:pt x="168" y="3362"/>
                    </a:lnTo>
                    <a:lnTo>
                      <a:pt x="166" y="3356"/>
                    </a:lnTo>
                    <a:lnTo>
                      <a:pt x="164" y="3352"/>
                    </a:lnTo>
                    <a:lnTo>
                      <a:pt x="162" y="3352"/>
                    </a:lnTo>
                    <a:lnTo>
                      <a:pt x="162" y="3354"/>
                    </a:lnTo>
                    <a:close/>
                    <a:moveTo>
                      <a:pt x="3766" y="1952"/>
                    </a:moveTo>
                    <a:lnTo>
                      <a:pt x="3766" y="1952"/>
                    </a:lnTo>
                    <a:lnTo>
                      <a:pt x="3772" y="1954"/>
                    </a:lnTo>
                    <a:lnTo>
                      <a:pt x="3776" y="1954"/>
                    </a:lnTo>
                    <a:lnTo>
                      <a:pt x="3780" y="1950"/>
                    </a:lnTo>
                    <a:lnTo>
                      <a:pt x="3782" y="1944"/>
                    </a:lnTo>
                    <a:lnTo>
                      <a:pt x="3784" y="1940"/>
                    </a:lnTo>
                    <a:lnTo>
                      <a:pt x="3782" y="1934"/>
                    </a:lnTo>
                    <a:lnTo>
                      <a:pt x="3780" y="1930"/>
                    </a:lnTo>
                    <a:lnTo>
                      <a:pt x="3774" y="1928"/>
                    </a:lnTo>
                    <a:lnTo>
                      <a:pt x="3768" y="1928"/>
                    </a:lnTo>
                    <a:lnTo>
                      <a:pt x="3764" y="1930"/>
                    </a:lnTo>
                    <a:lnTo>
                      <a:pt x="3760" y="1932"/>
                    </a:lnTo>
                    <a:lnTo>
                      <a:pt x="3758" y="1936"/>
                    </a:lnTo>
                    <a:lnTo>
                      <a:pt x="3758" y="1938"/>
                    </a:lnTo>
                    <a:lnTo>
                      <a:pt x="3760" y="1944"/>
                    </a:lnTo>
                    <a:lnTo>
                      <a:pt x="3762" y="1948"/>
                    </a:lnTo>
                    <a:lnTo>
                      <a:pt x="3766" y="1952"/>
                    </a:lnTo>
                    <a:close/>
                    <a:moveTo>
                      <a:pt x="3314" y="2942"/>
                    </a:moveTo>
                    <a:lnTo>
                      <a:pt x="3314" y="2942"/>
                    </a:lnTo>
                    <a:lnTo>
                      <a:pt x="3316" y="2940"/>
                    </a:lnTo>
                    <a:lnTo>
                      <a:pt x="3318" y="2936"/>
                    </a:lnTo>
                    <a:lnTo>
                      <a:pt x="3316" y="2932"/>
                    </a:lnTo>
                    <a:lnTo>
                      <a:pt x="3312" y="2930"/>
                    </a:lnTo>
                    <a:lnTo>
                      <a:pt x="3310" y="2930"/>
                    </a:lnTo>
                    <a:lnTo>
                      <a:pt x="3310" y="2932"/>
                    </a:lnTo>
                    <a:lnTo>
                      <a:pt x="3310" y="2936"/>
                    </a:lnTo>
                    <a:lnTo>
                      <a:pt x="3312" y="2940"/>
                    </a:lnTo>
                    <a:lnTo>
                      <a:pt x="3314" y="2942"/>
                    </a:lnTo>
                    <a:close/>
                    <a:moveTo>
                      <a:pt x="3310" y="2998"/>
                    </a:moveTo>
                    <a:lnTo>
                      <a:pt x="3310" y="2998"/>
                    </a:lnTo>
                    <a:lnTo>
                      <a:pt x="3308" y="2998"/>
                    </a:lnTo>
                    <a:lnTo>
                      <a:pt x="3308" y="3002"/>
                    </a:lnTo>
                    <a:lnTo>
                      <a:pt x="3310" y="3004"/>
                    </a:lnTo>
                    <a:lnTo>
                      <a:pt x="3312" y="3006"/>
                    </a:lnTo>
                    <a:lnTo>
                      <a:pt x="3314" y="3006"/>
                    </a:lnTo>
                    <a:lnTo>
                      <a:pt x="3314" y="3002"/>
                    </a:lnTo>
                    <a:lnTo>
                      <a:pt x="3312" y="2998"/>
                    </a:lnTo>
                    <a:lnTo>
                      <a:pt x="3310" y="2998"/>
                    </a:lnTo>
                    <a:close/>
                    <a:moveTo>
                      <a:pt x="468" y="3506"/>
                    </a:moveTo>
                    <a:lnTo>
                      <a:pt x="468" y="3506"/>
                    </a:lnTo>
                    <a:lnTo>
                      <a:pt x="468" y="3508"/>
                    </a:lnTo>
                    <a:lnTo>
                      <a:pt x="466" y="3510"/>
                    </a:lnTo>
                    <a:lnTo>
                      <a:pt x="458" y="3514"/>
                    </a:lnTo>
                    <a:lnTo>
                      <a:pt x="452" y="3518"/>
                    </a:lnTo>
                    <a:lnTo>
                      <a:pt x="450" y="3520"/>
                    </a:lnTo>
                    <a:lnTo>
                      <a:pt x="450" y="3522"/>
                    </a:lnTo>
                    <a:lnTo>
                      <a:pt x="452" y="3524"/>
                    </a:lnTo>
                    <a:lnTo>
                      <a:pt x="456" y="3524"/>
                    </a:lnTo>
                    <a:lnTo>
                      <a:pt x="464" y="3520"/>
                    </a:lnTo>
                    <a:lnTo>
                      <a:pt x="476" y="3514"/>
                    </a:lnTo>
                    <a:lnTo>
                      <a:pt x="484" y="3504"/>
                    </a:lnTo>
                    <a:lnTo>
                      <a:pt x="486" y="3502"/>
                    </a:lnTo>
                    <a:lnTo>
                      <a:pt x="486" y="3500"/>
                    </a:lnTo>
                    <a:lnTo>
                      <a:pt x="480" y="3502"/>
                    </a:lnTo>
                    <a:lnTo>
                      <a:pt x="468" y="3506"/>
                    </a:lnTo>
                    <a:close/>
                    <a:moveTo>
                      <a:pt x="1966" y="4176"/>
                    </a:moveTo>
                    <a:lnTo>
                      <a:pt x="1966" y="4176"/>
                    </a:lnTo>
                    <a:lnTo>
                      <a:pt x="1964" y="4176"/>
                    </a:lnTo>
                    <a:lnTo>
                      <a:pt x="1960" y="4184"/>
                    </a:lnTo>
                    <a:lnTo>
                      <a:pt x="1958" y="4200"/>
                    </a:lnTo>
                    <a:lnTo>
                      <a:pt x="1956" y="4222"/>
                    </a:lnTo>
                    <a:lnTo>
                      <a:pt x="1954" y="4242"/>
                    </a:lnTo>
                    <a:lnTo>
                      <a:pt x="1952" y="4252"/>
                    </a:lnTo>
                    <a:lnTo>
                      <a:pt x="1950" y="4260"/>
                    </a:lnTo>
                    <a:lnTo>
                      <a:pt x="1952" y="4272"/>
                    </a:lnTo>
                    <a:lnTo>
                      <a:pt x="1954" y="4278"/>
                    </a:lnTo>
                    <a:lnTo>
                      <a:pt x="1956" y="4280"/>
                    </a:lnTo>
                    <a:lnTo>
                      <a:pt x="1958" y="4274"/>
                    </a:lnTo>
                    <a:lnTo>
                      <a:pt x="1962" y="4248"/>
                    </a:lnTo>
                    <a:lnTo>
                      <a:pt x="1962" y="4240"/>
                    </a:lnTo>
                    <a:lnTo>
                      <a:pt x="1962" y="4236"/>
                    </a:lnTo>
                    <a:lnTo>
                      <a:pt x="1962" y="4234"/>
                    </a:lnTo>
                    <a:lnTo>
                      <a:pt x="1964" y="4232"/>
                    </a:lnTo>
                    <a:lnTo>
                      <a:pt x="1966" y="4228"/>
                    </a:lnTo>
                    <a:lnTo>
                      <a:pt x="1966" y="4226"/>
                    </a:lnTo>
                    <a:lnTo>
                      <a:pt x="1964" y="4218"/>
                    </a:lnTo>
                    <a:lnTo>
                      <a:pt x="1964" y="4210"/>
                    </a:lnTo>
                    <a:lnTo>
                      <a:pt x="1964" y="4206"/>
                    </a:lnTo>
                    <a:lnTo>
                      <a:pt x="1964" y="4204"/>
                    </a:lnTo>
                    <a:lnTo>
                      <a:pt x="1968" y="4200"/>
                    </a:lnTo>
                    <a:lnTo>
                      <a:pt x="1970" y="4192"/>
                    </a:lnTo>
                    <a:lnTo>
                      <a:pt x="1970" y="4182"/>
                    </a:lnTo>
                    <a:lnTo>
                      <a:pt x="1966" y="4176"/>
                    </a:lnTo>
                    <a:close/>
                    <a:moveTo>
                      <a:pt x="1508" y="4454"/>
                    </a:moveTo>
                    <a:lnTo>
                      <a:pt x="1508" y="4454"/>
                    </a:lnTo>
                    <a:lnTo>
                      <a:pt x="1504" y="4444"/>
                    </a:lnTo>
                    <a:lnTo>
                      <a:pt x="1498" y="4430"/>
                    </a:lnTo>
                    <a:lnTo>
                      <a:pt x="1492" y="4416"/>
                    </a:lnTo>
                    <a:lnTo>
                      <a:pt x="1484" y="4404"/>
                    </a:lnTo>
                    <a:lnTo>
                      <a:pt x="1478" y="4396"/>
                    </a:lnTo>
                    <a:lnTo>
                      <a:pt x="1474" y="4388"/>
                    </a:lnTo>
                    <a:lnTo>
                      <a:pt x="1472" y="4380"/>
                    </a:lnTo>
                    <a:lnTo>
                      <a:pt x="1464" y="4372"/>
                    </a:lnTo>
                    <a:lnTo>
                      <a:pt x="1456" y="4364"/>
                    </a:lnTo>
                    <a:lnTo>
                      <a:pt x="1448" y="4360"/>
                    </a:lnTo>
                    <a:lnTo>
                      <a:pt x="1442" y="4360"/>
                    </a:lnTo>
                    <a:lnTo>
                      <a:pt x="1438" y="4362"/>
                    </a:lnTo>
                    <a:lnTo>
                      <a:pt x="1438" y="4364"/>
                    </a:lnTo>
                    <a:lnTo>
                      <a:pt x="1440" y="4368"/>
                    </a:lnTo>
                    <a:lnTo>
                      <a:pt x="1444" y="4372"/>
                    </a:lnTo>
                    <a:lnTo>
                      <a:pt x="1446" y="4382"/>
                    </a:lnTo>
                    <a:lnTo>
                      <a:pt x="1446" y="4392"/>
                    </a:lnTo>
                    <a:lnTo>
                      <a:pt x="1444" y="4398"/>
                    </a:lnTo>
                    <a:lnTo>
                      <a:pt x="1440" y="4404"/>
                    </a:lnTo>
                    <a:lnTo>
                      <a:pt x="1440" y="4410"/>
                    </a:lnTo>
                    <a:lnTo>
                      <a:pt x="1440" y="4420"/>
                    </a:lnTo>
                    <a:lnTo>
                      <a:pt x="1438" y="4430"/>
                    </a:lnTo>
                    <a:lnTo>
                      <a:pt x="1436" y="4438"/>
                    </a:lnTo>
                    <a:lnTo>
                      <a:pt x="1436" y="4436"/>
                    </a:lnTo>
                    <a:lnTo>
                      <a:pt x="1434" y="4432"/>
                    </a:lnTo>
                    <a:lnTo>
                      <a:pt x="1432" y="4432"/>
                    </a:lnTo>
                    <a:lnTo>
                      <a:pt x="1430" y="4440"/>
                    </a:lnTo>
                    <a:lnTo>
                      <a:pt x="1432" y="4456"/>
                    </a:lnTo>
                    <a:lnTo>
                      <a:pt x="1434" y="4476"/>
                    </a:lnTo>
                    <a:lnTo>
                      <a:pt x="1434" y="4500"/>
                    </a:lnTo>
                    <a:lnTo>
                      <a:pt x="1436" y="4512"/>
                    </a:lnTo>
                    <a:lnTo>
                      <a:pt x="1438" y="4524"/>
                    </a:lnTo>
                    <a:lnTo>
                      <a:pt x="1442" y="4534"/>
                    </a:lnTo>
                    <a:lnTo>
                      <a:pt x="1450" y="4544"/>
                    </a:lnTo>
                    <a:lnTo>
                      <a:pt x="1458" y="4548"/>
                    </a:lnTo>
                    <a:lnTo>
                      <a:pt x="1464" y="4550"/>
                    </a:lnTo>
                    <a:lnTo>
                      <a:pt x="1470" y="4550"/>
                    </a:lnTo>
                    <a:lnTo>
                      <a:pt x="1476" y="4548"/>
                    </a:lnTo>
                    <a:lnTo>
                      <a:pt x="1488" y="4540"/>
                    </a:lnTo>
                    <a:lnTo>
                      <a:pt x="1502" y="4532"/>
                    </a:lnTo>
                    <a:lnTo>
                      <a:pt x="1508" y="4526"/>
                    </a:lnTo>
                    <a:lnTo>
                      <a:pt x="1512" y="4520"/>
                    </a:lnTo>
                    <a:lnTo>
                      <a:pt x="1516" y="4510"/>
                    </a:lnTo>
                    <a:lnTo>
                      <a:pt x="1518" y="4502"/>
                    </a:lnTo>
                    <a:lnTo>
                      <a:pt x="1518" y="4484"/>
                    </a:lnTo>
                    <a:lnTo>
                      <a:pt x="1516" y="4476"/>
                    </a:lnTo>
                    <a:lnTo>
                      <a:pt x="1514" y="4472"/>
                    </a:lnTo>
                    <a:lnTo>
                      <a:pt x="1512" y="4466"/>
                    </a:lnTo>
                    <a:lnTo>
                      <a:pt x="1512" y="4462"/>
                    </a:lnTo>
                    <a:lnTo>
                      <a:pt x="1510" y="4458"/>
                    </a:lnTo>
                    <a:lnTo>
                      <a:pt x="1508" y="4454"/>
                    </a:lnTo>
                    <a:close/>
                    <a:moveTo>
                      <a:pt x="1946" y="4308"/>
                    </a:moveTo>
                    <a:lnTo>
                      <a:pt x="1946" y="4308"/>
                    </a:lnTo>
                    <a:lnTo>
                      <a:pt x="1942" y="4310"/>
                    </a:lnTo>
                    <a:lnTo>
                      <a:pt x="1940" y="4316"/>
                    </a:lnTo>
                    <a:lnTo>
                      <a:pt x="1940" y="4322"/>
                    </a:lnTo>
                    <a:lnTo>
                      <a:pt x="1942" y="4328"/>
                    </a:lnTo>
                    <a:lnTo>
                      <a:pt x="1944" y="4328"/>
                    </a:lnTo>
                    <a:lnTo>
                      <a:pt x="1946" y="4326"/>
                    </a:lnTo>
                    <a:lnTo>
                      <a:pt x="1948" y="4320"/>
                    </a:lnTo>
                    <a:lnTo>
                      <a:pt x="1950" y="4312"/>
                    </a:lnTo>
                    <a:lnTo>
                      <a:pt x="1948" y="4310"/>
                    </a:lnTo>
                    <a:lnTo>
                      <a:pt x="1946" y="4308"/>
                    </a:lnTo>
                    <a:close/>
                    <a:moveTo>
                      <a:pt x="1996" y="4488"/>
                    </a:moveTo>
                    <a:lnTo>
                      <a:pt x="1996" y="4488"/>
                    </a:lnTo>
                    <a:lnTo>
                      <a:pt x="1994" y="4492"/>
                    </a:lnTo>
                    <a:lnTo>
                      <a:pt x="1994" y="4496"/>
                    </a:lnTo>
                    <a:lnTo>
                      <a:pt x="1994" y="4504"/>
                    </a:lnTo>
                    <a:lnTo>
                      <a:pt x="1998" y="4508"/>
                    </a:lnTo>
                    <a:lnTo>
                      <a:pt x="2000" y="4510"/>
                    </a:lnTo>
                    <a:lnTo>
                      <a:pt x="2002" y="4508"/>
                    </a:lnTo>
                    <a:lnTo>
                      <a:pt x="2004" y="4506"/>
                    </a:lnTo>
                    <a:lnTo>
                      <a:pt x="2004" y="4502"/>
                    </a:lnTo>
                    <a:lnTo>
                      <a:pt x="2004" y="4494"/>
                    </a:lnTo>
                    <a:lnTo>
                      <a:pt x="2000" y="4488"/>
                    </a:lnTo>
                    <a:lnTo>
                      <a:pt x="1998" y="4488"/>
                    </a:lnTo>
                    <a:lnTo>
                      <a:pt x="1996" y="4488"/>
                    </a:lnTo>
                    <a:close/>
                    <a:moveTo>
                      <a:pt x="1980" y="4454"/>
                    </a:moveTo>
                    <a:lnTo>
                      <a:pt x="1980" y="4454"/>
                    </a:lnTo>
                    <a:lnTo>
                      <a:pt x="1982" y="4454"/>
                    </a:lnTo>
                    <a:lnTo>
                      <a:pt x="1984" y="4454"/>
                    </a:lnTo>
                    <a:lnTo>
                      <a:pt x="1982" y="4448"/>
                    </a:lnTo>
                    <a:lnTo>
                      <a:pt x="1980" y="4448"/>
                    </a:lnTo>
                    <a:lnTo>
                      <a:pt x="1978" y="4448"/>
                    </a:lnTo>
                    <a:lnTo>
                      <a:pt x="1978" y="4450"/>
                    </a:lnTo>
                    <a:lnTo>
                      <a:pt x="1980" y="4454"/>
                    </a:lnTo>
                    <a:close/>
                    <a:moveTo>
                      <a:pt x="1954" y="4386"/>
                    </a:moveTo>
                    <a:lnTo>
                      <a:pt x="1954" y="4386"/>
                    </a:lnTo>
                    <a:lnTo>
                      <a:pt x="1952" y="4390"/>
                    </a:lnTo>
                    <a:lnTo>
                      <a:pt x="1952" y="4394"/>
                    </a:lnTo>
                    <a:lnTo>
                      <a:pt x="1954" y="4396"/>
                    </a:lnTo>
                    <a:lnTo>
                      <a:pt x="1958" y="4396"/>
                    </a:lnTo>
                    <a:lnTo>
                      <a:pt x="1960" y="4394"/>
                    </a:lnTo>
                    <a:lnTo>
                      <a:pt x="1958" y="4390"/>
                    </a:lnTo>
                    <a:lnTo>
                      <a:pt x="1958" y="4386"/>
                    </a:lnTo>
                    <a:lnTo>
                      <a:pt x="1956" y="4386"/>
                    </a:lnTo>
                    <a:lnTo>
                      <a:pt x="1954" y="4386"/>
                    </a:lnTo>
                    <a:close/>
                    <a:moveTo>
                      <a:pt x="2078" y="4702"/>
                    </a:moveTo>
                    <a:lnTo>
                      <a:pt x="2078" y="4702"/>
                    </a:lnTo>
                    <a:lnTo>
                      <a:pt x="2078" y="4706"/>
                    </a:lnTo>
                    <a:lnTo>
                      <a:pt x="2080" y="4710"/>
                    </a:lnTo>
                    <a:lnTo>
                      <a:pt x="2084" y="4714"/>
                    </a:lnTo>
                    <a:lnTo>
                      <a:pt x="2090" y="4720"/>
                    </a:lnTo>
                    <a:lnTo>
                      <a:pt x="2102" y="4728"/>
                    </a:lnTo>
                    <a:lnTo>
                      <a:pt x="2106" y="4730"/>
                    </a:lnTo>
                    <a:lnTo>
                      <a:pt x="2106" y="4726"/>
                    </a:lnTo>
                    <a:lnTo>
                      <a:pt x="2102" y="4716"/>
                    </a:lnTo>
                    <a:lnTo>
                      <a:pt x="2094" y="4706"/>
                    </a:lnTo>
                    <a:lnTo>
                      <a:pt x="2084" y="4700"/>
                    </a:lnTo>
                    <a:lnTo>
                      <a:pt x="2080" y="4700"/>
                    </a:lnTo>
                    <a:lnTo>
                      <a:pt x="2078" y="4702"/>
                    </a:lnTo>
                    <a:close/>
                    <a:moveTo>
                      <a:pt x="2508" y="4960"/>
                    </a:moveTo>
                    <a:lnTo>
                      <a:pt x="2508" y="4960"/>
                    </a:lnTo>
                    <a:lnTo>
                      <a:pt x="2502" y="4956"/>
                    </a:lnTo>
                    <a:lnTo>
                      <a:pt x="2500" y="4950"/>
                    </a:lnTo>
                    <a:lnTo>
                      <a:pt x="2496" y="4932"/>
                    </a:lnTo>
                    <a:lnTo>
                      <a:pt x="2494" y="4924"/>
                    </a:lnTo>
                    <a:lnTo>
                      <a:pt x="2490" y="4918"/>
                    </a:lnTo>
                    <a:lnTo>
                      <a:pt x="2484" y="4914"/>
                    </a:lnTo>
                    <a:lnTo>
                      <a:pt x="2476" y="4912"/>
                    </a:lnTo>
                    <a:lnTo>
                      <a:pt x="2466" y="4916"/>
                    </a:lnTo>
                    <a:lnTo>
                      <a:pt x="2464" y="4920"/>
                    </a:lnTo>
                    <a:lnTo>
                      <a:pt x="2464" y="4926"/>
                    </a:lnTo>
                    <a:lnTo>
                      <a:pt x="2462" y="4928"/>
                    </a:lnTo>
                    <a:lnTo>
                      <a:pt x="2460" y="4932"/>
                    </a:lnTo>
                    <a:lnTo>
                      <a:pt x="2456" y="4936"/>
                    </a:lnTo>
                    <a:lnTo>
                      <a:pt x="2454" y="4938"/>
                    </a:lnTo>
                    <a:lnTo>
                      <a:pt x="2454" y="4940"/>
                    </a:lnTo>
                    <a:lnTo>
                      <a:pt x="2456" y="4942"/>
                    </a:lnTo>
                    <a:lnTo>
                      <a:pt x="2464" y="4944"/>
                    </a:lnTo>
                    <a:lnTo>
                      <a:pt x="2474" y="4942"/>
                    </a:lnTo>
                    <a:lnTo>
                      <a:pt x="2478" y="4944"/>
                    </a:lnTo>
                    <a:lnTo>
                      <a:pt x="2480" y="4948"/>
                    </a:lnTo>
                    <a:lnTo>
                      <a:pt x="2484" y="4958"/>
                    </a:lnTo>
                    <a:lnTo>
                      <a:pt x="2488" y="4972"/>
                    </a:lnTo>
                    <a:lnTo>
                      <a:pt x="2490" y="4976"/>
                    </a:lnTo>
                    <a:lnTo>
                      <a:pt x="2494" y="4978"/>
                    </a:lnTo>
                    <a:lnTo>
                      <a:pt x="2502" y="4984"/>
                    </a:lnTo>
                    <a:lnTo>
                      <a:pt x="2508" y="4988"/>
                    </a:lnTo>
                    <a:lnTo>
                      <a:pt x="2512" y="4990"/>
                    </a:lnTo>
                    <a:lnTo>
                      <a:pt x="2516" y="4990"/>
                    </a:lnTo>
                    <a:lnTo>
                      <a:pt x="2518" y="4990"/>
                    </a:lnTo>
                    <a:lnTo>
                      <a:pt x="2520" y="4988"/>
                    </a:lnTo>
                    <a:lnTo>
                      <a:pt x="2518" y="4984"/>
                    </a:lnTo>
                    <a:lnTo>
                      <a:pt x="2516" y="4978"/>
                    </a:lnTo>
                    <a:lnTo>
                      <a:pt x="2514" y="4976"/>
                    </a:lnTo>
                    <a:lnTo>
                      <a:pt x="2516" y="4974"/>
                    </a:lnTo>
                    <a:lnTo>
                      <a:pt x="2518" y="4970"/>
                    </a:lnTo>
                    <a:lnTo>
                      <a:pt x="2518" y="4966"/>
                    </a:lnTo>
                    <a:lnTo>
                      <a:pt x="2514" y="4964"/>
                    </a:lnTo>
                    <a:lnTo>
                      <a:pt x="2508" y="4960"/>
                    </a:lnTo>
                    <a:close/>
                    <a:moveTo>
                      <a:pt x="2428" y="4870"/>
                    </a:moveTo>
                    <a:lnTo>
                      <a:pt x="2428" y="4870"/>
                    </a:lnTo>
                    <a:lnTo>
                      <a:pt x="2432" y="4868"/>
                    </a:lnTo>
                    <a:lnTo>
                      <a:pt x="2434" y="4862"/>
                    </a:lnTo>
                    <a:lnTo>
                      <a:pt x="2434" y="4858"/>
                    </a:lnTo>
                    <a:lnTo>
                      <a:pt x="2432" y="4856"/>
                    </a:lnTo>
                    <a:lnTo>
                      <a:pt x="2430" y="4856"/>
                    </a:lnTo>
                    <a:lnTo>
                      <a:pt x="2426" y="4858"/>
                    </a:lnTo>
                    <a:lnTo>
                      <a:pt x="2424" y="4860"/>
                    </a:lnTo>
                    <a:lnTo>
                      <a:pt x="2420" y="4866"/>
                    </a:lnTo>
                    <a:lnTo>
                      <a:pt x="2420" y="4868"/>
                    </a:lnTo>
                    <a:lnTo>
                      <a:pt x="2420" y="4872"/>
                    </a:lnTo>
                    <a:lnTo>
                      <a:pt x="2424" y="4872"/>
                    </a:lnTo>
                    <a:lnTo>
                      <a:pt x="2428" y="4870"/>
                    </a:lnTo>
                    <a:close/>
                    <a:moveTo>
                      <a:pt x="2450" y="4852"/>
                    </a:moveTo>
                    <a:lnTo>
                      <a:pt x="2450" y="4852"/>
                    </a:lnTo>
                    <a:lnTo>
                      <a:pt x="2444" y="4848"/>
                    </a:lnTo>
                    <a:lnTo>
                      <a:pt x="2434" y="4840"/>
                    </a:lnTo>
                    <a:lnTo>
                      <a:pt x="2430" y="4836"/>
                    </a:lnTo>
                    <a:lnTo>
                      <a:pt x="2428" y="4838"/>
                    </a:lnTo>
                    <a:lnTo>
                      <a:pt x="2428" y="4846"/>
                    </a:lnTo>
                    <a:lnTo>
                      <a:pt x="2430" y="4848"/>
                    </a:lnTo>
                    <a:lnTo>
                      <a:pt x="2432" y="4850"/>
                    </a:lnTo>
                    <a:lnTo>
                      <a:pt x="2438" y="4854"/>
                    </a:lnTo>
                    <a:lnTo>
                      <a:pt x="2446" y="4854"/>
                    </a:lnTo>
                    <a:lnTo>
                      <a:pt x="2450" y="4852"/>
                    </a:lnTo>
                    <a:close/>
                    <a:moveTo>
                      <a:pt x="2378" y="4806"/>
                    </a:moveTo>
                    <a:lnTo>
                      <a:pt x="2378" y="4806"/>
                    </a:lnTo>
                    <a:lnTo>
                      <a:pt x="2376" y="4806"/>
                    </a:lnTo>
                    <a:lnTo>
                      <a:pt x="2376" y="4810"/>
                    </a:lnTo>
                    <a:lnTo>
                      <a:pt x="2376" y="4812"/>
                    </a:lnTo>
                    <a:lnTo>
                      <a:pt x="2378" y="4814"/>
                    </a:lnTo>
                    <a:lnTo>
                      <a:pt x="2382" y="4814"/>
                    </a:lnTo>
                    <a:lnTo>
                      <a:pt x="2382" y="4810"/>
                    </a:lnTo>
                    <a:lnTo>
                      <a:pt x="2380" y="4806"/>
                    </a:lnTo>
                    <a:lnTo>
                      <a:pt x="2378" y="4806"/>
                    </a:lnTo>
                    <a:close/>
                    <a:moveTo>
                      <a:pt x="2422" y="4774"/>
                    </a:moveTo>
                    <a:lnTo>
                      <a:pt x="2422" y="4774"/>
                    </a:lnTo>
                    <a:lnTo>
                      <a:pt x="2414" y="4778"/>
                    </a:lnTo>
                    <a:lnTo>
                      <a:pt x="2412" y="4782"/>
                    </a:lnTo>
                    <a:lnTo>
                      <a:pt x="2410" y="4784"/>
                    </a:lnTo>
                    <a:lnTo>
                      <a:pt x="2406" y="4788"/>
                    </a:lnTo>
                    <a:lnTo>
                      <a:pt x="2406" y="4790"/>
                    </a:lnTo>
                    <a:lnTo>
                      <a:pt x="2410" y="4792"/>
                    </a:lnTo>
                    <a:lnTo>
                      <a:pt x="2414" y="4790"/>
                    </a:lnTo>
                    <a:lnTo>
                      <a:pt x="2420" y="4796"/>
                    </a:lnTo>
                    <a:lnTo>
                      <a:pt x="2416" y="4796"/>
                    </a:lnTo>
                    <a:lnTo>
                      <a:pt x="2414" y="4796"/>
                    </a:lnTo>
                    <a:lnTo>
                      <a:pt x="2414" y="4798"/>
                    </a:lnTo>
                    <a:lnTo>
                      <a:pt x="2414" y="4800"/>
                    </a:lnTo>
                    <a:lnTo>
                      <a:pt x="2418" y="4804"/>
                    </a:lnTo>
                    <a:lnTo>
                      <a:pt x="2420" y="4804"/>
                    </a:lnTo>
                    <a:lnTo>
                      <a:pt x="2422" y="4802"/>
                    </a:lnTo>
                    <a:lnTo>
                      <a:pt x="2420" y="4798"/>
                    </a:lnTo>
                    <a:lnTo>
                      <a:pt x="2432" y="4808"/>
                    </a:lnTo>
                    <a:lnTo>
                      <a:pt x="2436" y="4808"/>
                    </a:lnTo>
                    <a:lnTo>
                      <a:pt x="2438" y="4804"/>
                    </a:lnTo>
                    <a:lnTo>
                      <a:pt x="2438" y="4798"/>
                    </a:lnTo>
                    <a:lnTo>
                      <a:pt x="2438" y="4790"/>
                    </a:lnTo>
                    <a:lnTo>
                      <a:pt x="2436" y="4782"/>
                    </a:lnTo>
                    <a:lnTo>
                      <a:pt x="2434" y="4776"/>
                    </a:lnTo>
                    <a:lnTo>
                      <a:pt x="2428" y="4774"/>
                    </a:lnTo>
                    <a:lnTo>
                      <a:pt x="2422" y="4774"/>
                    </a:lnTo>
                    <a:close/>
                    <a:moveTo>
                      <a:pt x="2384" y="4796"/>
                    </a:moveTo>
                    <a:lnTo>
                      <a:pt x="2384" y="4796"/>
                    </a:lnTo>
                    <a:lnTo>
                      <a:pt x="2384" y="4798"/>
                    </a:lnTo>
                    <a:lnTo>
                      <a:pt x="2384" y="4802"/>
                    </a:lnTo>
                    <a:lnTo>
                      <a:pt x="2386" y="4806"/>
                    </a:lnTo>
                    <a:lnTo>
                      <a:pt x="2390" y="4806"/>
                    </a:lnTo>
                    <a:lnTo>
                      <a:pt x="2392" y="4806"/>
                    </a:lnTo>
                    <a:lnTo>
                      <a:pt x="2390" y="4802"/>
                    </a:lnTo>
                    <a:lnTo>
                      <a:pt x="2388" y="4798"/>
                    </a:lnTo>
                    <a:lnTo>
                      <a:pt x="2384" y="4796"/>
                    </a:lnTo>
                    <a:close/>
                    <a:moveTo>
                      <a:pt x="2578" y="4662"/>
                    </a:moveTo>
                    <a:lnTo>
                      <a:pt x="2578" y="4662"/>
                    </a:lnTo>
                    <a:lnTo>
                      <a:pt x="2580" y="4662"/>
                    </a:lnTo>
                    <a:lnTo>
                      <a:pt x="2584" y="4660"/>
                    </a:lnTo>
                    <a:lnTo>
                      <a:pt x="2584" y="4650"/>
                    </a:lnTo>
                    <a:lnTo>
                      <a:pt x="2584" y="4640"/>
                    </a:lnTo>
                    <a:lnTo>
                      <a:pt x="2582" y="4634"/>
                    </a:lnTo>
                    <a:lnTo>
                      <a:pt x="2578" y="4634"/>
                    </a:lnTo>
                    <a:lnTo>
                      <a:pt x="2574" y="4640"/>
                    </a:lnTo>
                    <a:lnTo>
                      <a:pt x="2570" y="4646"/>
                    </a:lnTo>
                    <a:lnTo>
                      <a:pt x="2572" y="4650"/>
                    </a:lnTo>
                    <a:lnTo>
                      <a:pt x="2574" y="4652"/>
                    </a:lnTo>
                    <a:lnTo>
                      <a:pt x="2578" y="4656"/>
                    </a:lnTo>
                    <a:lnTo>
                      <a:pt x="2576" y="4658"/>
                    </a:lnTo>
                    <a:lnTo>
                      <a:pt x="2574" y="4660"/>
                    </a:lnTo>
                    <a:lnTo>
                      <a:pt x="2578" y="4662"/>
                    </a:lnTo>
                    <a:close/>
                    <a:moveTo>
                      <a:pt x="2136" y="4766"/>
                    </a:moveTo>
                    <a:lnTo>
                      <a:pt x="2136" y="4766"/>
                    </a:lnTo>
                    <a:lnTo>
                      <a:pt x="2134" y="4768"/>
                    </a:lnTo>
                    <a:lnTo>
                      <a:pt x="2134" y="4772"/>
                    </a:lnTo>
                    <a:lnTo>
                      <a:pt x="2138" y="4782"/>
                    </a:lnTo>
                    <a:lnTo>
                      <a:pt x="2154" y="4806"/>
                    </a:lnTo>
                    <a:lnTo>
                      <a:pt x="2158" y="4812"/>
                    </a:lnTo>
                    <a:lnTo>
                      <a:pt x="2162" y="4812"/>
                    </a:lnTo>
                    <a:lnTo>
                      <a:pt x="2164" y="4810"/>
                    </a:lnTo>
                    <a:lnTo>
                      <a:pt x="2166" y="4806"/>
                    </a:lnTo>
                    <a:lnTo>
                      <a:pt x="2166" y="4794"/>
                    </a:lnTo>
                    <a:lnTo>
                      <a:pt x="2164" y="4790"/>
                    </a:lnTo>
                    <a:lnTo>
                      <a:pt x="2160" y="4786"/>
                    </a:lnTo>
                    <a:lnTo>
                      <a:pt x="2154" y="4780"/>
                    </a:lnTo>
                    <a:lnTo>
                      <a:pt x="2150" y="4772"/>
                    </a:lnTo>
                    <a:lnTo>
                      <a:pt x="2144" y="4768"/>
                    </a:lnTo>
                    <a:lnTo>
                      <a:pt x="2140" y="4766"/>
                    </a:lnTo>
                    <a:lnTo>
                      <a:pt x="2136" y="4766"/>
                    </a:lnTo>
                    <a:close/>
                    <a:moveTo>
                      <a:pt x="2832" y="5258"/>
                    </a:moveTo>
                    <a:lnTo>
                      <a:pt x="2832" y="5258"/>
                    </a:lnTo>
                    <a:lnTo>
                      <a:pt x="2828" y="5254"/>
                    </a:lnTo>
                    <a:lnTo>
                      <a:pt x="2828" y="5248"/>
                    </a:lnTo>
                    <a:lnTo>
                      <a:pt x="2832" y="5234"/>
                    </a:lnTo>
                    <a:lnTo>
                      <a:pt x="2832" y="5226"/>
                    </a:lnTo>
                    <a:lnTo>
                      <a:pt x="2832" y="5220"/>
                    </a:lnTo>
                    <a:lnTo>
                      <a:pt x="2828" y="5214"/>
                    </a:lnTo>
                    <a:lnTo>
                      <a:pt x="2820" y="5212"/>
                    </a:lnTo>
                    <a:lnTo>
                      <a:pt x="2808" y="5212"/>
                    </a:lnTo>
                    <a:lnTo>
                      <a:pt x="2798" y="5214"/>
                    </a:lnTo>
                    <a:lnTo>
                      <a:pt x="2786" y="5216"/>
                    </a:lnTo>
                    <a:lnTo>
                      <a:pt x="2780" y="5216"/>
                    </a:lnTo>
                    <a:lnTo>
                      <a:pt x="2772" y="5212"/>
                    </a:lnTo>
                    <a:lnTo>
                      <a:pt x="2762" y="5208"/>
                    </a:lnTo>
                    <a:lnTo>
                      <a:pt x="2762" y="5206"/>
                    </a:lnTo>
                    <a:lnTo>
                      <a:pt x="2762" y="5204"/>
                    </a:lnTo>
                    <a:lnTo>
                      <a:pt x="2762" y="5196"/>
                    </a:lnTo>
                    <a:lnTo>
                      <a:pt x="2762" y="5190"/>
                    </a:lnTo>
                    <a:lnTo>
                      <a:pt x="2758" y="5184"/>
                    </a:lnTo>
                    <a:lnTo>
                      <a:pt x="2754" y="5178"/>
                    </a:lnTo>
                    <a:lnTo>
                      <a:pt x="2752" y="5174"/>
                    </a:lnTo>
                    <a:lnTo>
                      <a:pt x="2748" y="5174"/>
                    </a:lnTo>
                    <a:lnTo>
                      <a:pt x="2746" y="5176"/>
                    </a:lnTo>
                    <a:lnTo>
                      <a:pt x="2740" y="5178"/>
                    </a:lnTo>
                    <a:lnTo>
                      <a:pt x="2738" y="5178"/>
                    </a:lnTo>
                    <a:lnTo>
                      <a:pt x="2734" y="5174"/>
                    </a:lnTo>
                    <a:lnTo>
                      <a:pt x="2730" y="5168"/>
                    </a:lnTo>
                    <a:lnTo>
                      <a:pt x="2728" y="5170"/>
                    </a:lnTo>
                    <a:lnTo>
                      <a:pt x="2726" y="5170"/>
                    </a:lnTo>
                    <a:lnTo>
                      <a:pt x="2720" y="5166"/>
                    </a:lnTo>
                    <a:lnTo>
                      <a:pt x="2718" y="5164"/>
                    </a:lnTo>
                    <a:lnTo>
                      <a:pt x="2714" y="5162"/>
                    </a:lnTo>
                    <a:lnTo>
                      <a:pt x="2708" y="5164"/>
                    </a:lnTo>
                    <a:lnTo>
                      <a:pt x="2704" y="5166"/>
                    </a:lnTo>
                    <a:lnTo>
                      <a:pt x="2700" y="5166"/>
                    </a:lnTo>
                    <a:lnTo>
                      <a:pt x="2698" y="5162"/>
                    </a:lnTo>
                    <a:lnTo>
                      <a:pt x="2694" y="5154"/>
                    </a:lnTo>
                    <a:lnTo>
                      <a:pt x="2692" y="5150"/>
                    </a:lnTo>
                    <a:lnTo>
                      <a:pt x="2688" y="5148"/>
                    </a:lnTo>
                    <a:lnTo>
                      <a:pt x="2686" y="5150"/>
                    </a:lnTo>
                    <a:lnTo>
                      <a:pt x="2682" y="5152"/>
                    </a:lnTo>
                    <a:lnTo>
                      <a:pt x="2680" y="5156"/>
                    </a:lnTo>
                    <a:lnTo>
                      <a:pt x="2676" y="5166"/>
                    </a:lnTo>
                    <a:lnTo>
                      <a:pt x="2670" y="5178"/>
                    </a:lnTo>
                    <a:lnTo>
                      <a:pt x="2668" y="5180"/>
                    </a:lnTo>
                    <a:lnTo>
                      <a:pt x="2666" y="5180"/>
                    </a:lnTo>
                    <a:lnTo>
                      <a:pt x="2660" y="5176"/>
                    </a:lnTo>
                    <a:lnTo>
                      <a:pt x="2654" y="5174"/>
                    </a:lnTo>
                    <a:lnTo>
                      <a:pt x="2646" y="5172"/>
                    </a:lnTo>
                    <a:lnTo>
                      <a:pt x="2634" y="5174"/>
                    </a:lnTo>
                    <a:lnTo>
                      <a:pt x="2630" y="5174"/>
                    </a:lnTo>
                    <a:lnTo>
                      <a:pt x="2626" y="5176"/>
                    </a:lnTo>
                    <a:lnTo>
                      <a:pt x="2620" y="5174"/>
                    </a:lnTo>
                    <a:lnTo>
                      <a:pt x="2612" y="5172"/>
                    </a:lnTo>
                    <a:lnTo>
                      <a:pt x="2604" y="5172"/>
                    </a:lnTo>
                    <a:lnTo>
                      <a:pt x="2600" y="5170"/>
                    </a:lnTo>
                    <a:lnTo>
                      <a:pt x="2596" y="5168"/>
                    </a:lnTo>
                    <a:lnTo>
                      <a:pt x="2594" y="5162"/>
                    </a:lnTo>
                    <a:lnTo>
                      <a:pt x="2590" y="5154"/>
                    </a:lnTo>
                    <a:lnTo>
                      <a:pt x="2588" y="5148"/>
                    </a:lnTo>
                    <a:lnTo>
                      <a:pt x="2586" y="5144"/>
                    </a:lnTo>
                    <a:lnTo>
                      <a:pt x="2584" y="5144"/>
                    </a:lnTo>
                    <a:lnTo>
                      <a:pt x="2582" y="5144"/>
                    </a:lnTo>
                    <a:lnTo>
                      <a:pt x="2576" y="5146"/>
                    </a:lnTo>
                    <a:lnTo>
                      <a:pt x="2574" y="5146"/>
                    </a:lnTo>
                    <a:lnTo>
                      <a:pt x="2570" y="5142"/>
                    </a:lnTo>
                    <a:lnTo>
                      <a:pt x="2566" y="5140"/>
                    </a:lnTo>
                    <a:lnTo>
                      <a:pt x="2564" y="5140"/>
                    </a:lnTo>
                    <a:lnTo>
                      <a:pt x="2558" y="5140"/>
                    </a:lnTo>
                    <a:lnTo>
                      <a:pt x="2554" y="5142"/>
                    </a:lnTo>
                    <a:lnTo>
                      <a:pt x="2552" y="5140"/>
                    </a:lnTo>
                    <a:lnTo>
                      <a:pt x="2550" y="5138"/>
                    </a:lnTo>
                    <a:lnTo>
                      <a:pt x="2544" y="5132"/>
                    </a:lnTo>
                    <a:lnTo>
                      <a:pt x="2538" y="5128"/>
                    </a:lnTo>
                    <a:lnTo>
                      <a:pt x="2532" y="5128"/>
                    </a:lnTo>
                    <a:lnTo>
                      <a:pt x="2530" y="5130"/>
                    </a:lnTo>
                    <a:lnTo>
                      <a:pt x="2530" y="5132"/>
                    </a:lnTo>
                    <a:lnTo>
                      <a:pt x="2528" y="5136"/>
                    </a:lnTo>
                    <a:lnTo>
                      <a:pt x="2526" y="5136"/>
                    </a:lnTo>
                    <a:lnTo>
                      <a:pt x="2520" y="5136"/>
                    </a:lnTo>
                    <a:lnTo>
                      <a:pt x="2512" y="5132"/>
                    </a:lnTo>
                    <a:lnTo>
                      <a:pt x="2498" y="5130"/>
                    </a:lnTo>
                    <a:lnTo>
                      <a:pt x="2492" y="5130"/>
                    </a:lnTo>
                    <a:lnTo>
                      <a:pt x="2488" y="5132"/>
                    </a:lnTo>
                    <a:lnTo>
                      <a:pt x="2486" y="5136"/>
                    </a:lnTo>
                    <a:lnTo>
                      <a:pt x="2484" y="5140"/>
                    </a:lnTo>
                    <a:lnTo>
                      <a:pt x="2482" y="5150"/>
                    </a:lnTo>
                    <a:lnTo>
                      <a:pt x="2480" y="5152"/>
                    </a:lnTo>
                    <a:lnTo>
                      <a:pt x="2478" y="5154"/>
                    </a:lnTo>
                    <a:lnTo>
                      <a:pt x="2474" y="5156"/>
                    </a:lnTo>
                    <a:lnTo>
                      <a:pt x="2472" y="5160"/>
                    </a:lnTo>
                    <a:lnTo>
                      <a:pt x="2472" y="5164"/>
                    </a:lnTo>
                    <a:lnTo>
                      <a:pt x="2464" y="5164"/>
                    </a:lnTo>
                    <a:lnTo>
                      <a:pt x="2460" y="5166"/>
                    </a:lnTo>
                    <a:lnTo>
                      <a:pt x="2458" y="5168"/>
                    </a:lnTo>
                    <a:lnTo>
                      <a:pt x="2460" y="5172"/>
                    </a:lnTo>
                    <a:lnTo>
                      <a:pt x="2464" y="5174"/>
                    </a:lnTo>
                    <a:lnTo>
                      <a:pt x="2474" y="5174"/>
                    </a:lnTo>
                    <a:lnTo>
                      <a:pt x="2482" y="5174"/>
                    </a:lnTo>
                    <a:lnTo>
                      <a:pt x="2490" y="5174"/>
                    </a:lnTo>
                    <a:lnTo>
                      <a:pt x="2494" y="5174"/>
                    </a:lnTo>
                    <a:lnTo>
                      <a:pt x="2496" y="5178"/>
                    </a:lnTo>
                    <a:lnTo>
                      <a:pt x="2500" y="5180"/>
                    </a:lnTo>
                    <a:lnTo>
                      <a:pt x="2504" y="5180"/>
                    </a:lnTo>
                    <a:lnTo>
                      <a:pt x="2510" y="5180"/>
                    </a:lnTo>
                    <a:lnTo>
                      <a:pt x="2512" y="5180"/>
                    </a:lnTo>
                    <a:lnTo>
                      <a:pt x="2508" y="5188"/>
                    </a:lnTo>
                    <a:lnTo>
                      <a:pt x="2506" y="5194"/>
                    </a:lnTo>
                    <a:lnTo>
                      <a:pt x="2508" y="5198"/>
                    </a:lnTo>
                    <a:lnTo>
                      <a:pt x="2510" y="5200"/>
                    </a:lnTo>
                    <a:lnTo>
                      <a:pt x="2516" y="5200"/>
                    </a:lnTo>
                    <a:lnTo>
                      <a:pt x="2536" y="5204"/>
                    </a:lnTo>
                    <a:lnTo>
                      <a:pt x="2550" y="5210"/>
                    </a:lnTo>
                    <a:lnTo>
                      <a:pt x="2570" y="5218"/>
                    </a:lnTo>
                    <a:lnTo>
                      <a:pt x="2576" y="5220"/>
                    </a:lnTo>
                    <a:lnTo>
                      <a:pt x="2584" y="5220"/>
                    </a:lnTo>
                    <a:lnTo>
                      <a:pt x="2588" y="5220"/>
                    </a:lnTo>
                    <a:lnTo>
                      <a:pt x="2594" y="5218"/>
                    </a:lnTo>
                    <a:lnTo>
                      <a:pt x="2602" y="5214"/>
                    </a:lnTo>
                    <a:lnTo>
                      <a:pt x="2606" y="5214"/>
                    </a:lnTo>
                    <a:lnTo>
                      <a:pt x="2608" y="5214"/>
                    </a:lnTo>
                    <a:lnTo>
                      <a:pt x="2614" y="5218"/>
                    </a:lnTo>
                    <a:lnTo>
                      <a:pt x="2620" y="5216"/>
                    </a:lnTo>
                    <a:lnTo>
                      <a:pt x="2628" y="5216"/>
                    </a:lnTo>
                    <a:lnTo>
                      <a:pt x="2642" y="5218"/>
                    </a:lnTo>
                    <a:lnTo>
                      <a:pt x="2648" y="5220"/>
                    </a:lnTo>
                    <a:lnTo>
                      <a:pt x="2654" y="5224"/>
                    </a:lnTo>
                    <a:lnTo>
                      <a:pt x="2662" y="5230"/>
                    </a:lnTo>
                    <a:lnTo>
                      <a:pt x="2668" y="5234"/>
                    </a:lnTo>
                    <a:lnTo>
                      <a:pt x="2676" y="5238"/>
                    </a:lnTo>
                    <a:lnTo>
                      <a:pt x="2690" y="5242"/>
                    </a:lnTo>
                    <a:lnTo>
                      <a:pt x="2706" y="5246"/>
                    </a:lnTo>
                    <a:lnTo>
                      <a:pt x="2722" y="5248"/>
                    </a:lnTo>
                    <a:lnTo>
                      <a:pt x="2726" y="5246"/>
                    </a:lnTo>
                    <a:lnTo>
                      <a:pt x="2728" y="5244"/>
                    </a:lnTo>
                    <a:lnTo>
                      <a:pt x="2732" y="5244"/>
                    </a:lnTo>
                    <a:lnTo>
                      <a:pt x="2752" y="5248"/>
                    </a:lnTo>
                    <a:lnTo>
                      <a:pt x="2764" y="5250"/>
                    </a:lnTo>
                    <a:lnTo>
                      <a:pt x="2770" y="5248"/>
                    </a:lnTo>
                    <a:lnTo>
                      <a:pt x="2772" y="5246"/>
                    </a:lnTo>
                    <a:lnTo>
                      <a:pt x="2774" y="5244"/>
                    </a:lnTo>
                    <a:lnTo>
                      <a:pt x="2774" y="5242"/>
                    </a:lnTo>
                    <a:lnTo>
                      <a:pt x="2776" y="5242"/>
                    </a:lnTo>
                    <a:lnTo>
                      <a:pt x="2794" y="5250"/>
                    </a:lnTo>
                    <a:lnTo>
                      <a:pt x="2806" y="5256"/>
                    </a:lnTo>
                    <a:lnTo>
                      <a:pt x="2814" y="5258"/>
                    </a:lnTo>
                    <a:lnTo>
                      <a:pt x="2820" y="5260"/>
                    </a:lnTo>
                    <a:lnTo>
                      <a:pt x="2828" y="5264"/>
                    </a:lnTo>
                    <a:lnTo>
                      <a:pt x="2834" y="5268"/>
                    </a:lnTo>
                    <a:lnTo>
                      <a:pt x="2836" y="5268"/>
                    </a:lnTo>
                    <a:lnTo>
                      <a:pt x="2836" y="5266"/>
                    </a:lnTo>
                    <a:lnTo>
                      <a:pt x="2836" y="5262"/>
                    </a:lnTo>
                    <a:lnTo>
                      <a:pt x="2832" y="5258"/>
                    </a:lnTo>
                    <a:close/>
                    <a:moveTo>
                      <a:pt x="2398" y="4778"/>
                    </a:moveTo>
                    <a:lnTo>
                      <a:pt x="2398" y="4778"/>
                    </a:lnTo>
                    <a:lnTo>
                      <a:pt x="2400" y="4780"/>
                    </a:lnTo>
                    <a:lnTo>
                      <a:pt x="2402" y="4780"/>
                    </a:lnTo>
                    <a:lnTo>
                      <a:pt x="2406" y="4780"/>
                    </a:lnTo>
                    <a:lnTo>
                      <a:pt x="2410" y="4776"/>
                    </a:lnTo>
                    <a:lnTo>
                      <a:pt x="2410" y="4774"/>
                    </a:lnTo>
                    <a:lnTo>
                      <a:pt x="2408" y="4772"/>
                    </a:lnTo>
                    <a:lnTo>
                      <a:pt x="2402" y="4772"/>
                    </a:lnTo>
                    <a:lnTo>
                      <a:pt x="2398" y="4774"/>
                    </a:lnTo>
                    <a:lnTo>
                      <a:pt x="2398" y="4776"/>
                    </a:lnTo>
                    <a:lnTo>
                      <a:pt x="2398" y="4778"/>
                    </a:lnTo>
                    <a:close/>
                    <a:moveTo>
                      <a:pt x="2330" y="4760"/>
                    </a:moveTo>
                    <a:lnTo>
                      <a:pt x="2330" y="4760"/>
                    </a:lnTo>
                    <a:lnTo>
                      <a:pt x="2330" y="4762"/>
                    </a:lnTo>
                    <a:lnTo>
                      <a:pt x="2332" y="4764"/>
                    </a:lnTo>
                    <a:lnTo>
                      <a:pt x="2340" y="4770"/>
                    </a:lnTo>
                    <a:lnTo>
                      <a:pt x="2348" y="4774"/>
                    </a:lnTo>
                    <a:lnTo>
                      <a:pt x="2350" y="4774"/>
                    </a:lnTo>
                    <a:lnTo>
                      <a:pt x="2350" y="4770"/>
                    </a:lnTo>
                    <a:lnTo>
                      <a:pt x="2350" y="4768"/>
                    </a:lnTo>
                    <a:lnTo>
                      <a:pt x="2346" y="4764"/>
                    </a:lnTo>
                    <a:lnTo>
                      <a:pt x="2340" y="4760"/>
                    </a:lnTo>
                    <a:lnTo>
                      <a:pt x="2334" y="4758"/>
                    </a:lnTo>
                    <a:lnTo>
                      <a:pt x="2332" y="4758"/>
                    </a:lnTo>
                    <a:lnTo>
                      <a:pt x="2330" y="4760"/>
                    </a:lnTo>
                    <a:close/>
                    <a:moveTo>
                      <a:pt x="2230" y="4942"/>
                    </a:moveTo>
                    <a:lnTo>
                      <a:pt x="2230" y="4942"/>
                    </a:lnTo>
                    <a:lnTo>
                      <a:pt x="2230" y="4944"/>
                    </a:lnTo>
                    <a:lnTo>
                      <a:pt x="2230" y="4946"/>
                    </a:lnTo>
                    <a:lnTo>
                      <a:pt x="2234" y="4952"/>
                    </a:lnTo>
                    <a:lnTo>
                      <a:pt x="2238" y="4956"/>
                    </a:lnTo>
                    <a:lnTo>
                      <a:pt x="2242" y="4956"/>
                    </a:lnTo>
                    <a:lnTo>
                      <a:pt x="2244" y="4954"/>
                    </a:lnTo>
                    <a:lnTo>
                      <a:pt x="2244" y="4952"/>
                    </a:lnTo>
                    <a:lnTo>
                      <a:pt x="2244" y="4950"/>
                    </a:lnTo>
                    <a:lnTo>
                      <a:pt x="2240" y="4944"/>
                    </a:lnTo>
                    <a:lnTo>
                      <a:pt x="2236" y="4940"/>
                    </a:lnTo>
                    <a:lnTo>
                      <a:pt x="2232" y="4940"/>
                    </a:lnTo>
                    <a:lnTo>
                      <a:pt x="2230" y="4942"/>
                    </a:lnTo>
                    <a:close/>
                    <a:moveTo>
                      <a:pt x="2194" y="4886"/>
                    </a:moveTo>
                    <a:lnTo>
                      <a:pt x="2194" y="4886"/>
                    </a:lnTo>
                    <a:lnTo>
                      <a:pt x="2192" y="4890"/>
                    </a:lnTo>
                    <a:lnTo>
                      <a:pt x="2192" y="4896"/>
                    </a:lnTo>
                    <a:lnTo>
                      <a:pt x="2194" y="4904"/>
                    </a:lnTo>
                    <a:lnTo>
                      <a:pt x="2198" y="4910"/>
                    </a:lnTo>
                    <a:lnTo>
                      <a:pt x="2208" y="4920"/>
                    </a:lnTo>
                    <a:lnTo>
                      <a:pt x="2214" y="4924"/>
                    </a:lnTo>
                    <a:lnTo>
                      <a:pt x="2218" y="4924"/>
                    </a:lnTo>
                    <a:lnTo>
                      <a:pt x="2220" y="4920"/>
                    </a:lnTo>
                    <a:lnTo>
                      <a:pt x="2220" y="4914"/>
                    </a:lnTo>
                    <a:lnTo>
                      <a:pt x="2214" y="4900"/>
                    </a:lnTo>
                    <a:lnTo>
                      <a:pt x="2210" y="4894"/>
                    </a:lnTo>
                    <a:lnTo>
                      <a:pt x="2204" y="4888"/>
                    </a:lnTo>
                    <a:lnTo>
                      <a:pt x="2200" y="4886"/>
                    </a:lnTo>
                    <a:lnTo>
                      <a:pt x="2194" y="4886"/>
                    </a:lnTo>
                    <a:close/>
                    <a:moveTo>
                      <a:pt x="2182" y="4866"/>
                    </a:moveTo>
                    <a:lnTo>
                      <a:pt x="2182" y="4866"/>
                    </a:lnTo>
                    <a:lnTo>
                      <a:pt x="2184" y="4868"/>
                    </a:lnTo>
                    <a:lnTo>
                      <a:pt x="2186" y="4866"/>
                    </a:lnTo>
                    <a:lnTo>
                      <a:pt x="2188" y="4862"/>
                    </a:lnTo>
                    <a:lnTo>
                      <a:pt x="2188" y="4856"/>
                    </a:lnTo>
                    <a:lnTo>
                      <a:pt x="2186" y="4850"/>
                    </a:lnTo>
                    <a:lnTo>
                      <a:pt x="2184" y="4850"/>
                    </a:lnTo>
                    <a:lnTo>
                      <a:pt x="2182" y="4850"/>
                    </a:lnTo>
                    <a:lnTo>
                      <a:pt x="2180" y="4854"/>
                    </a:lnTo>
                    <a:lnTo>
                      <a:pt x="2180" y="4860"/>
                    </a:lnTo>
                    <a:lnTo>
                      <a:pt x="2180" y="4864"/>
                    </a:lnTo>
                    <a:lnTo>
                      <a:pt x="2182" y="4866"/>
                    </a:lnTo>
                    <a:close/>
                    <a:moveTo>
                      <a:pt x="2248" y="4964"/>
                    </a:moveTo>
                    <a:lnTo>
                      <a:pt x="2248" y="4964"/>
                    </a:lnTo>
                    <a:lnTo>
                      <a:pt x="2246" y="4968"/>
                    </a:lnTo>
                    <a:lnTo>
                      <a:pt x="2246" y="4974"/>
                    </a:lnTo>
                    <a:lnTo>
                      <a:pt x="2248" y="4976"/>
                    </a:lnTo>
                    <a:lnTo>
                      <a:pt x="2252" y="4978"/>
                    </a:lnTo>
                    <a:lnTo>
                      <a:pt x="2254" y="4978"/>
                    </a:lnTo>
                    <a:lnTo>
                      <a:pt x="2256" y="4980"/>
                    </a:lnTo>
                    <a:lnTo>
                      <a:pt x="2260" y="4990"/>
                    </a:lnTo>
                    <a:lnTo>
                      <a:pt x="2262" y="4996"/>
                    </a:lnTo>
                    <a:lnTo>
                      <a:pt x="2264" y="4996"/>
                    </a:lnTo>
                    <a:lnTo>
                      <a:pt x="2266" y="4994"/>
                    </a:lnTo>
                    <a:lnTo>
                      <a:pt x="2266" y="4990"/>
                    </a:lnTo>
                    <a:lnTo>
                      <a:pt x="2266" y="4984"/>
                    </a:lnTo>
                    <a:lnTo>
                      <a:pt x="2260" y="4974"/>
                    </a:lnTo>
                    <a:lnTo>
                      <a:pt x="2254" y="4964"/>
                    </a:lnTo>
                    <a:lnTo>
                      <a:pt x="2250" y="4964"/>
                    </a:lnTo>
                    <a:lnTo>
                      <a:pt x="2248" y="4964"/>
                    </a:lnTo>
                    <a:close/>
                    <a:moveTo>
                      <a:pt x="2354" y="4788"/>
                    </a:moveTo>
                    <a:lnTo>
                      <a:pt x="2354" y="4788"/>
                    </a:lnTo>
                    <a:lnTo>
                      <a:pt x="2352" y="4784"/>
                    </a:lnTo>
                    <a:lnTo>
                      <a:pt x="2350" y="4792"/>
                    </a:lnTo>
                    <a:lnTo>
                      <a:pt x="2348" y="4796"/>
                    </a:lnTo>
                    <a:lnTo>
                      <a:pt x="2348" y="4800"/>
                    </a:lnTo>
                    <a:lnTo>
                      <a:pt x="2352" y="4800"/>
                    </a:lnTo>
                    <a:lnTo>
                      <a:pt x="2358" y="4802"/>
                    </a:lnTo>
                    <a:lnTo>
                      <a:pt x="2364" y="4802"/>
                    </a:lnTo>
                    <a:lnTo>
                      <a:pt x="2370" y="4804"/>
                    </a:lnTo>
                    <a:lnTo>
                      <a:pt x="2372" y="4804"/>
                    </a:lnTo>
                    <a:lnTo>
                      <a:pt x="2372" y="4800"/>
                    </a:lnTo>
                    <a:lnTo>
                      <a:pt x="2372" y="4798"/>
                    </a:lnTo>
                    <a:lnTo>
                      <a:pt x="2370" y="4796"/>
                    </a:lnTo>
                    <a:lnTo>
                      <a:pt x="2364" y="4794"/>
                    </a:lnTo>
                    <a:lnTo>
                      <a:pt x="2358" y="4792"/>
                    </a:lnTo>
                    <a:lnTo>
                      <a:pt x="2354" y="4788"/>
                    </a:lnTo>
                    <a:close/>
                    <a:moveTo>
                      <a:pt x="2484" y="5128"/>
                    </a:moveTo>
                    <a:lnTo>
                      <a:pt x="2484" y="5128"/>
                    </a:lnTo>
                    <a:lnTo>
                      <a:pt x="2486" y="5124"/>
                    </a:lnTo>
                    <a:lnTo>
                      <a:pt x="2486" y="5120"/>
                    </a:lnTo>
                    <a:lnTo>
                      <a:pt x="2488" y="5108"/>
                    </a:lnTo>
                    <a:lnTo>
                      <a:pt x="2486" y="5092"/>
                    </a:lnTo>
                    <a:lnTo>
                      <a:pt x="2488" y="5076"/>
                    </a:lnTo>
                    <a:lnTo>
                      <a:pt x="2488" y="5062"/>
                    </a:lnTo>
                    <a:lnTo>
                      <a:pt x="2486" y="5056"/>
                    </a:lnTo>
                    <a:lnTo>
                      <a:pt x="2484" y="5050"/>
                    </a:lnTo>
                    <a:lnTo>
                      <a:pt x="2486" y="5038"/>
                    </a:lnTo>
                    <a:lnTo>
                      <a:pt x="2488" y="5028"/>
                    </a:lnTo>
                    <a:lnTo>
                      <a:pt x="2488" y="5020"/>
                    </a:lnTo>
                    <a:lnTo>
                      <a:pt x="2486" y="5014"/>
                    </a:lnTo>
                    <a:lnTo>
                      <a:pt x="2492" y="5004"/>
                    </a:lnTo>
                    <a:lnTo>
                      <a:pt x="2494" y="4998"/>
                    </a:lnTo>
                    <a:lnTo>
                      <a:pt x="2496" y="4994"/>
                    </a:lnTo>
                    <a:lnTo>
                      <a:pt x="2494" y="4990"/>
                    </a:lnTo>
                    <a:lnTo>
                      <a:pt x="2492" y="4988"/>
                    </a:lnTo>
                    <a:lnTo>
                      <a:pt x="2486" y="4982"/>
                    </a:lnTo>
                    <a:lnTo>
                      <a:pt x="2482" y="4978"/>
                    </a:lnTo>
                    <a:lnTo>
                      <a:pt x="2480" y="4972"/>
                    </a:lnTo>
                    <a:lnTo>
                      <a:pt x="2476" y="4962"/>
                    </a:lnTo>
                    <a:lnTo>
                      <a:pt x="2472" y="4956"/>
                    </a:lnTo>
                    <a:lnTo>
                      <a:pt x="2468" y="4954"/>
                    </a:lnTo>
                    <a:lnTo>
                      <a:pt x="2460" y="4956"/>
                    </a:lnTo>
                    <a:lnTo>
                      <a:pt x="2456" y="4958"/>
                    </a:lnTo>
                    <a:lnTo>
                      <a:pt x="2452" y="4956"/>
                    </a:lnTo>
                    <a:lnTo>
                      <a:pt x="2450" y="4956"/>
                    </a:lnTo>
                    <a:lnTo>
                      <a:pt x="2446" y="4958"/>
                    </a:lnTo>
                    <a:lnTo>
                      <a:pt x="2440" y="4962"/>
                    </a:lnTo>
                    <a:lnTo>
                      <a:pt x="2442" y="4956"/>
                    </a:lnTo>
                    <a:lnTo>
                      <a:pt x="2446" y="4946"/>
                    </a:lnTo>
                    <a:lnTo>
                      <a:pt x="2446" y="4942"/>
                    </a:lnTo>
                    <a:lnTo>
                      <a:pt x="2442" y="4940"/>
                    </a:lnTo>
                    <a:lnTo>
                      <a:pt x="2438" y="4938"/>
                    </a:lnTo>
                    <a:lnTo>
                      <a:pt x="2436" y="4932"/>
                    </a:lnTo>
                    <a:lnTo>
                      <a:pt x="2430" y="4914"/>
                    </a:lnTo>
                    <a:lnTo>
                      <a:pt x="2428" y="4904"/>
                    </a:lnTo>
                    <a:lnTo>
                      <a:pt x="2426" y="4898"/>
                    </a:lnTo>
                    <a:lnTo>
                      <a:pt x="2422" y="4892"/>
                    </a:lnTo>
                    <a:lnTo>
                      <a:pt x="2420" y="4890"/>
                    </a:lnTo>
                    <a:lnTo>
                      <a:pt x="2416" y="4890"/>
                    </a:lnTo>
                    <a:lnTo>
                      <a:pt x="2410" y="4890"/>
                    </a:lnTo>
                    <a:lnTo>
                      <a:pt x="2404" y="4890"/>
                    </a:lnTo>
                    <a:lnTo>
                      <a:pt x="2394" y="4884"/>
                    </a:lnTo>
                    <a:lnTo>
                      <a:pt x="2390" y="4880"/>
                    </a:lnTo>
                    <a:lnTo>
                      <a:pt x="2388" y="4876"/>
                    </a:lnTo>
                    <a:lnTo>
                      <a:pt x="2388" y="4872"/>
                    </a:lnTo>
                    <a:lnTo>
                      <a:pt x="2388" y="4868"/>
                    </a:lnTo>
                    <a:lnTo>
                      <a:pt x="2390" y="4862"/>
                    </a:lnTo>
                    <a:lnTo>
                      <a:pt x="2392" y="4858"/>
                    </a:lnTo>
                    <a:lnTo>
                      <a:pt x="2390" y="4852"/>
                    </a:lnTo>
                    <a:lnTo>
                      <a:pt x="2390" y="4848"/>
                    </a:lnTo>
                    <a:lnTo>
                      <a:pt x="2392" y="4846"/>
                    </a:lnTo>
                    <a:lnTo>
                      <a:pt x="2396" y="4844"/>
                    </a:lnTo>
                    <a:lnTo>
                      <a:pt x="2400" y="4842"/>
                    </a:lnTo>
                    <a:lnTo>
                      <a:pt x="2402" y="4836"/>
                    </a:lnTo>
                    <a:lnTo>
                      <a:pt x="2402" y="4832"/>
                    </a:lnTo>
                    <a:lnTo>
                      <a:pt x="2400" y="4826"/>
                    </a:lnTo>
                    <a:lnTo>
                      <a:pt x="2396" y="4822"/>
                    </a:lnTo>
                    <a:lnTo>
                      <a:pt x="2392" y="4818"/>
                    </a:lnTo>
                    <a:lnTo>
                      <a:pt x="2386" y="4816"/>
                    </a:lnTo>
                    <a:lnTo>
                      <a:pt x="2380" y="4818"/>
                    </a:lnTo>
                    <a:lnTo>
                      <a:pt x="2376" y="4820"/>
                    </a:lnTo>
                    <a:lnTo>
                      <a:pt x="2374" y="4820"/>
                    </a:lnTo>
                    <a:lnTo>
                      <a:pt x="2372" y="4814"/>
                    </a:lnTo>
                    <a:lnTo>
                      <a:pt x="2372" y="4812"/>
                    </a:lnTo>
                    <a:lnTo>
                      <a:pt x="2368" y="4808"/>
                    </a:lnTo>
                    <a:lnTo>
                      <a:pt x="2364" y="4806"/>
                    </a:lnTo>
                    <a:lnTo>
                      <a:pt x="2356" y="4804"/>
                    </a:lnTo>
                    <a:lnTo>
                      <a:pt x="2348" y="4802"/>
                    </a:lnTo>
                    <a:lnTo>
                      <a:pt x="2342" y="4796"/>
                    </a:lnTo>
                    <a:lnTo>
                      <a:pt x="2340" y="4790"/>
                    </a:lnTo>
                    <a:lnTo>
                      <a:pt x="2338" y="4784"/>
                    </a:lnTo>
                    <a:lnTo>
                      <a:pt x="2336" y="4776"/>
                    </a:lnTo>
                    <a:lnTo>
                      <a:pt x="2332" y="4768"/>
                    </a:lnTo>
                    <a:lnTo>
                      <a:pt x="2324" y="4762"/>
                    </a:lnTo>
                    <a:lnTo>
                      <a:pt x="2314" y="4758"/>
                    </a:lnTo>
                    <a:lnTo>
                      <a:pt x="2308" y="4756"/>
                    </a:lnTo>
                    <a:lnTo>
                      <a:pt x="2304" y="4754"/>
                    </a:lnTo>
                    <a:lnTo>
                      <a:pt x="2302" y="4748"/>
                    </a:lnTo>
                    <a:lnTo>
                      <a:pt x="2300" y="4740"/>
                    </a:lnTo>
                    <a:lnTo>
                      <a:pt x="2298" y="4738"/>
                    </a:lnTo>
                    <a:lnTo>
                      <a:pt x="2296" y="4734"/>
                    </a:lnTo>
                    <a:lnTo>
                      <a:pt x="2288" y="4728"/>
                    </a:lnTo>
                    <a:lnTo>
                      <a:pt x="2284" y="4728"/>
                    </a:lnTo>
                    <a:lnTo>
                      <a:pt x="2282" y="4730"/>
                    </a:lnTo>
                    <a:lnTo>
                      <a:pt x="2282" y="4732"/>
                    </a:lnTo>
                    <a:lnTo>
                      <a:pt x="2282" y="4740"/>
                    </a:lnTo>
                    <a:lnTo>
                      <a:pt x="2282" y="4742"/>
                    </a:lnTo>
                    <a:lnTo>
                      <a:pt x="2280" y="4740"/>
                    </a:lnTo>
                    <a:lnTo>
                      <a:pt x="2274" y="4736"/>
                    </a:lnTo>
                    <a:lnTo>
                      <a:pt x="2270" y="4732"/>
                    </a:lnTo>
                    <a:lnTo>
                      <a:pt x="2266" y="4728"/>
                    </a:lnTo>
                    <a:lnTo>
                      <a:pt x="2262" y="4718"/>
                    </a:lnTo>
                    <a:lnTo>
                      <a:pt x="2258" y="4710"/>
                    </a:lnTo>
                    <a:lnTo>
                      <a:pt x="2254" y="4708"/>
                    </a:lnTo>
                    <a:lnTo>
                      <a:pt x="2252" y="4708"/>
                    </a:lnTo>
                    <a:lnTo>
                      <a:pt x="2248" y="4702"/>
                    </a:lnTo>
                    <a:lnTo>
                      <a:pt x="2242" y="4692"/>
                    </a:lnTo>
                    <a:lnTo>
                      <a:pt x="2234" y="4680"/>
                    </a:lnTo>
                    <a:lnTo>
                      <a:pt x="2222" y="4670"/>
                    </a:lnTo>
                    <a:lnTo>
                      <a:pt x="2214" y="4666"/>
                    </a:lnTo>
                    <a:lnTo>
                      <a:pt x="2208" y="4664"/>
                    </a:lnTo>
                    <a:lnTo>
                      <a:pt x="2204" y="4662"/>
                    </a:lnTo>
                    <a:lnTo>
                      <a:pt x="2200" y="4658"/>
                    </a:lnTo>
                    <a:lnTo>
                      <a:pt x="2196" y="4652"/>
                    </a:lnTo>
                    <a:lnTo>
                      <a:pt x="2192" y="4646"/>
                    </a:lnTo>
                    <a:lnTo>
                      <a:pt x="2190" y="4644"/>
                    </a:lnTo>
                    <a:lnTo>
                      <a:pt x="2186" y="4642"/>
                    </a:lnTo>
                    <a:lnTo>
                      <a:pt x="2182" y="4640"/>
                    </a:lnTo>
                    <a:lnTo>
                      <a:pt x="2180" y="4638"/>
                    </a:lnTo>
                    <a:lnTo>
                      <a:pt x="2180" y="4632"/>
                    </a:lnTo>
                    <a:lnTo>
                      <a:pt x="2178" y="4626"/>
                    </a:lnTo>
                    <a:lnTo>
                      <a:pt x="2176" y="4624"/>
                    </a:lnTo>
                    <a:lnTo>
                      <a:pt x="2174" y="4622"/>
                    </a:lnTo>
                    <a:lnTo>
                      <a:pt x="2170" y="4620"/>
                    </a:lnTo>
                    <a:lnTo>
                      <a:pt x="2168" y="4618"/>
                    </a:lnTo>
                    <a:lnTo>
                      <a:pt x="2166" y="4612"/>
                    </a:lnTo>
                    <a:lnTo>
                      <a:pt x="2166" y="4604"/>
                    </a:lnTo>
                    <a:lnTo>
                      <a:pt x="2162" y="4598"/>
                    </a:lnTo>
                    <a:lnTo>
                      <a:pt x="2158" y="4592"/>
                    </a:lnTo>
                    <a:lnTo>
                      <a:pt x="2150" y="4582"/>
                    </a:lnTo>
                    <a:lnTo>
                      <a:pt x="2146" y="4582"/>
                    </a:lnTo>
                    <a:lnTo>
                      <a:pt x="2146" y="4584"/>
                    </a:lnTo>
                    <a:lnTo>
                      <a:pt x="2142" y="4586"/>
                    </a:lnTo>
                    <a:lnTo>
                      <a:pt x="2138" y="4586"/>
                    </a:lnTo>
                    <a:lnTo>
                      <a:pt x="2134" y="4584"/>
                    </a:lnTo>
                    <a:lnTo>
                      <a:pt x="2130" y="4582"/>
                    </a:lnTo>
                    <a:lnTo>
                      <a:pt x="2128" y="4580"/>
                    </a:lnTo>
                    <a:lnTo>
                      <a:pt x="2122" y="4582"/>
                    </a:lnTo>
                    <a:lnTo>
                      <a:pt x="2114" y="4584"/>
                    </a:lnTo>
                    <a:lnTo>
                      <a:pt x="2108" y="4584"/>
                    </a:lnTo>
                    <a:lnTo>
                      <a:pt x="2098" y="4584"/>
                    </a:lnTo>
                    <a:lnTo>
                      <a:pt x="2088" y="4580"/>
                    </a:lnTo>
                    <a:lnTo>
                      <a:pt x="2086" y="4578"/>
                    </a:lnTo>
                    <a:lnTo>
                      <a:pt x="2084" y="4576"/>
                    </a:lnTo>
                    <a:lnTo>
                      <a:pt x="2082" y="4572"/>
                    </a:lnTo>
                    <a:lnTo>
                      <a:pt x="2078" y="4568"/>
                    </a:lnTo>
                    <a:lnTo>
                      <a:pt x="2070" y="4566"/>
                    </a:lnTo>
                    <a:lnTo>
                      <a:pt x="2062" y="4564"/>
                    </a:lnTo>
                    <a:lnTo>
                      <a:pt x="2058" y="4566"/>
                    </a:lnTo>
                    <a:lnTo>
                      <a:pt x="2056" y="4570"/>
                    </a:lnTo>
                    <a:lnTo>
                      <a:pt x="2056" y="4576"/>
                    </a:lnTo>
                    <a:lnTo>
                      <a:pt x="2058" y="4584"/>
                    </a:lnTo>
                    <a:lnTo>
                      <a:pt x="2060" y="4594"/>
                    </a:lnTo>
                    <a:lnTo>
                      <a:pt x="2070" y="4612"/>
                    </a:lnTo>
                    <a:lnTo>
                      <a:pt x="2080" y="4626"/>
                    </a:lnTo>
                    <a:lnTo>
                      <a:pt x="2086" y="4634"/>
                    </a:lnTo>
                    <a:lnTo>
                      <a:pt x="2094" y="4640"/>
                    </a:lnTo>
                    <a:lnTo>
                      <a:pt x="2102" y="4650"/>
                    </a:lnTo>
                    <a:lnTo>
                      <a:pt x="2104" y="4654"/>
                    </a:lnTo>
                    <a:lnTo>
                      <a:pt x="2108" y="4658"/>
                    </a:lnTo>
                    <a:lnTo>
                      <a:pt x="2114" y="4658"/>
                    </a:lnTo>
                    <a:lnTo>
                      <a:pt x="2116" y="4658"/>
                    </a:lnTo>
                    <a:lnTo>
                      <a:pt x="2120" y="4660"/>
                    </a:lnTo>
                    <a:lnTo>
                      <a:pt x="2124" y="4664"/>
                    </a:lnTo>
                    <a:lnTo>
                      <a:pt x="2130" y="4672"/>
                    </a:lnTo>
                    <a:lnTo>
                      <a:pt x="2138" y="4686"/>
                    </a:lnTo>
                    <a:lnTo>
                      <a:pt x="2138" y="4690"/>
                    </a:lnTo>
                    <a:lnTo>
                      <a:pt x="2138" y="4692"/>
                    </a:lnTo>
                    <a:lnTo>
                      <a:pt x="2146" y="4698"/>
                    </a:lnTo>
                    <a:lnTo>
                      <a:pt x="2152" y="4702"/>
                    </a:lnTo>
                    <a:lnTo>
                      <a:pt x="2154" y="4706"/>
                    </a:lnTo>
                    <a:lnTo>
                      <a:pt x="2154" y="4716"/>
                    </a:lnTo>
                    <a:lnTo>
                      <a:pt x="2156" y="4720"/>
                    </a:lnTo>
                    <a:lnTo>
                      <a:pt x="2158" y="4724"/>
                    </a:lnTo>
                    <a:lnTo>
                      <a:pt x="2162" y="4730"/>
                    </a:lnTo>
                    <a:lnTo>
                      <a:pt x="2172" y="4736"/>
                    </a:lnTo>
                    <a:lnTo>
                      <a:pt x="2182" y="4742"/>
                    </a:lnTo>
                    <a:lnTo>
                      <a:pt x="2192" y="4748"/>
                    </a:lnTo>
                    <a:lnTo>
                      <a:pt x="2198" y="4756"/>
                    </a:lnTo>
                    <a:lnTo>
                      <a:pt x="2200" y="4760"/>
                    </a:lnTo>
                    <a:lnTo>
                      <a:pt x="2200" y="4762"/>
                    </a:lnTo>
                    <a:lnTo>
                      <a:pt x="2198" y="4766"/>
                    </a:lnTo>
                    <a:lnTo>
                      <a:pt x="2198" y="4772"/>
                    </a:lnTo>
                    <a:lnTo>
                      <a:pt x="2206" y="4794"/>
                    </a:lnTo>
                    <a:lnTo>
                      <a:pt x="2214" y="4820"/>
                    </a:lnTo>
                    <a:lnTo>
                      <a:pt x="2218" y="4828"/>
                    </a:lnTo>
                    <a:lnTo>
                      <a:pt x="2226" y="4834"/>
                    </a:lnTo>
                    <a:lnTo>
                      <a:pt x="2234" y="4838"/>
                    </a:lnTo>
                    <a:lnTo>
                      <a:pt x="2236" y="4844"/>
                    </a:lnTo>
                    <a:lnTo>
                      <a:pt x="2240" y="4854"/>
                    </a:lnTo>
                    <a:lnTo>
                      <a:pt x="2254" y="4870"/>
                    </a:lnTo>
                    <a:lnTo>
                      <a:pt x="2260" y="4876"/>
                    </a:lnTo>
                    <a:lnTo>
                      <a:pt x="2262" y="4882"/>
                    </a:lnTo>
                    <a:lnTo>
                      <a:pt x="2264" y="4886"/>
                    </a:lnTo>
                    <a:lnTo>
                      <a:pt x="2264" y="4890"/>
                    </a:lnTo>
                    <a:lnTo>
                      <a:pt x="2262" y="4898"/>
                    </a:lnTo>
                    <a:lnTo>
                      <a:pt x="2264" y="4900"/>
                    </a:lnTo>
                    <a:lnTo>
                      <a:pt x="2266" y="4904"/>
                    </a:lnTo>
                    <a:lnTo>
                      <a:pt x="2274" y="4912"/>
                    </a:lnTo>
                    <a:lnTo>
                      <a:pt x="2278" y="4922"/>
                    </a:lnTo>
                    <a:lnTo>
                      <a:pt x="2282" y="4934"/>
                    </a:lnTo>
                    <a:lnTo>
                      <a:pt x="2284" y="4946"/>
                    </a:lnTo>
                    <a:lnTo>
                      <a:pt x="2290" y="4960"/>
                    </a:lnTo>
                    <a:lnTo>
                      <a:pt x="2300" y="4976"/>
                    </a:lnTo>
                    <a:lnTo>
                      <a:pt x="2312" y="4992"/>
                    </a:lnTo>
                    <a:lnTo>
                      <a:pt x="2326" y="5008"/>
                    </a:lnTo>
                    <a:lnTo>
                      <a:pt x="2336" y="5018"/>
                    </a:lnTo>
                    <a:lnTo>
                      <a:pt x="2342" y="5028"/>
                    </a:lnTo>
                    <a:lnTo>
                      <a:pt x="2350" y="5038"/>
                    </a:lnTo>
                    <a:lnTo>
                      <a:pt x="2364" y="5054"/>
                    </a:lnTo>
                    <a:lnTo>
                      <a:pt x="2380" y="5072"/>
                    </a:lnTo>
                    <a:lnTo>
                      <a:pt x="2394" y="5084"/>
                    </a:lnTo>
                    <a:lnTo>
                      <a:pt x="2404" y="5094"/>
                    </a:lnTo>
                    <a:lnTo>
                      <a:pt x="2416" y="5108"/>
                    </a:lnTo>
                    <a:lnTo>
                      <a:pt x="2426" y="5122"/>
                    </a:lnTo>
                    <a:lnTo>
                      <a:pt x="2434" y="5132"/>
                    </a:lnTo>
                    <a:lnTo>
                      <a:pt x="2436" y="5134"/>
                    </a:lnTo>
                    <a:lnTo>
                      <a:pt x="2438" y="5134"/>
                    </a:lnTo>
                    <a:lnTo>
                      <a:pt x="2434" y="5120"/>
                    </a:lnTo>
                    <a:lnTo>
                      <a:pt x="2434" y="5112"/>
                    </a:lnTo>
                    <a:lnTo>
                      <a:pt x="2434" y="5110"/>
                    </a:lnTo>
                    <a:lnTo>
                      <a:pt x="2438" y="5112"/>
                    </a:lnTo>
                    <a:lnTo>
                      <a:pt x="2444" y="5114"/>
                    </a:lnTo>
                    <a:lnTo>
                      <a:pt x="2450" y="5118"/>
                    </a:lnTo>
                    <a:lnTo>
                      <a:pt x="2454" y="5120"/>
                    </a:lnTo>
                    <a:lnTo>
                      <a:pt x="2458" y="5118"/>
                    </a:lnTo>
                    <a:lnTo>
                      <a:pt x="2460" y="5114"/>
                    </a:lnTo>
                    <a:lnTo>
                      <a:pt x="2462" y="5108"/>
                    </a:lnTo>
                    <a:lnTo>
                      <a:pt x="2464" y="5108"/>
                    </a:lnTo>
                    <a:lnTo>
                      <a:pt x="2470" y="5116"/>
                    </a:lnTo>
                    <a:lnTo>
                      <a:pt x="2476" y="5126"/>
                    </a:lnTo>
                    <a:lnTo>
                      <a:pt x="2480" y="5128"/>
                    </a:lnTo>
                    <a:lnTo>
                      <a:pt x="2484" y="5128"/>
                    </a:lnTo>
                    <a:close/>
                    <a:moveTo>
                      <a:pt x="2344" y="4774"/>
                    </a:moveTo>
                    <a:lnTo>
                      <a:pt x="2344" y="4774"/>
                    </a:lnTo>
                    <a:lnTo>
                      <a:pt x="2340" y="4772"/>
                    </a:lnTo>
                    <a:lnTo>
                      <a:pt x="2338" y="4772"/>
                    </a:lnTo>
                    <a:lnTo>
                      <a:pt x="2338" y="4774"/>
                    </a:lnTo>
                    <a:lnTo>
                      <a:pt x="2338" y="4776"/>
                    </a:lnTo>
                    <a:lnTo>
                      <a:pt x="2340" y="4784"/>
                    </a:lnTo>
                    <a:lnTo>
                      <a:pt x="2344" y="4792"/>
                    </a:lnTo>
                    <a:lnTo>
                      <a:pt x="2346" y="4792"/>
                    </a:lnTo>
                    <a:lnTo>
                      <a:pt x="2348" y="4788"/>
                    </a:lnTo>
                    <a:lnTo>
                      <a:pt x="2348" y="4780"/>
                    </a:lnTo>
                    <a:lnTo>
                      <a:pt x="2346" y="4776"/>
                    </a:lnTo>
                    <a:lnTo>
                      <a:pt x="2344" y="4774"/>
                    </a:lnTo>
                    <a:close/>
                    <a:moveTo>
                      <a:pt x="2374" y="4792"/>
                    </a:moveTo>
                    <a:lnTo>
                      <a:pt x="2374" y="4792"/>
                    </a:lnTo>
                    <a:lnTo>
                      <a:pt x="2372" y="4786"/>
                    </a:lnTo>
                    <a:lnTo>
                      <a:pt x="2366" y="4784"/>
                    </a:lnTo>
                    <a:lnTo>
                      <a:pt x="2360" y="4782"/>
                    </a:lnTo>
                    <a:lnTo>
                      <a:pt x="2358" y="4782"/>
                    </a:lnTo>
                    <a:lnTo>
                      <a:pt x="2358" y="4784"/>
                    </a:lnTo>
                    <a:lnTo>
                      <a:pt x="2358" y="4788"/>
                    </a:lnTo>
                    <a:lnTo>
                      <a:pt x="2364" y="4790"/>
                    </a:lnTo>
                    <a:lnTo>
                      <a:pt x="2372" y="4794"/>
                    </a:lnTo>
                    <a:lnTo>
                      <a:pt x="2374" y="4794"/>
                    </a:lnTo>
                    <a:lnTo>
                      <a:pt x="2374" y="4792"/>
                    </a:lnTo>
                    <a:close/>
                    <a:moveTo>
                      <a:pt x="2316" y="4736"/>
                    </a:moveTo>
                    <a:lnTo>
                      <a:pt x="2316" y="4736"/>
                    </a:lnTo>
                    <a:lnTo>
                      <a:pt x="2312" y="4736"/>
                    </a:lnTo>
                    <a:lnTo>
                      <a:pt x="2310" y="4736"/>
                    </a:lnTo>
                    <a:lnTo>
                      <a:pt x="2306" y="4740"/>
                    </a:lnTo>
                    <a:lnTo>
                      <a:pt x="2306" y="4746"/>
                    </a:lnTo>
                    <a:lnTo>
                      <a:pt x="2308" y="4750"/>
                    </a:lnTo>
                    <a:lnTo>
                      <a:pt x="2310" y="4752"/>
                    </a:lnTo>
                    <a:lnTo>
                      <a:pt x="2312" y="4752"/>
                    </a:lnTo>
                    <a:lnTo>
                      <a:pt x="2314" y="4752"/>
                    </a:lnTo>
                    <a:lnTo>
                      <a:pt x="2318" y="4746"/>
                    </a:lnTo>
                    <a:lnTo>
                      <a:pt x="2318" y="4740"/>
                    </a:lnTo>
                    <a:lnTo>
                      <a:pt x="2318" y="4736"/>
                    </a:lnTo>
                    <a:lnTo>
                      <a:pt x="2316" y="4736"/>
                    </a:lnTo>
                    <a:close/>
                    <a:moveTo>
                      <a:pt x="36" y="5458"/>
                    </a:moveTo>
                    <a:lnTo>
                      <a:pt x="36" y="5458"/>
                    </a:lnTo>
                    <a:lnTo>
                      <a:pt x="32" y="5458"/>
                    </a:lnTo>
                    <a:lnTo>
                      <a:pt x="30" y="5460"/>
                    </a:lnTo>
                    <a:lnTo>
                      <a:pt x="32" y="5464"/>
                    </a:lnTo>
                    <a:lnTo>
                      <a:pt x="36" y="5470"/>
                    </a:lnTo>
                    <a:lnTo>
                      <a:pt x="38" y="5472"/>
                    </a:lnTo>
                    <a:lnTo>
                      <a:pt x="40" y="5472"/>
                    </a:lnTo>
                    <a:lnTo>
                      <a:pt x="40" y="5468"/>
                    </a:lnTo>
                    <a:lnTo>
                      <a:pt x="40" y="5462"/>
                    </a:lnTo>
                    <a:lnTo>
                      <a:pt x="36" y="5458"/>
                    </a:lnTo>
                    <a:close/>
                    <a:moveTo>
                      <a:pt x="2554" y="4992"/>
                    </a:moveTo>
                    <a:lnTo>
                      <a:pt x="2554" y="4992"/>
                    </a:lnTo>
                    <a:lnTo>
                      <a:pt x="2558" y="4998"/>
                    </a:lnTo>
                    <a:lnTo>
                      <a:pt x="2560" y="4998"/>
                    </a:lnTo>
                    <a:lnTo>
                      <a:pt x="2562" y="4996"/>
                    </a:lnTo>
                    <a:lnTo>
                      <a:pt x="2564" y="4994"/>
                    </a:lnTo>
                    <a:lnTo>
                      <a:pt x="2566" y="4994"/>
                    </a:lnTo>
                    <a:lnTo>
                      <a:pt x="2570" y="4994"/>
                    </a:lnTo>
                    <a:lnTo>
                      <a:pt x="2574" y="4994"/>
                    </a:lnTo>
                    <a:lnTo>
                      <a:pt x="2578" y="4988"/>
                    </a:lnTo>
                    <a:lnTo>
                      <a:pt x="2582" y="4980"/>
                    </a:lnTo>
                    <a:lnTo>
                      <a:pt x="2582" y="4976"/>
                    </a:lnTo>
                    <a:lnTo>
                      <a:pt x="2580" y="4974"/>
                    </a:lnTo>
                    <a:lnTo>
                      <a:pt x="2576" y="4968"/>
                    </a:lnTo>
                    <a:lnTo>
                      <a:pt x="2568" y="4964"/>
                    </a:lnTo>
                    <a:lnTo>
                      <a:pt x="2562" y="4962"/>
                    </a:lnTo>
                    <a:lnTo>
                      <a:pt x="2558" y="4964"/>
                    </a:lnTo>
                    <a:lnTo>
                      <a:pt x="2556" y="4968"/>
                    </a:lnTo>
                    <a:lnTo>
                      <a:pt x="2554" y="4972"/>
                    </a:lnTo>
                    <a:lnTo>
                      <a:pt x="2552" y="4982"/>
                    </a:lnTo>
                    <a:lnTo>
                      <a:pt x="2552" y="4988"/>
                    </a:lnTo>
                    <a:lnTo>
                      <a:pt x="2554" y="4992"/>
                    </a:lnTo>
                    <a:close/>
                    <a:moveTo>
                      <a:pt x="8" y="5430"/>
                    </a:moveTo>
                    <a:lnTo>
                      <a:pt x="8" y="5430"/>
                    </a:lnTo>
                    <a:lnTo>
                      <a:pt x="6" y="5434"/>
                    </a:lnTo>
                    <a:lnTo>
                      <a:pt x="6" y="5436"/>
                    </a:lnTo>
                    <a:lnTo>
                      <a:pt x="6" y="5440"/>
                    </a:lnTo>
                    <a:lnTo>
                      <a:pt x="10" y="5444"/>
                    </a:lnTo>
                    <a:lnTo>
                      <a:pt x="14" y="5442"/>
                    </a:lnTo>
                    <a:lnTo>
                      <a:pt x="14" y="5438"/>
                    </a:lnTo>
                    <a:lnTo>
                      <a:pt x="14" y="5434"/>
                    </a:lnTo>
                    <a:lnTo>
                      <a:pt x="12" y="5430"/>
                    </a:lnTo>
                    <a:lnTo>
                      <a:pt x="10" y="5430"/>
                    </a:lnTo>
                    <a:lnTo>
                      <a:pt x="8" y="5430"/>
                    </a:lnTo>
                    <a:close/>
                    <a:moveTo>
                      <a:pt x="3222" y="4178"/>
                    </a:moveTo>
                    <a:lnTo>
                      <a:pt x="3222" y="4178"/>
                    </a:lnTo>
                    <a:lnTo>
                      <a:pt x="3224" y="4178"/>
                    </a:lnTo>
                    <a:lnTo>
                      <a:pt x="3228" y="4176"/>
                    </a:lnTo>
                    <a:lnTo>
                      <a:pt x="3232" y="4172"/>
                    </a:lnTo>
                    <a:lnTo>
                      <a:pt x="3234" y="4166"/>
                    </a:lnTo>
                    <a:lnTo>
                      <a:pt x="3232" y="4162"/>
                    </a:lnTo>
                    <a:lnTo>
                      <a:pt x="3232" y="4160"/>
                    </a:lnTo>
                    <a:lnTo>
                      <a:pt x="3230" y="4160"/>
                    </a:lnTo>
                    <a:lnTo>
                      <a:pt x="3228" y="4156"/>
                    </a:lnTo>
                    <a:lnTo>
                      <a:pt x="3226" y="4152"/>
                    </a:lnTo>
                    <a:lnTo>
                      <a:pt x="3224" y="4150"/>
                    </a:lnTo>
                    <a:lnTo>
                      <a:pt x="3222" y="4154"/>
                    </a:lnTo>
                    <a:lnTo>
                      <a:pt x="3222" y="4160"/>
                    </a:lnTo>
                    <a:lnTo>
                      <a:pt x="3222" y="4168"/>
                    </a:lnTo>
                    <a:lnTo>
                      <a:pt x="3220" y="4172"/>
                    </a:lnTo>
                    <a:lnTo>
                      <a:pt x="3218" y="4174"/>
                    </a:lnTo>
                    <a:lnTo>
                      <a:pt x="3222" y="4178"/>
                    </a:lnTo>
                    <a:close/>
                    <a:moveTo>
                      <a:pt x="3526" y="3176"/>
                    </a:moveTo>
                    <a:lnTo>
                      <a:pt x="3526" y="3176"/>
                    </a:lnTo>
                    <a:lnTo>
                      <a:pt x="3522" y="3176"/>
                    </a:lnTo>
                    <a:lnTo>
                      <a:pt x="3520" y="3174"/>
                    </a:lnTo>
                    <a:lnTo>
                      <a:pt x="3522" y="3168"/>
                    </a:lnTo>
                    <a:lnTo>
                      <a:pt x="3526" y="3162"/>
                    </a:lnTo>
                    <a:lnTo>
                      <a:pt x="3526" y="3158"/>
                    </a:lnTo>
                    <a:lnTo>
                      <a:pt x="3526" y="3154"/>
                    </a:lnTo>
                    <a:lnTo>
                      <a:pt x="3522" y="3152"/>
                    </a:lnTo>
                    <a:lnTo>
                      <a:pt x="3518" y="3152"/>
                    </a:lnTo>
                    <a:lnTo>
                      <a:pt x="3510" y="3156"/>
                    </a:lnTo>
                    <a:lnTo>
                      <a:pt x="3506" y="3156"/>
                    </a:lnTo>
                    <a:lnTo>
                      <a:pt x="3504" y="3156"/>
                    </a:lnTo>
                    <a:lnTo>
                      <a:pt x="3500" y="3154"/>
                    </a:lnTo>
                    <a:lnTo>
                      <a:pt x="3500" y="3148"/>
                    </a:lnTo>
                    <a:lnTo>
                      <a:pt x="3498" y="3146"/>
                    </a:lnTo>
                    <a:lnTo>
                      <a:pt x="3496" y="3142"/>
                    </a:lnTo>
                    <a:lnTo>
                      <a:pt x="3490" y="3140"/>
                    </a:lnTo>
                    <a:lnTo>
                      <a:pt x="3486" y="3140"/>
                    </a:lnTo>
                    <a:lnTo>
                      <a:pt x="3482" y="3140"/>
                    </a:lnTo>
                    <a:lnTo>
                      <a:pt x="3478" y="3144"/>
                    </a:lnTo>
                    <a:lnTo>
                      <a:pt x="3476" y="3148"/>
                    </a:lnTo>
                    <a:lnTo>
                      <a:pt x="3474" y="3154"/>
                    </a:lnTo>
                    <a:lnTo>
                      <a:pt x="3470" y="3154"/>
                    </a:lnTo>
                    <a:lnTo>
                      <a:pt x="3466" y="3154"/>
                    </a:lnTo>
                    <a:lnTo>
                      <a:pt x="3464" y="3160"/>
                    </a:lnTo>
                    <a:lnTo>
                      <a:pt x="3462" y="3164"/>
                    </a:lnTo>
                    <a:lnTo>
                      <a:pt x="3460" y="3164"/>
                    </a:lnTo>
                    <a:lnTo>
                      <a:pt x="3456" y="3160"/>
                    </a:lnTo>
                    <a:lnTo>
                      <a:pt x="3454" y="3158"/>
                    </a:lnTo>
                    <a:lnTo>
                      <a:pt x="3452" y="3164"/>
                    </a:lnTo>
                    <a:lnTo>
                      <a:pt x="3452" y="3168"/>
                    </a:lnTo>
                    <a:lnTo>
                      <a:pt x="3448" y="3170"/>
                    </a:lnTo>
                    <a:lnTo>
                      <a:pt x="3444" y="3168"/>
                    </a:lnTo>
                    <a:lnTo>
                      <a:pt x="3440" y="3168"/>
                    </a:lnTo>
                    <a:lnTo>
                      <a:pt x="3442" y="3174"/>
                    </a:lnTo>
                    <a:lnTo>
                      <a:pt x="3444" y="3182"/>
                    </a:lnTo>
                    <a:lnTo>
                      <a:pt x="3444" y="3186"/>
                    </a:lnTo>
                    <a:lnTo>
                      <a:pt x="3444" y="3190"/>
                    </a:lnTo>
                    <a:lnTo>
                      <a:pt x="3446" y="3196"/>
                    </a:lnTo>
                    <a:lnTo>
                      <a:pt x="3448" y="3200"/>
                    </a:lnTo>
                    <a:lnTo>
                      <a:pt x="3450" y="3204"/>
                    </a:lnTo>
                    <a:lnTo>
                      <a:pt x="3450" y="3210"/>
                    </a:lnTo>
                    <a:lnTo>
                      <a:pt x="3456" y="3204"/>
                    </a:lnTo>
                    <a:lnTo>
                      <a:pt x="3460" y="3202"/>
                    </a:lnTo>
                    <a:lnTo>
                      <a:pt x="3464" y="3200"/>
                    </a:lnTo>
                    <a:lnTo>
                      <a:pt x="3464" y="3202"/>
                    </a:lnTo>
                    <a:lnTo>
                      <a:pt x="3464" y="3204"/>
                    </a:lnTo>
                    <a:lnTo>
                      <a:pt x="3466" y="3208"/>
                    </a:lnTo>
                    <a:lnTo>
                      <a:pt x="3468" y="3208"/>
                    </a:lnTo>
                    <a:lnTo>
                      <a:pt x="3472" y="3206"/>
                    </a:lnTo>
                    <a:lnTo>
                      <a:pt x="3474" y="3204"/>
                    </a:lnTo>
                    <a:lnTo>
                      <a:pt x="3474" y="3200"/>
                    </a:lnTo>
                    <a:lnTo>
                      <a:pt x="3472" y="3198"/>
                    </a:lnTo>
                    <a:lnTo>
                      <a:pt x="3468" y="3194"/>
                    </a:lnTo>
                    <a:lnTo>
                      <a:pt x="3466" y="3192"/>
                    </a:lnTo>
                    <a:lnTo>
                      <a:pt x="3464" y="3188"/>
                    </a:lnTo>
                    <a:lnTo>
                      <a:pt x="3466" y="3182"/>
                    </a:lnTo>
                    <a:lnTo>
                      <a:pt x="3466" y="3180"/>
                    </a:lnTo>
                    <a:lnTo>
                      <a:pt x="3468" y="3180"/>
                    </a:lnTo>
                    <a:lnTo>
                      <a:pt x="3470" y="3182"/>
                    </a:lnTo>
                    <a:lnTo>
                      <a:pt x="3474" y="3186"/>
                    </a:lnTo>
                    <a:lnTo>
                      <a:pt x="3480" y="3196"/>
                    </a:lnTo>
                    <a:lnTo>
                      <a:pt x="3482" y="3208"/>
                    </a:lnTo>
                    <a:lnTo>
                      <a:pt x="3480" y="3218"/>
                    </a:lnTo>
                    <a:lnTo>
                      <a:pt x="3474" y="3228"/>
                    </a:lnTo>
                    <a:lnTo>
                      <a:pt x="3468" y="3236"/>
                    </a:lnTo>
                    <a:lnTo>
                      <a:pt x="3466" y="3242"/>
                    </a:lnTo>
                    <a:lnTo>
                      <a:pt x="3470" y="3258"/>
                    </a:lnTo>
                    <a:lnTo>
                      <a:pt x="3470" y="3266"/>
                    </a:lnTo>
                    <a:lnTo>
                      <a:pt x="3468" y="3270"/>
                    </a:lnTo>
                    <a:lnTo>
                      <a:pt x="3466" y="3274"/>
                    </a:lnTo>
                    <a:lnTo>
                      <a:pt x="3466" y="3276"/>
                    </a:lnTo>
                    <a:lnTo>
                      <a:pt x="3476" y="3280"/>
                    </a:lnTo>
                    <a:lnTo>
                      <a:pt x="3482" y="3282"/>
                    </a:lnTo>
                    <a:lnTo>
                      <a:pt x="3486" y="3286"/>
                    </a:lnTo>
                    <a:lnTo>
                      <a:pt x="3486" y="3290"/>
                    </a:lnTo>
                    <a:lnTo>
                      <a:pt x="3486" y="3292"/>
                    </a:lnTo>
                    <a:lnTo>
                      <a:pt x="3488" y="3292"/>
                    </a:lnTo>
                    <a:lnTo>
                      <a:pt x="3496" y="3288"/>
                    </a:lnTo>
                    <a:lnTo>
                      <a:pt x="3500" y="3284"/>
                    </a:lnTo>
                    <a:lnTo>
                      <a:pt x="3502" y="3280"/>
                    </a:lnTo>
                    <a:lnTo>
                      <a:pt x="3502" y="3278"/>
                    </a:lnTo>
                    <a:lnTo>
                      <a:pt x="3502" y="3276"/>
                    </a:lnTo>
                    <a:lnTo>
                      <a:pt x="3500" y="3272"/>
                    </a:lnTo>
                    <a:lnTo>
                      <a:pt x="3502" y="3270"/>
                    </a:lnTo>
                    <a:lnTo>
                      <a:pt x="3506" y="3268"/>
                    </a:lnTo>
                    <a:lnTo>
                      <a:pt x="3508" y="3270"/>
                    </a:lnTo>
                    <a:lnTo>
                      <a:pt x="3510" y="3274"/>
                    </a:lnTo>
                    <a:lnTo>
                      <a:pt x="3514" y="3272"/>
                    </a:lnTo>
                    <a:lnTo>
                      <a:pt x="3516" y="3268"/>
                    </a:lnTo>
                    <a:lnTo>
                      <a:pt x="3518" y="3260"/>
                    </a:lnTo>
                    <a:lnTo>
                      <a:pt x="3522" y="3236"/>
                    </a:lnTo>
                    <a:lnTo>
                      <a:pt x="3528" y="3212"/>
                    </a:lnTo>
                    <a:lnTo>
                      <a:pt x="3532" y="3202"/>
                    </a:lnTo>
                    <a:lnTo>
                      <a:pt x="3534" y="3200"/>
                    </a:lnTo>
                    <a:lnTo>
                      <a:pt x="3538" y="3198"/>
                    </a:lnTo>
                    <a:lnTo>
                      <a:pt x="3540" y="3196"/>
                    </a:lnTo>
                    <a:lnTo>
                      <a:pt x="3542" y="3194"/>
                    </a:lnTo>
                    <a:lnTo>
                      <a:pt x="3540" y="3186"/>
                    </a:lnTo>
                    <a:lnTo>
                      <a:pt x="3534" y="3180"/>
                    </a:lnTo>
                    <a:lnTo>
                      <a:pt x="3530" y="3178"/>
                    </a:lnTo>
                    <a:lnTo>
                      <a:pt x="3526" y="3176"/>
                    </a:lnTo>
                    <a:close/>
                    <a:moveTo>
                      <a:pt x="3432" y="3438"/>
                    </a:moveTo>
                    <a:lnTo>
                      <a:pt x="3432" y="3438"/>
                    </a:lnTo>
                    <a:lnTo>
                      <a:pt x="3432" y="3442"/>
                    </a:lnTo>
                    <a:lnTo>
                      <a:pt x="3434" y="3442"/>
                    </a:lnTo>
                    <a:lnTo>
                      <a:pt x="3440" y="3436"/>
                    </a:lnTo>
                    <a:lnTo>
                      <a:pt x="3446" y="3428"/>
                    </a:lnTo>
                    <a:lnTo>
                      <a:pt x="3448" y="3424"/>
                    </a:lnTo>
                    <a:lnTo>
                      <a:pt x="3448" y="3422"/>
                    </a:lnTo>
                    <a:lnTo>
                      <a:pt x="3444" y="3422"/>
                    </a:lnTo>
                    <a:lnTo>
                      <a:pt x="3438" y="3424"/>
                    </a:lnTo>
                    <a:lnTo>
                      <a:pt x="3434" y="3430"/>
                    </a:lnTo>
                    <a:lnTo>
                      <a:pt x="3432" y="3434"/>
                    </a:lnTo>
                    <a:lnTo>
                      <a:pt x="3432" y="3438"/>
                    </a:lnTo>
                    <a:close/>
                    <a:moveTo>
                      <a:pt x="3434" y="3100"/>
                    </a:moveTo>
                    <a:lnTo>
                      <a:pt x="3434" y="3100"/>
                    </a:lnTo>
                    <a:lnTo>
                      <a:pt x="3432" y="3102"/>
                    </a:lnTo>
                    <a:lnTo>
                      <a:pt x="3430" y="3106"/>
                    </a:lnTo>
                    <a:lnTo>
                      <a:pt x="3430" y="3110"/>
                    </a:lnTo>
                    <a:lnTo>
                      <a:pt x="3428" y="3116"/>
                    </a:lnTo>
                    <a:lnTo>
                      <a:pt x="3426" y="3126"/>
                    </a:lnTo>
                    <a:lnTo>
                      <a:pt x="3426" y="3130"/>
                    </a:lnTo>
                    <a:lnTo>
                      <a:pt x="3428" y="3128"/>
                    </a:lnTo>
                    <a:lnTo>
                      <a:pt x="3430" y="3124"/>
                    </a:lnTo>
                    <a:lnTo>
                      <a:pt x="3432" y="3120"/>
                    </a:lnTo>
                    <a:lnTo>
                      <a:pt x="3434" y="3114"/>
                    </a:lnTo>
                    <a:lnTo>
                      <a:pt x="3436" y="3110"/>
                    </a:lnTo>
                    <a:lnTo>
                      <a:pt x="3438" y="3104"/>
                    </a:lnTo>
                    <a:lnTo>
                      <a:pt x="3438" y="3100"/>
                    </a:lnTo>
                    <a:lnTo>
                      <a:pt x="3436" y="3100"/>
                    </a:lnTo>
                    <a:lnTo>
                      <a:pt x="3434" y="3100"/>
                    </a:lnTo>
                    <a:close/>
                    <a:moveTo>
                      <a:pt x="4106" y="2564"/>
                    </a:moveTo>
                    <a:lnTo>
                      <a:pt x="4106" y="2564"/>
                    </a:lnTo>
                    <a:lnTo>
                      <a:pt x="4098" y="2576"/>
                    </a:lnTo>
                    <a:lnTo>
                      <a:pt x="4088" y="2586"/>
                    </a:lnTo>
                    <a:lnTo>
                      <a:pt x="4084" y="2594"/>
                    </a:lnTo>
                    <a:lnTo>
                      <a:pt x="4082" y="2598"/>
                    </a:lnTo>
                    <a:lnTo>
                      <a:pt x="4084" y="2604"/>
                    </a:lnTo>
                    <a:lnTo>
                      <a:pt x="4086" y="2604"/>
                    </a:lnTo>
                    <a:lnTo>
                      <a:pt x="4088" y="2602"/>
                    </a:lnTo>
                    <a:lnTo>
                      <a:pt x="4094" y="2592"/>
                    </a:lnTo>
                    <a:lnTo>
                      <a:pt x="4098" y="2586"/>
                    </a:lnTo>
                    <a:lnTo>
                      <a:pt x="4104" y="2580"/>
                    </a:lnTo>
                    <a:lnTo>
                      <a:pt x="4112" y="2574"/>
                    </a:lnTo>
                    <a:lnTo>
                      <a:pt x="4122" y="2570"/>
                    </a:lnTo>
                    <a:lnTo>
                      <a:pt x="4126" y="2568"/>
                    </a:lnTo>
                    <a:lnTo>
                      <a:pt x="4126" y="2566"/>
                    </a:lnTo>
                    <a:lnTo>
                      <a:pt x="4120" y="2562"/>
                    </a:lnTo>
                    <a:lnTo>
                      <a:pt x="4112" y="2562"/>
                    </a:lnTo>
                    <a:lnTo>
                      <a:pt x="4108" y="2562"/>
                    </a:lnTo>
                    <a:lnTo>
                      <a:pt x="4106" y="2564"/>
                    </a:lnTo>
                    <a:close/>
                    <a:moveTo>
                      <a:pt x="3472" y="4884"/>
                    </a:moveTo>
                    <a:lnTo>
                      <a:pt x="3472" y="4884"/>
                    </a:lnTo>
                    <a:lnTo>
                      <a:pt x="3474" y="4884"/>
                    </a:lnTo>
                    <a:lnTo>
                      <a:pt x="3476" y="4884"/>
                    </a:lnTo>
                    <a:lnTo>
                      <a:pt x="3484" y="4882"/>
                    </a:lnTo>
                    <a:lnTo>
                      <a:pt x="3488" y="4880"/>
                    </a:lnTo>
                    <a:lnTo>
                      <a:pt x="3490" y="4878"/>
                    </a:lnTo>
                    <a:lnTo>
                      <a:pt x="3488" y="4878"/>
                    </a:lnTo>
                    <a:lnTo>
                      <a:pt x="3478" y="4878"/>
                    </a:lnTo>
                    <a:lnTo>
                      <a:pt x="3472" y="4880"/>
                    </a:lnTo>
                    <a:lnTo>
                      <a:pt x="3472" y="4882"/>
                    </a:lnTo>
                    <a:lnTo>
                      <a:pt x="3472" y="4884"/>
                    </a:lnTo>
                    <a:close/>
                    <a:moveTo>
                      <a:pt x="3468" y="3214"/>
                    </a:moveTo>
                    <a:lnTo>
                      <a:pt x="3468" y="3214"/>
                    </a:lnTo>
                    <a:lnTo>
                      <a:pt x="3468" y="3212"/>
                    </a:lnTo>
                    <a:lnTo>
                      <a:pt x="3466" y="3212"/>
                    </a:lnTo>
                    <a:lnTo>
                      <a:pt x="3462" y="3212"/>
                    </a:lnTo>
                    <a:lnTo>
                      <a:pt x="3460" y="3218"/>
                    </a:lnTo>
                    <a:lnTo>
                      <a:pt x="3460" y="3224"/>
                    </a:lnTo>
                    <a:lnTo>
                      <a:pt x="3460" y="3226"/>
                    </a:lnTo>
                    <a:lnTo>
                      <a:pt x="3462" y="3226"/>
                    </a:lnTo>
                    <a:lnTo>
                      <a:pt x="3464" y="3224"/>
                    </a:lnTo>
                    <a:lnTo>
                      <a:pt x="3468" y="3220"/>
                    </a:lnTo>
                    <a:lnTo>
                      <a:pt x="3468" y="3214"/>
                    </a:lnTo>
                    <a:close/>
                    <a:moveTo>
                      <a:pt x="3482" y="3322"/>
                    </a:moveTo>
                    <a:lnTo>
                      <a:pt x="3482" y="3322"/>
                    </a:lnTo>
                    <a:lnTo>
                      <a:pt x="3478" y="3322"/>
                    </a:lnTo>
                    <a:lnTo>
                      <a:pt x="3476" y="3326"/>
                    </a:lnTo>
                    <a:lnTo>
                      <a:pt x="3478" y="3330"/>
                    </a:lnTo>
                    <a:lnTo>
                      <a:pt x="3482" y="3332"/>
                    </a:lnTo>
                    <a:lnTo>
                      <a:pt x="3486" y="3332"/>
                    </a:lnTo>
                    <a:lnTo>
                      <a:pt x="3486" y="3328"/>
                    </a:lnTo>
                    <a:lnTo>
                      <a:pt x="3484" y="3324"/>
                    </a:lnTo>
                    <a:lnTo>
                      <a:pt x="3482" y="3322"/>
                    </a:lnTo>
                    <a:close/>
                    <a:moveTo>
                      <a:pt x="3652" y="3124"/>
                    </a:moveTo>
                    <a:lnTo>
                      <a:pt x="3652" y="3124"/>
                    </a:lnTo>
                    <a:lnTo>
                      <a:pt x="3654" y="3126"/>
                    </a:lnTo>
                    <a:lnTo>
                      <a:pt x="3656" y="3124"/>
                    </a:lnTo>
                    <a:lnTo>
                      <a:pt x="3658" y="3118"/>
                    </a:lnTo>
                    <a:lnTo>
                      <a:pt x="3662" y="3112"/>
                    </a:lnTo>
                    <a:lnTo>
                      <a:pt x="3662" y="3106"/>
                    </a:lnTo>
                    <a:lnTo>
                      <a:pt x="3662" y="3104"/>
                    </a:lnTo>
                    <a:lnTo>
                      <a:pt x="3660" y="3104"/>
                    </a:lnTo>
                    <a:lnTo>
                      <a:pt x="3656" y="3110"/>
                    </a:lnTo>
                    <a:lnTo>
                      <a:pt x="3652" y="3116"/>
                    </a:lnTo>
                    <a:lnTo>
                      <a:pt x="3652" y="3120"/>
                    </a:lnTo>
                    <a:lnTo>
                      <a:pt x="3652" y="3124"/>
                    </a:lnTo>
                    <a:close/>
                    <a:moveTo>
                      <a:pt x="3482" y="4890"/>
                    </a:moveTo>
                    <a:lnTo>
                      <a:pt x="3482" y="4890"/>
                    </a:lnTo>
                    <a:lnTo>
                      <a:pt x="3486" y="4896"/>
                    </a:lnTo>
                    <a:lnTo>
                      <a:pt x="3492" y="4904"/>
                    </a:lnTo>
                    <a:lnTo>
                      <a:pt x="3494" y="4904"/>
                    </a:lnTo>
                    <a:lnTo>
                      <a:pt x="3498" y="4898"/>
                    </a:lnTo>
                    <a:lnTo>
                      <a:pt x="3498" y="4890"/>
                    </a:lnTo>
                    <a:lnTo>
                      <a:pt x="3498" y="4888"/>
                    </a:lnTo>
                    <a:lnTo>
                      <a:pt x="3496" y="4886"/>
                    </a:lnTo>
                    <a:lnTo>
                      <a:pt x="3492" y="4884"/>
                    </a:lnTo>
                    <a:lnTo>
                      <a:pt x="3486" y="4884"/>
                    </a:lnTo>
                    <a:lnTo>
                      <a:pt x="3482" y="4886"/>
                    </a:lnTo>
                    <a:lnTo>
                      <a:pt x="3482" y="4888"/>
                    </a:lnTo>
                    <a:lnTo>
                      <a:pt x="3482" y="4890"/>
                    </a:lnTo>
                    <a:close/>
                    <a:moveTo>
                      <a:pt x="3640" y="3122"/>
                    </a:moveTo>
                    <a:lnTo>
                      <a:pt x="3640" y="3122"/>
                    </a:lnTo>
                    <a:lnTo>
                      <a:pt x="3634" y="3120"/>
                    </a:lnTo>
                    <a:lnTo>
                      <a:pt x="3628" y="3116"/>
                    </a:lnTo>
                    <a:lnTo>
                      <a:pt x="3620" y="3116"/>
                    </a:lnTo>
                    <a:lnTo>
                      <a:pt x="3612" y="3120"/>
                    </a:lnTo>
                    <a:lnTo>
                      <a:pt x="3608" y="3122"/>
                    </a:lnTo>
                    <a:lnTo>
                      <a:pt x="3604" y="3126"/>
                    </a:lnTo>
                    <a:lnTo>
                      <a:pt x="3602" y="3132"/>
                    </a:lnTo>
                    <a:lnTo>
                      <a:pt x="3600" y="3136"/>
                    </a:lnTo>
                    <a:lnTo>
                      <a:pt x="3598" y="3138"/>
                    </a:lnTo>
                    <a:lnTo>
                      <a:pt x="3596" y="3136"/>
                    </a:lnTo>
                    <a:lnTo>
                      <a:pt x="3592" y="3136"/>
                    </a:lnTo>
                    <a:lnTo>
                      <a:pt x="3590" y="3136"/>
                    </a:lnTo>
                    <a:lnTo>
                      <a:pt x="3586" y="3138"/>
                    </a:lnTo>
                    <a:lnTo>
                      <a:pt x="3582" y="3140"/>
                    </a:lnTo>
                    <a:lnTo>
                      <a:pt x="3580" y="3136"/>
                    </a:lnTo>
                    <a:lnTo>
                      <a:pt x="3580" y="3130"/>
                    </a:lnTo>
                    <a:lnTo>
                      <a:pt x="3578" y="3128"/>
                    </a:lnTo>
                    <a:lnTo>
                      <a:pt x="3576" y="3128"/>
                    </a:lnTo>
                    <a:lnTo>
                      <a:pt x="3574" y="3132"/>
                    </a:lnTo>
                    <a:lnTo>
                      <a:pt x="3568" y="3144"/>
                    </a:lnTo>
                    <a:lnTo>
                      <a:pt x="3564" y="3150"/>
                    </a:lnTo>
                    <a:lnTo>
                      <a:pt x="3560" y="3156"/>
                    </a:lnTo>
                    <a:lnTo>
                      <a:pt x="3550" y="3164"/>
                    </a:lnTo>
                    <a:lnTo>
                      <a:pt x="3544" y="3168"/>
                    </a:lnTo>
                    <a:lnTo>
                      <a:pt x="3548" y="3168"/>
                    </a:lnTo>
                    <a:lnTo>
                      <a:pt x="3554" y="3168"/>
                    </a:lnTo>
                    <a:lnTo>
                      <a:pt x="3556" y="3170"/>
                    </a:lnTo>
                    <a:lnTo>
                      <a:pt x="3558" y="3172"/>
                    </a:lnTo>
                    <a:lnTo>
                      <a:pt x="3558" y="3174"/>
                    </a:lnTo>
                    <a:lnTo>
                      <a:pt x="3558" y="3182"/>
                    </a:lnTo>
                    <a:lnTo>
                      <a:pt x="3558" y="3186"/>
                    </a:lnTo>
                    <a:lnTo>
                      <a:pt x="3562" y="3190"/>
                    </a:lnTo>
                    <a:lnTo>
                      <a:pt x="3564" y="3192"/>
                    </a:lnTo>
                    <a:lnTo>
                      <a:pt x="3564" y="3196"/>
                    </a:lnTo>
                    <a:lnTo>
                      <a:pt x="3564" y="3198"/>
                    </a:lnTo>
                    <a:lnTo>
                      <a:pt x="3562" y="3200"/>
                    </a:lnTo>
                    <a:lnTo>
                      <a:pt x="3564" y="3200"/>
                    </a:lnTo>
                    <a:lnTo>
                      <a:pt x="3574" y="3202"/>
                    </a:lnTo>
                    <a:lnTo>
                      <a:pt x="3578" y="3202"/>
                    </a:lnTo>
                    <a:lnTo>
                      <a:pt x="3580" y="3198"/>
                    </a:lnTo>
                    <a:lnTo>
                      <a:pt x="3584" y="3186"/>
                    </a:lnTo>
                    <a:lnTo>
                      <a:pt x="3588" y="3178"/>
                    </a:lnTo>
                    <a:lnTo>
                      <a:pt x="3590" y="3172"/>
                    </a:lnTo>
                    <a:lnTo>
                      <a:pt x="3594" y="3166"/>
                    </a:lnTo>
                    <a:lnTo>
                      <a:pt x="3602" y="3164"/>
                    </a:lnTo>
                    <a:lnTo>
                      <a:pt x="3608" y="3162"/>
                    </a:lnTo>
                    <a:lnTo>
                      <a:pt x="3614" y="3164"/>
                    </a:lnTo>
                    <a:lnTo>
                      <a:pt x="3620" y="3170"/>
                    </a:lnTo>
                    <a:lnTo>
                      <a:pt x="3624" y="3172"/>
                    </a:lnTo>
                    <a:lnTo>
                      <a:pt x="3626" y="3172"/>
                    </a:lnTo>
                    <a:lnTo>
                      <a:pt x="3628" y="3170"/>
                    </a:lnTo>
                    <a:lnTo>
                      <a:pt x="3630" y="3166"/>
                    </a:lnTo>
                    <a:lnTo>
                      <a:pt x="3632" y="3160"/>
                    </a:lnTo>
                    <a:lnTo>
                      <a:pt x="3636" y="3156"/>
                    </a:lnTo>
                    <a:lnTo>
                      <a:pt x="3642" y="3150"/>
                    </a:lnTo>
                    <a:lnTo>
                      <a:pt x="3646" y="3148"/>
                    </a:lnTo>
                    <a:lnTo>
                      <a:pt x="3648" y="3144"/>
                    </a:lnTo>
                    <a:lnTo>
                      <a:pt x="3646" y="3140"/>
                    </a:lnTo>
                    <a:lnTo>
                      <a:pt x="3644" y="3132"/>
                    </a:lnTo>
                    <a:lnTo>
                      <a:pt x="3644" y="3128"/>
                    </a:lnTo>
                    <a:lnTo>
                      <a:pt x="3644" y="3126"/>
                    </a:lnTo>
                    <a:lnTo>
                      <a:pt x="3640" y="3122"/>
                    </a:lnTo>
                    <a:close/>
                    <a:moveTo>
                      <a:pt x="3450" y="4936"/>
                    </a:moveTo>
                    <a:lnTo>
                      <a:pt x="3450" y="4936"/>
                    </a:lnTo>
                    <a:lnTo>
                      <a:pt x="3456" y="4938"/>
                    </a:lnTo>
                    <a:lnTo>
                      <a:pt x="3462" y="4940"/>
                    </a:lnTo>
                    <a:lnTo>
                      <a:pt x="3468" y="4940"/>
                    </a:lnTo>
                    <a:lnTo>
                      <a:pt x="3470" y="4938"/>
                    </a:lnTo>
                    <a:lnTo>
                      <a:pt x="3472" y="4934"/>
                    </a:lnTo>
                    <a:lnTo>
                      <a:pt x="3474" y="4926"/>
                    </a:lnTo>
                    <a:lnTo>
                      <a:pt x="3472" y="4922"/>
                    </a:lnTo>
                    <a:lnTo>
                      <a:pt x="3466" y="4922"/>
                    </a:lnTo>
                    <a:lnTo>
                      <a:pt x="3458" y="4924"/>
                    </a:lnTo>
                    <a:lnTo>
                      <a:pt x="3448" y="4930"/>
                    </a:lnTo>
                    <a:lnTo>
                      <a:pt x="3448" y="4932"/>
                    </a:lnTo>
                    <a:lnTo>
                      <a:pt x="3450" y="4936"/>
                    </a:lnTo>
                    <a:close/>
                    <a:moveTo>
                      <a:pt x="3012" y="5270"/>
                    </a:moveTo>
                    <a:lnTo>
                      <a:pt x="3012" y="5270"/>
                    </a:lnTo>
                    <a:lnTo>
                      <a:pt x="3008" y="5266"/>
                    </a:lnTo>
                    <a:lnTo>
                      <a:pt x="3006" y="5264"/>
                    </a:lnTo>
                    <a:lnTo>
                      <a:pt x="3008" y="5262"/>
                    </a:lnTo>
                    <a:lnTo>
                      <a:pt x="3012" y="5264"/>
                    </a:lnTo>
                    <a:lnTo>
                      <a:pt x="3020" y="5266"/>
                    </a:lnTo>
                    <a:lnTo>
                      <a:pt x="3022" y="5266"/>
                    </a:lnTo>
                    <a:lnTo>
                      <a:pt x="3022" y="5264"/>
                    </a:lnTo>
                    <a:lnTo>
                      <a:pt x="3022" y="5258"/>
                    </a:lnTo>
                    <a:lnTo>
                      <a:pt x="3020" y="5250"/>
                    </a:lnTo>
                    <a:lnTo>
                      <a:pt x="3014" y="5244"/>
                    </a:lnTo>
                    <a:lnTo>
                      <a:pt x="3010" y="5242"/>
                    </a:lnTo>
                    <a:lnTo>
                      <a:pt x="3008" y="5244"/>
                    </a:lnTo>
                    <a:lnTo>
                      <a:pt x="3006" y="5246"/>
                    </a:lnTo>
                    <a:lnTo>
                      <a:pt x="3004" y="5246"/>
                    </a:lnTo>
                    <a:lnTo>
                      <a:pt x="3000" y="5242"/>
                    </a:lnTo>
                    <a:lnTo>
                      <a:pt x="2998" y="5240"/>
                    </a:lnTo>
                    <a:lnTo>
                      <a:pt x="2994" y="5240"/>
                    </a:lnTo>
                    <a:lnTo>
                      <a:pt x="2992" y="5242"/>
                    </a:lnTo>
                    <a:lnTo>
                      <a:pt x="2988" y="5244"/>
                    </a:lnTo>
                    <a:lnTo>
                      <a:pt x="2986" y="5244"/>
                    </a:lnTo>
                    <a:lnTo>
                      <a:pt x="2982" y="5240"/>
                    </a:lnTo>
                    <a:lnTo>
                      <a:pt x="2978" y="5236"/>
                    </a:lnTo>
                    <a:lnTo>
                      <a:pt x="2974" y="5234"/>
                    </a:lnTo>
                    <a:lnTo>
                      <a:pt x="2970" y="5234"/>
                    </a:lnTo>
                    <a:lnTo>
                      <a:pt x="2966" y="5236"/>
                    </a:lnTo>
                    <a:lnTo>
                      <a:pt x="2964" y="5238"/>
                    </a:lnTo>
                    <a:lnTo>
                      <a:pt x="2964" y="5240"/>
                    </a:lnTo>
                    <a:lnTo>
                      <a:pt x="2966" y="5244"/>
                    </a:lnTo>
                    <a:lnTo>
                      <a:pt x="2970" y="5250"/>
                    </a:lnTo>
                    <a:lnTo>
                      <a:pt x="2974" y="5252"/>
                    </a:lnTo>
                    <a:lnTo>
                      <a:pt x="2978" y="5252"/>
                    </a:lnTo>
                    <a:lnTo>
                      <a:pt x="2984" y="5256"/>
                    </a:lnTo>
                    <a:lnTo>
                      <a:pt x="2986" y="5260"/>
                    </a:lnTo>
                    <a:lnTo>
                      <a:pt x="2984" y="5260"/>
                    </a:lnTo>
                    <a:lnTo>
                      <a:pt x="2982" y="5260"/>
                    </a:lnTo>
                    <a:lnTo>
                      <a:pt x="2976" y="5262"/>
                    </a:lnTo>
                    <a:lnTo>
                      <a:pt x="2972" y="5264"/>
                    </a:lnTo>
                    <a:lnTo>
                      <a:pt x="2970" y="5264"/>
                    </a:lnTo>
                    <a:lnTo>
                      <a:pt x="2966" y="5260"/>
                    </a:lnTo>
                    <a:lnTo>
                      <a:pt x="2960" y="5252"/>
                    </a:lnTo>
                    <a:lnTo>
                      <a:pt x="2956" y="5252"/>
                    </a:lnTo>
                    <a:lnTo>
                      <a:pt x="2954" y="5252"/>
                    </a:lnTo>
                    <a:lnTo>
                      <a:pt x="2948" y="5250"/>
                    </a:lnTo>
                    <a:lnTo>
                      <a:pt x="2944" y="5248"/>
                    </a:lnTo>
                    <a:lnTo>
                      <a:pt x="2940" y="5246"/>
                    </a:lnTo>
                    <a:lnTo>
                      <a:pt x="2938" y="5248"/>
                    </a:lnTo>
                    <a:lnTo>
                      <a:pt x="2936" y="5250"/>
                    </a:lnTo>
                    <a:lnTo>
                      <a:pt x="2932" y="5254"/>
                    </a:lnTo>
                    <a:lnTo>
                      <a:pt x="2928" y="5256"/>
                    </a:lnTo>
                    <a:lnTo>
                      <a:pt x="2926" y="5258"/>
                    </a:lnTo>
                    <a:lnTo>
                      <a:pt x="2926" y="5266"/>
                    </a:lnTo>
                    <a:lnTo>
                      <a:pt x="2926" y="5270"/>
                    </a:lnTo>
                    <a:lnTo>
                      <a:pt x="2926" y="5276"/>
                    </a:lnTo>
                    <a:lnTo>
                      <a:pt x="2926" y="5278"/>
                    </a:lnTo>
                    <a:lnTo>
                      <a:pt x="2928" y="5280"/>
                    </a:lnTo>
                    <a:lnTo>
                      <a:pt x="2938" y="5282"/>
                    </a:lnTo>
                    <a:lnTo>
                      <a:pt x="2948" y="5282"/>
                    </a:lnTo>
                    <a:lnTo>
                      <a:pt x="2960" y="5278"/>
                    </a:lnTo>
                    <a:lnTo>
                      <a:pt x="2970" y="5274"/>
                    </a:lnTo>
                    <a:lnTo>
                      <a:pt x="2978" y="5272"/>
                    </a:lnTo>
                    <a:lnTo>
                      <a:pt x="2984" y="5272"/>
                    </a:lnTo>
                    <a:lnTo>
                      <a:pt x="2986" y="5268"/>
                    </a:lnTo>
                    <a:lnTo>
                      <a:pt x="2988" y="5268"/>
                    </a:lnTo>
                    <a:lnTo>
                      <a:pt x="2990" y="5270"/>
                    </a:lnTo>
                    <a:lnTo>
                      <a:pt x="2992" y="5272"/>
                    </a:lnTo>
                    <a:lnTo>
                      <a:pt x="2994" y="5270"/>
                    </a:lnTo>
                    <a:lnTo>
                      <a:pt x="2998" y="5270"/>
                    </a:lnTo>
                    <a:lnTo>
                      <a:pt x="3004" y="5270"/>
                    </a:lnTo>
                    <a:lnTo>
                      <a:pt x="3014" y="5272"/>
                    </a:lnTo>
                    <a:lnTo>
                      <a:pt x="3016" y="5272"/>
                    </a:lnTo>
                    <a:lnTo>
                      <a:pt x="3012" y="5270"/>
                    </a:lnTo>
                    <a:close/>
                    <a:moveTo>
                      <a:pt x="3240" y="4810"/>
                    </a:moveTo>
                    <a:lnTo>
                      <a:pt x="3240" y="4810"/>
                    </a:lnTo>
                    <a:lnTo>
                      <a:pt x="3258" y="4782"/>
                    </a:lnTo>
                    <a:lnTo>
                      <a:pt x="3262" y="4776"/>
                    </a:lnTo>
                    <a:lnTo>
                      <a:pt x="3264" y="4770"/>
                    </a:lnTo>
                    <a:lnTo>
                      <a:pt x="3264" y="4764"/>
                    </a:lnTo>
                    <a:lnTo>
                      <a:pt x="3262" y="4760"/>
                    </a:lnTo>
                    <a:lnTo>
                      <a:pt x="3258" y="4756"/>
                    </a:lnTo>
                    <a:lnTo>
                      <a:pt x="3254" y="4756"/>
                    </a:lnTo>
                    <a:lnTo>
                      <a:pt x="3250" y="4758"/>
                    </a:lnTo>
                    <a:lnTo>
                      <a:pt x="3246" y="4764"/>
                    </a:lnTo>
                    <a:lnTo>
                      <a:pt x="3236" y="4776"/>
                    </a:lnTo>
                    <a:lnTo>
                      <a:pt x="3228" y="4792"/>
                    </a:lnTo>
                    <a:lnTo>
                      <a:pt x="3222" y="4796"/>
                    </a:lnTo>
                    <a:lnTo>
                      <a:pt x="3216" y="4798"/>
                    </a:lnTo>
                    <a:lnTo>
                      <a:pt x="3208" y="4798"/>
                    </a:lnTo>
                    <a:lnTo>
                      <a:pt x="3198" y="4798"/>
                    </a:lnTo>
                    <a:lnTo>
                      <a:pt x="3182" y="4794"/>
                    </a:lnTo>
                    <a:lnTo>
                      <a:pt x="3176" y="4794"/>
                    </a:lnTo>
                    <a:lnTo>
                      <a:pt x="3174" y="4796"/>
                    </a:lnTo>
                    <a:lnTo>
                      <a:pt x="3170" y="4798"/>
                    </a:lnTo>
                    <a:lnTo>
                      <a:pt x="3168" y="4798"/>
                    </a:lnTo>
                    <a:lnTo>
                      <a:pt x="3158" y="4794"/>
                    </a:lnTo>
                    <a:lnTo>
                      <a:pt x="3146" y="4792"/>
                    </a:lnTo>
                    <a:lnTo>
                      <a:pt x="3138" y="4790"/>
                    </a:lnTo>
                    <a:lnTo>
                      <a:pt x="3130" y="4790"/>
                    </a:lnTo>
                    <a:lnTo>
                      <a:pt x="3122" y="4790"/>
                    </a:lnTo>
                    <a:lnTo>
                      <a:pt x="3118" y="4788"/>
                    </a:lnTo>
                    <a:lnTo>
                      <a:pt x="3116" y="4786"/>
                    </a:lnTo>
                    <a:lnTo>
                      <a:pt x="3114" y="4784"/>
                    </a:lnTo>
                    <a:lnTo>
                      <a:pt x="3114" y="4780"/>
                    </a:lnTo>
                    <a:lnTo>
                      <a:pt x="3114" y="4778"/>
                    </a:lnTo>
                    <a:lnTo>
                      <a:pt x="3112" y="4778"/>
                    </a:lnTo>
                    <a:lnTo>
                      <a:pt x="3104" y="4778"/>
                    </a:lnTo>
                    <a:lnTo>
                      <a:pt x="3098" y="4776"/>
                    </a:lnTo>
                    <a:lnTo>
                      <a:pt x="3092" y="4776"/>
                    </a:lnTo>
                    <a:lnTo>
                      <a:pt x="3090" y="4778"/>
                    </a:lnTo>
                    <a:lnTo>
                      <a:pt x="3088" y="4780"/>
                    </a:lnTo>
                    <a:lnTo>
                      <a:pt x="3084" y="4788"/>
                    </a:lnTo>
                    <a:lnTo>
                      <a:pt x="3080" y="4796"/>
                    </a:lnTo>
                    <a:lnTo>
                      <a:pt x="3078" y="4800"/>
                    </a:lnTo>
                    <a:lnTo>
                      <a:pt x="3074" y="4800"/>
                    </a:lnTo>
                    <a:lnTo>
                      <a:pt x="3072" y="4800"/>
                    </a:lnTo>
                    <a:lnTo>
                      <a:pt x="3068" y="4796"/>
                    </a:lnTo>
                    <a:lnTo>
                      <a:pt x="3066" y="4792"/>
                    </a:lnTo>
                    <a:lnTo>
                      <a:pt x="3064" y="4792"/>
                    </a:lnTo>
                    <a:lnTo>
                      <a:pt x="3060" y="4798"/>
                    </a:lnTo>
                    <a:lnTo>
                      <a:pt x="3056" y="4810"/>
                    </a:lnTo>
                    <a:lnTo>
                      <a:pt x="3052" y="4820"/>
                    </a:lnTo>
                    <a:lnTo>
                      <a:pt x="3048" y="4824"/>
                    </a:lnTo>
                    <a:lnTo>
                      <a:pt x="3048" y="4828"/>
                    </a:lnTo>
                    <a:lnTo>
                      <a:pt x="3048" y="4834"/>
                    </a:lnTo>
                    <a:lnTo>
                      <a:pt x="3048" y="4838"/>
                    </a:lnTo>
                    <a:lnTo>
                      <a:pt x="3046" y="4840"/>
                    </a:lnTo>
                    <a:lnTo>
                      <a:pt x="3044" y="4842"/>
                    </a:lnTo>
                    <a:lnTo>
                      <a:pt x="3040" y="4844"/>
                    </a:lnTo>
                    <a:lnTo>
                      <a:pt x="3040" y="4848"/>
                    </a:lnTo>
                    <a:lnTo>
                      <a:pt x="3042" y="4854"/>
                    </a:lnTo>
                    <a:lnTo>
                      <a:pt x="3044" y="4864"/>
                    </a:lnTo>
                    <a:lnTo>
                      <a:pt x="3040" y="4876"/>
                    </a:lnTo>
                    <a:lnTo>
                      <a:pt x="3034" y="4886"/>
                    </a:lnTo>
                    <a:lnTo>
                      <a:pt x="3030" y="4900"/>
                    </a:lnTo>
                    <a:lnTo>
                      <a:pt x="3030" y="4908"/>
                    </a:lnTo>
                    <a:lnTo>
                      <a:pt x="3030" y="4918"/>
                    </a:lnTo>
                    <a:lnTo>
                      <a:pt x="3030" y="4932"/>
                    </a:lnTo>
                    <a:lnTo>
                      <a:pt x="3028" y="4934"/>
                    </a:lnTo>
                    <a:lnTo>
                      <a:pt x="3026" y="4936"/>
                    </a:lnTo>
                    <a:lnTo>
                      <a:pt x="3024" y="4936"/>
                    </a:lnTo>
                    <a:lnTo>
                      <a:pt x="3024" y="4938"/>
                    </a:lnTo>
                    <a:lnTo>
                      <a:pt x="3022" y="4944"/>
                    </a:lnTo>
                    <a:lnTo>
                      <a:pt x="3020" y="4952"/>
                    </a:lnTo>
                    <a:lnTo>
                      <a:pt x="3020" y="4960"/>
                    </a:lnTo>
                    <a:lnTo>
                      <a:pt x="3016" y="4964"/>
                    </a:lnTo>
                    <a:lnTo>
                      <a:pt x="3014" y="4968"/>
                    </a:lnTo>
                    <a:lnTo>
                      <a:pt x="3010" y="4968"/>
                    </a:lnTo>
                    <a:lnTo>
                      <a:pt x="3006" y="4970"/>
                    </a:lnTo>
                    <a:lnTo>
                      <a:pt x="3006" y="4972"/>
                    </a:lnTo>
                    <a:lnTo>
                      <a:pt x="3008" y="4976"/>
                    </a:lnTo>
                    <a:lnTo>
                      <a:pt x="3010" y="4984"/>
                    </a:lnTo>
                    <a:lnTo>
                      <a:pt x="3008" y="4986"/>
                    </a:lnTo>
                    <a:lnTo>
                      <a:pt x="3006" y="4990"/>
                    </a:lnTo>
                    <a:lnTo>
                      <a:pt x="3008" y="5002"/>
                    </a:lnTo>
                    <a:lnTo>
                      <a:pt x="3012" y="5008"/>
                    </a:lnTo>
                    <a:lnTo>
                      <a:pt x="3014" y="5010"/>
                    </a:lnTo>
                    <a:lnTo>
                      <a:pt x="3018" y="5010"/>
                    </a:lnTo>
                    <a:lnTo>
                      <a:pt x="3020" y="5010"/>
                    </a:lnTo>
                    <a:lnTo>
                      <a:pt x="3024" y="5010"/>
                    </a:lnTo>
                    <a:lnTo>
                      <a:pt x="3028" y="5010"/>
                    </a:lnTo>
                    <a:lnTo>
                      <a:pt x="3032" y="5014"/>
                    </a:lnTo>
                    <a:lnTo>
                      <a:pt x="3036" y="5022"/>
                    </a:lnTo>
                    <a:lnTo>
                      <a:pt x="3040" y="5034"/>
                    </a:lnTo>
                    <a:lnTo>
                      <a:pt x="3040" y="5046"/>
                    </a:lnTo>
                    <a:lnTo>
                      <a:pt x="3038" y="5058"/>
                    </a:lnTo>
                    <a:lnTo>
                      <a:pt x="3036" y="5070"/>
                    </a:lnTo>
                    <a:lnTo>
                      <a:pt x="3032" y="5082"/>
                    </a:lnTo>
                    <a:lnTo>
                      <a:pt x="3030" y="5092"/>
                    </a:lnTo>
                    <a:lnTo>
                      <a:pt x="3030" y="5102"/>
                    </a:lnTo>
                    <a:lnTo>
                      <a:pt x="3034" y="5112"/>
                    </a:lnTo>
                    <a:lnTo>
                      <a:pt x="3038" y="5116"/>
                    </a:lnTo>
                    <a:lnTo>
                      <a:pt x="3042" y="5118"/>
                    </a:lnTo>
                    <a:lnTo>
                      <a:pt x="3046" y="5118"/>
                    </a:lnTo>
                    <a:lnTo>
                      <a:pt x="3050" y="5116"/>
                    </a:lnTo>
                    <a:lnTo>
                      <a:pt x="3058" y="5114"/>
                    </a:lnTo>
                    <a:lnTo>
                      <a:pt x="3068" y="5112"/>
                    </a:lnTo>
                    <a:lnTo>
                      <a:pt x="3072" y="5112"/>
                    </a:lnTo>
                    <a:lnTo>
                      <a:pt x="3072" y="5110"/>
                    </a:lnTo>
                    <a:lnTo>
                      <a:pt x="3070" y="5100"/>
                    </a:lnTo>
                    <a:lnTo>
                      <a:pt x="3068" y="5088"/>
                    </a:lnTo>
                    <a:lnTo>
                      <a:pt x="3068" y="5082"/>
                    </a:lnTo>
                    <a:lnTo>
                      <a:pt x="3070" y="5076"/>
                    </a:lnTo>
                    <a:lnTo>
                      <a:pt x="3072" y="5070"/>
                    </a:lnTo>
                    <a:lnTo>
                      <a:pt x="3074" y="5064"/>
                    </a:lnTo>
                    <a:lnTo>
                      <a:pt x="3072" y="5050"/>
                    </a:lnTo>
                    <a:lnTo>
                      <a:pt x="3072" y="5034"/>
                    </a:lnTo>
                    <a:lnTo>
                      <a:pt x="3072" y="5014"/>
                    </a:lnTo>
                    <a:lnTo>
                      <a:pt x="3074" y="5004"/>
                    </a:lnTo>
                    <a:lnTo>
                      <a:pt x="3072" y="4998"/>
                    </a:lnTo>
                    <a:lnTo>
                      <a:pt x="3068" y="4990"/>
                    </a:lnTo>
                    <a:lnTo>
                      <a:pt x="3068" y="4988"/>
                    </a:lnTo>
                    <a:lnTo>
                      <a:pt x="3068" y="4984"/>
                    </a:lnTo>
                    <a:lnTo>
                      <a:pt x="3076" y="4974"/>
                    </a:lnTo>
                    <a:lnTo>
                      <a:pt x="3084" y="4970"/>
                    </a:lnTo>
                    <a:lnTo>
                      <a:pt x="3090" y="4968"/>
                    </a:lnTo>
                    <a:lnTo>
                      <a:pt x="3094" y="4968"/>
                    </a:lnTo>
                    <a:lnTo>
                      <a:pt x="3098" y="4972"/>
                    </a:lnTo>
                    <a:lnTo>
                      <a:pt x="3100" y="4976"/>
                    </a:lnTo>
                    <a:lnTo>
                      <a:pt x="3100" y="4982"/>
                    </a:lnTo>
                    <a:lnTo>
                      <a:pt x="3098" y="4990"/>
                    </a:lnTo>
                    <a:lnTo>
                      <a:pt x="3094" y="4996"/>
                    </a:lnTo>
                    <a:lnTo>
                      <a:pt x="3092" y="5002"/>
                    </a:lnTo>
                    <a:lnTo>
                      <a:pt x="3090" y="5008"/>
                    </a:lnTo>
                    <a:lnTo>
                      <a:pt x="3092" y="5012"/>
                    </a:lnTo>
                    <a:lnTo>
                      <a:pt x="3094" y="5016"/>
                    </a:lnTo>
                    <a:lnTo>
                      <a:pt x="3102" y="5024"/>
                    </a:lnTo>
                    <a:lnTo>
                      <a:pt x="3112" y="5034"/>
                    </a:lnTo>
                    <a:lnTo>
                      <a:pt x="3116" y="5040"/>
                    </a:lnTo>
                    <a:lnTo>
                      <a:pt x="3116" y="5046"/>
                    </a:lnTo>
                    <a:lnTo>
                      <a:pt x="3114" y="5062"/>
                    </a:lnTo>
                    <a:lnTo>
                      <a:pt x="3114" y="5068"/>
                    </a:lnTo>
                    <a:lnTo>
                      <a:pt x="3116" y="5074"/>
                    </a:lnTo>
                    <a:lnTo>
                      <a:pt x="3120" y="5076"/>
                    </a:lnTo>
                    <a:lnTo>
                      <a:pt x="3130" y="5078"/>
                    </a:lnTo>
                    <a:lnTo>
                      <a:pt x="3136" y="5076"/>
                    </a:lnTo>
                    <a:lnTo>
                      <a:pt x="3138" y="5076"/>
                    </a:lnTo>
                    <a:lnTo>
                      <a:pt x="3140" y="5072"/>
                    </a:lnTo>
                    <a:lnTo>
                      <a:pt x="3140" y="5070"/>
                    </a:lnTo>
                    <a:lnTo>
                      <a:pt x="3140" y="5062"/>
                    </a:lnTo>
                    <a:lnTo>
                      <a:pt x="3142" y="5060"/>
                    </a:lnTo>
                    <a:lnTo>
                      <a:pt x="3148" y="5056"/>
                    </a:lnTo>
                    <a:lnTo>
                      <a:pt x="3152" y="5056"/>
                    </a:lnTo>
                    <a:lnTo>
                      <a:pt x="3156" y="5054"/>
                    </a:lnTo>
                    <a:lnTo>
                      <a:pt x="3164" y="5056"/>
                    </a:lnTo>
                    <a:lnTo>
                      <a:pt x="3166" y="5056"/>
                    </a:lnTo>
                    <a:lnTo>
                      <a:pt x="3168" y="5056"/>
                    </a:lnTo>
                    <a:lnTo>
                      <a:pt x="3172" y="5048"/>
                    </a:lnTo>
                    <a:lnTo>
                      <a:pt x="3172" y="5042"/>
                    </a:lnTo>
                    <a:lnTo>
                      <a:pt x="3170" y="5036"/>
                    </a:lnTo>
                    <a:lnTo>
                      <a:pt x="3164" y="5032"/>
                    </a:lnTo>
                    <a:lnTo>
                      <a:pt x="3158" y="5028"/>
                    </a:lnTo>
                    <a:lnTo>
                      <a:pt x="3152" y="5026"/>
                    </a:lnTo>
                    <a:lnTo>
                      <a:pt x="3148" y="5022"/>
                    </a:lnTo>
                    <a:lnTo>
                      <a:pt x="3146" y="5016"/>
                    </a:lnTo>
                    <a:lnTo>
                      <a:pt x="3148" y="5012"/>
                    </a:lnTo>
                    <a:lnTo>
                      <a:pt x="3152" y="5006"/>
                    </a:lnTo>
                    <a:lnTo>
                      <a:pt x="3152" y="4998"/>
                    </a:lnTo>
                    <a:lnTo>
                      <a:pt x="3150" y="4990"/>
                    </a:lnTo>
                    <a:lnTo>
                      <a:pt x="3148" y="4980"/>
                    </a:lnTo>
                    <a:lnTo>
                      <a:pt x="3136" y="4962"/>
                    </a:lnTo>
                    <a:lnTo>
                      <a:pt x="3122" y="4946"/>
                    </a:lnTo>
                    <a:lnTo>
                      <a:pt x="3118" y="4940"/>
                    </a:lnTo>
                    <a:lnTo>
                      <a:pt x="3118" y="4934"/>
                    </a:lnTo>
                    <a:lnTo>
                      <a:pt x="3122" y="4930"/>
                    </a:lnTo>
                    <a:lnTo>
                      <a:pt x="3128" y="4926"/>
                    </a:lnTo>
                    <a:lnTo>
                      <a:pt x="3146" y="4916"/>
                    </a:lnTo>
                    <a:lnTo>
                      <a:pt x="3154" y="4908"/>
                    </a:lnTo>
                    <a:lnTo>
                      <a:pt x="3162" y="4898"/>
                    </a:lnTo>
                    <a:lnTo>
                      <a:pt x="3168" y="4888"/>
                    </a:lnTo>
                    <a:lnTo>
                      <a:pt x="3172" y="4884"/>
                    </a:lnTo>
                    <a:lnTo>
                      <a:pt x="3176" y="4884"/>
                    </a:lnTo>
                    <a:lnTo>
                      <a:pt x="3180" y="4886"/>
                    </a:lnTo>
                    <a:lnTo>
                      <a:pt x="3186" y="4890"/>
                    </a:lnTo>
                    <a:lnTo>
                      <a:pt x="3190" y="4890"/>
                    </a:lnTo>
                    <a:lnTo>
                      <a:pt x="3192" y="4888"/>
                    </a:lnTo>
                    <a:lnTo>
                      <a:pt x="3196" y="4880"/>
                    </a:lnTo>
                    <a:lnTo>
                      <a:pt x="3196" y="4876"/>
                    </a:lnTo>
                    <a:lnTo>
                      <a:pt x="3194" y="4874"/>
                    </a:lnTo>
                    <a:lnTo>
                      <a:pt x="3192" y="4872"/>
                    </a:lnTo>
                    <a:lnTo>
                      <a:pt x="3188" y="4870"/>
                    </a:lnTo>
                    <a:lnTo>
                      <a:pt x="3170" y="4870"/>
                    </a:lnTo>
                    <a:lnTo>
                      <a:pt x="3160" y="4872"/>
                    </a:lnTo>
                    <a:lnTo>
                      <a:pt x="3152" y="4874"/>
                    </a:lnTo>
                    <a:lnTo>
                      <a:pt x="3144" y="4880"/>
                    </a:lnTo>
                    <a:lnTo>
                      <a:pt x="3136" y="4884"/>
                    </a:lnTo>
                    <a:lnTo>
                      <a:pt x="3130" y="4884"/>
                    </a:lnTo>
                    <a:lnTo>
                      <a:pt x="3124" y="4884"/>
                    </a:lnTo>
                    <a:lnTo>
                      <a:pt x="3116" y="4882"/>
                    </a:lnTo>
                    <a:lnTo>
                      <a:pt x="3112" y="4886"/>
                    </a:lnTo>
                    <a:lnTo>
                      <a:pt x="3108" y="4890"/>
                    </a:lnTo>
                    <a:lnTo>
                      <a:pt x="3106" y="4894"/>
                    </a:lnTo>
                    <a:lnTo>
                      <a:pt x="3104" y="4900"/>
                    </a:lnTo>
                    <a:lnTo>
                      <a:pt x="3100" y="4904"/>
                    </a:lnTo>
                    <a:lnTo>
                      <a:pt x="3096" y="4908"/>
                    </a:lnTo>
                    <a:lnTo>
                      <a:pt x="3088" y="4908"/>
                    </a:lnTo>
                    <a:lnTo>
                      <a:pt x="3082" y="4906"/>
                    </a:lnTo>
                    <a:lnTo>
                      <a:pt x="3078" y="4904"/>
                    </a:lnTo>
                    <a:lnTo>
                      <a:pt x="3078" y="4902"/>
                    </a:lnTo>
                    <a:lnTo>
                      <a:pt x="3078" y="4898"/>
                    </a:lnTo>
                    <a:lnTo>
                      <a:pt x="3076" y="4892"/>
                    </a:lnTo>
                    <a:lnTo>
                      <a:pt x="3074" y="4888"/>
                    </a:lnTo>
                    <a:lnTo>
                      <a:pt x="3068" y="4882"/>
                    </a:lnTo>
                    <a:lnTo>
                      <a:pt x="3064" y="4880"/>
                    </a:lnTo>
                    <a:lnTo>
                      <a:pt x="3062" y="4876"/>
                    </a:lnTo>
                    <a:lnTo>
                      <a:pt x="3058" y="4866"/>
                    </a:lnTo>
                    <a:lnTo>
                      <a:pt x="3058" y="4852"/>
                    </a:lnTo>
                    <a:lnTo>
                      <a:pt x="3060" y="4840"/>
                    </a:lnTo>
                    <a:lnTo>
                      <a:pt x="3066" y="4828"/>
                    </a:lnTo>
                    <a:lnTo>
                      <a:pt x="3072" y="4818"/>
                    </a:lnTo>
                    <a:lnTo>
                      <a:pt x="3074" y="4816"/>
                    </a:lnTo>
                    <a:lnTo>
                      <a:pt x="3078" y="4814"/>
                    </a:lnTo>
                    <a:lnTo>
                      <a:pt x="3082" y="4814"/>
                    </a:lnTo>
                    <a:lnTo>
                      <a:pt x="3086" y="4816"/>
                    </a:lnTo>
                    <a:lnTo>
                      <a:pt x="3092" y="4818"/>
                    </a:lnTo>
                    <a:lnTo>
                      <a:pt x="3096" y="4820"/>
                    </a:lnTo>
                    <a:lnTo>
                      <a:pt x="3106" y="4818"/>
                    </a:lnTo>
                    <a:lnTo>
                      <a:pt x="3116" y="4818"/>
                    </a:lnTo>
                    <a:lnTo>
                      <a:pt x="3122" y="4818"/>
                    </a:lnTo>
                    <a:lnTo>
                      <a:pt x="3126" y="4818"/>
                    </a:lnTo>
                    <a:lnTo>
                      <a:pt x="3132" y="4820"/>
                    </a:lnTo>
                    <a:lnTo>
                      <a:pt x="3140" y="4820"/>
                    </a:lnTo>
                    <a:lnTo>
                      <a:pt x="3156" y="4818"/>
                    </a:lnTo>
                    <a:lnTo>
                      <a:pt x="3172" y="4816"/>
                    </a:lnTo>
                    <a:lnTo>
                      <a:pt x="3178" y="4818"/>
                    </a:lnTo>
                    <a:lnTo>
                      <a:pt x="3182" y="4820"/>
                    </a:lnTo>
                    <a:lnTo>
                      <a:pt x="3186" y="4822"/>
                    </a:lnTo>
                    <a:lnTo>
                      <a:pt x="3192" y="4824"/>
                    </a:lnTo>
                    <a:lnTo>
                      <a:pt x="3200" y="4826"/>
                    </a:lnTo>
                    <a:lnTo>
                      <a:pt x="3208" y="4826"/>
                    </a:lnTo>
                    <a:lnTo>
                      <a:pt x="3218" y="4824"/>
                    </a:lnTo>
                    <a:lnTo>
                      <a:pt x="3226" y="4822"/>
                    </a:lnTo>
                    <a:lnTo>
                      <a:pt x="3234" y="4816"/>
                    </a:lnTo>
                    <a:lnTo>
                      <a:pt x="3240" y="4810"/>
                    </a:lnTo>
                    <a:close/>
                    <a:moveTo>
                      <a:pt x="2954" y="5244"/>
                    </a:moveTo>
                    <a:lnTo>
                      <a:pt x="2954" y="5244"/>
                    </a:lnTo>
                    <a:lnTo>
                      <a:pt x="2954" y="5248"/>
                    </a:lnTo>
                    <a:lnTo>
                      <a:pt x="2956" y="5246"/>
                    </a:lnTo>
                    <a:lnTo>
                      <a:pt x="2960" y="5240"/>
                    </a:lnTo>
                    <a:lnTo>
                      <a:pt x="2962" y="5238"/>
                    </a:lnTo>
                    <a:lnTo>
                      <a:pt x="2960" y="5236"/>
                    </a:lnTo>
                    <a:lnTo>
                      <a:pt x="2958" y="5236"/>
                    </a:lnTo>
                    <a:lnTo>
                      <a:pt x="2954" y="5240"/>
                    </a:lnTo>
                    <a:lnTo>
                      <a:pt x="2954" y="5244"/>
                    </a:lnTo>
                    <a:close/>
                    <a:moveTo>
                      <a:pt x="3346" y="4878"/>
                    </a:moveTo>
                    <a:lnTo>
                      <a:pt x="3346" y="4878"/>
                    </a:lnTo>
                    <a:lnTo>
                      <a:pt x="3350" y="4878"/>
                    </a:lnTo>
                    <a:lnTo>
                      <a:pt x="3352" y="4876"/>
                    </a:lnTo>
                    <a:lnTo>
                      <a:pt x="3350" y="4874"/>
                    </a:lnTo>
                    <a:lnTo>
                      <a:pt x="3348" y="4872"/>
                    </a:lnTo>
                    <a:lnTo>
                      <a:pt x="3346" y="4872"/>
                    </a:lnTo>
                    <a:lnTo>
                      <a:pt x="3344" y="4874"/>
                    </a:lnTo>
                    <a:lnTo>
                      <a:pt x="3344" y="4876"/>
                    </a:lnTo>
                    <a:lnTo>
                      <a:pt x="3346" y="4878"/>
                    </a:lnTo>
                    <a:close/>
                    <a:moveTo>
                      <a:pt x="3352" y="4858"/>
                    </a:moveTo>
                    <a:lnTo>
                      <a:pt x="3352" y="4858"/>
                    </a:lnTo>
                    <a:lnTo>
                      <a:pt x="3350" y="4862"/>
                    </a:lnTo>
                    <a:lnTo>
                      <a:pt x="3354" y="4868"/>
                    </a:lnTo>
                    <a:lnTo>
                      <a:pt x="3358" y="4874"/>
                    </a:lnTo>
                    <a:lnTo>
                      <a:pt x="3360" y="4876"/>
                    </a:lnTo>
                    <a:lnTo>
                      <a:pt x="3364" y="4874"/>
                    </a:lnTo>
                    <a:lnTo>
                      <a:pt x="3364" y="4866"/>
                    </a:lnTo>
                    <a:lnTo>
                      <a:pt x="3362" y="4858"/>
                    </a:lnTo>
                    <a:lnTo>
                      <a:pt x="3360" y="4854"/>
                    </a:lnTo>
                    <a:lnTo>
                      <a:pt x="3356" y="4854"/>
                    </a:lnTo>
                    <a:lnTo>
                      <a:pt x="3352" y="4858"/>
                    </a:lnTo>
                    <a:close/>
                    <a:moveTo>
                      <a:pt x="3452" y="4980"/>
                    </a:moveTo>
                    <a:lnTo>
                      <a:pt x="3452" y="4980"/>
                    </a:lnTo>
                    <a:lnTo>
                      <a:pt x="3440" y="4974"/>
                    </a:lnTo>
                    <a:lnTo>
                      <a:pt x="3438" y="4974"/>
                    </a:lnTo>
                    <a:lnTo>
                      <a:pt x="3436" y="4976"/>
                    </a:lnTo>
                    <a:lnTo>
                      <a:pt x="3428" y="4978"/>
                    </a:lnTo>
                    <a:lnTo>
                      <a:pt x="3422" y="4980"/>
                    </a:lnTo>
                    <a:lnTo>
                      <a:pt x="3414" y="4978"/>
                    </a:lnTo>
                    <a:lnTo>
                      <a:pt x="3404" y="4978"/>
                    </a:lnTo>
                    <a:lnTo>
                      <a:pt x="3396" y="4978"/>
                    </a:lnTo>
                    <a:lnTo>
                      <a:pt x="3390" y="4980"/>
                    </a:lnTo>
                    <a:lnTo>
                      <a:pt x="3384" y="4982"/>
                    </a:lnTo>
                    <a:lnTo>
                      <a:pt x="3378" y="4986"/>
                    </a:lnTo>
                    <a:lnTo>
                      <a:pt x="3376" y="4990"/>
                    </a:lnTo>
                    <a:lnTo>
                      <a:pt x="3374" y="4996"/>
                    </a:lnTo>
                    <a:lnTo>
                      <a:pt x="3374" y="5002"/>
                    </a:lnTo>
                    <a:lnTo>
                      <a:pt x="3376" y="5010"/>
                    </a:lnTo>
                    <a:lnTo>
                      <a:pt x="3378" y="5006"/>
                    </a:lnTo>
                    <a:lnTo>
                      <a:pt x="3380" y="4998"/>
                    </a:lnTo>
                    <a:lnTo>
                      <a:pt x="3382" y="4994"/>
                    </a:lnTo>
                    <a:lnTo>
                      <a:pt x="3384" y="4992"/>
                    </a:lnTo>
                    <a:lnTo>
                      <a:pt x="3386" y="4992"/>
                    </a:lnTo>
                    <a:lnTo>
                      <a:pt x="3388" y="4994"/>
                    </a:lnTo>
                    <a:lnTo>
                      <a:pt x="3392" y="5000"/>
                    </a:lnTo>
                    <a:lnTo>
                      <a:pt x="3396" y="5002"/>
                    </a:lnTo>
                    <a:lnTo>
                      <a:pt x="3400" y="5004"/>
                    </a:lnTo>
                    <a:lnTo>
                      <a:pt x="3404" y="5004"/>
                    </a:lnTo>
                    <a:lnTo>
                      <a:pt x="3408" y="5000"/>
                    </a:lnTo>
                    <a:lnTo>
                      <a:pt x="3414" y="4998"/>
                    </a:lnTo>
                    <a:lnTo>
                      <a:pt x="3418" y="4998"/>
                    </a:lnTo>
                    <a:lnTo>
                      <a:pt x="3428" y="5002"/>
                    </a:lnTo>
                    <a:lnTo>
                      <a:pt x="3436" y="5006"/>
                    </a:lnTo>
                    <a:lnTo>
                      <a:pt x="3438" y="5008"/>
                    </a:lnTo>
                    <a:lnTo>
                      <a:pt x="3440" y="5006"/>
                    </a:lnTo>
                    <a:lnTo>
                      <a:pt x="3442" y="5002"/>
                    </a:lnTo>
                    <a:lnTo>
                      <a:pt x="3446" y="5002"/>
                    </a:lnTo>
                    <a:lnTo>
                      <a:pt x="3456" y="5006"/>
                    </a:lnTo>
                    <a:lnTo>
                      <a:pt x="3468" y="5014"/>
                    </a:lnTo>
                    <a:lnTo>
                      <a:pt x="3482" y="5022"/>
                    </a:lnTo>
                    <a:lnTo>
                      <a:pt x="3488" y="5026"/>
                    </a:lnTo>
                    <a:lnTo>
                      <a:pt x="3492" y="5028"/>
                    </a:lnTo>
                    <a:lnTo>
                      <a:pt x="3494" y="5026"/>
                    </a:lnTo>
                    <a:lnTo>
                      <a:pt x="3496" y="5024"/>
                    </a:lnTo>
                    <a:lnTo>
                      <a:pt x="3494" y="5012"/>
                    </a:lnTo>
                    <a:lnTo>
                      <a:pt x="3484" y="4994"/>
                    </a:lnTo>
                    <a:lnTo>
                      <a:pt x="3478" y="4988"/>
                    </a:lnTo>
                    <a:lnTo>
                      <a:pt x="3476" y="4984"/>
                    </a:lnTo>
                    <a:lnTo>
                      <a:pt x="3472" y="4982"/>
                    </a:lnTo>
                    <a:lnTo>
                      <a:pt x="3470" y="4984"/>
                    </a:lnTo>
                    <a:lnTo>
                      <a:pt x="3464" y="4984"/>
                    </a:lnTo>
                    <a:lnTo>
                      <a:pt x="3458" y="4984"/>
                    </a:lnTo>
                    <a:lnTo>
                      <a:pt x="3452" y="4980"/>
                    </a:lnTo>
                    <a:close/>
                    <a:moveTo>
                      <a:pt x="3092" y="4546"/>
                    </a:moveTo>
                    <a:lnTo>
                      <a:pt x="3092" y="4546"/>
                    </a:lnTo>
                    <a:lnTo>
                      <a:pt x="3090" y="4552"/>
                    </a:lnTo>
                    <a:lnTo>
                      <a:pt x="3092" y="4552"/>
                    </a:lnTo>
                    <a:lnTo>
                      <a:pt x="3094" y="4552"/>
                    </a:lnTo>
                    <a:lnTo>
                      <a:pt x="3098" y="4552"/>
                    </a:lnTo>
                    <a:lnTo>
                      <a:pt x="3104" y="4552"/>
                    </a:lnTo>
                    <a:lnTo>
                      <a:pt x="3108" y="4554"/>
                    </a:lnTo>
                    <a:lnTo>
                      <a:pt x="3112" y="4552"/>
                    </a:lnTo>
                    <a:lnTo>
                      <a:pt x="3112" y="4548"/>
                    </a:lnTo>
                    <a:lnTo>
                      <a:pt x="3110" y="4548"/>
                    </a:lnTo>
                    <a:lnTo>
                      <a:pt x="3106" y="4546"/>
                    </a:lnTo>
                    <a:lnTo>
                      <a:pt x="3102" y="4542"/>
                    </a:lnTo>
                    <a:lnTo>
                      <a:pt x="3100" y="4540"/>
                    </a:lnTo>
                    <a:lnTo>
                      <a:pt x="3098" y="4540"/>
                    </a:lnTo>
                    <a:lnTo>
                      <a:pt x="3096" y="4542"/>
                    </a:lnTo>
                    <a:lnTo>
                      <a:pt x="3092" y="4546"/>
                    </a:lnTo>
                    <a:close/>
                    <a:moveTo>
                      <a:pt x="3058" y="4324"/>
                    </a:moveTo>
                    <a:lnTo>
                      <a:pt x="3058" y="4324"/>
                    </a:lnTo>
                    <a:lnTo>
                      <a:pt x="3056" y="4322"/>
                    </a:lnTo>
                    <a:lnTo>
                      <a:pt x="3052" y="4322"/>
                    </a:lnTo>
                    <a:lnTo>
                      <a:pt x="3048" y="4326"/>
                    </a:lnTo>
                    <a:lnTo>
                      <a:pt x="3048" y="4330"/>
                    </a:lnTo>
                    <a:lnTo>
                      <a:pt x="3050" y="4330"/>
                    </a:lnTo>
                    <a:lnTo>
                      <a:pt x="3058" y="4324"/>
                    </a:lnTo>
                    <a:close/>
                    <a:moveTo>
                      <a:pt x="3358" y="4790"/>
                    </a:moveTo>
                    <a:lnTo>
                      <a:pt x="3358" y="4790"/>
                    </a:lnTo>
                    <a:lnTo>
                      <a:pt x="3360" y="4800"/>
                    </a:lnTo>
                    <a:lnTo>
                      <a:pt x="3358" y="4806"/>
                    </a:lnTo>
                    <a:lnTo>
                      <a:pt x="3358" y="4812"/>
                    </a:lnTo>
                    <a:lnTo>
                      <a:pt x="3358" y="4816"/>
                    </a:lnTo>
                    <a:lnTo>
                      <a:pt x="3362" y="4820"/>
                    </a:lnTo>
                    <a:lnTo>
                      <a:pt x="3364" y="4826"/>
                    </a:lnTo>
                    <a:lnTo>
                      <a:pt x="3364" y="4830"/>
                    </a:lnTo>
                    <a:lnTo>
                      <a:pt x="3364" y="4838"/>
                    </a:lnTo>
                    <a:lnTo>
                      <a:pt x="3364" y="4846"/>
                    </a:lnTo>
                    <a:lnTo>
                      <a:pt x="3364" y="4850"/>
                    </a:lnTo>
                    <a:lnTo>
                      <a:pt x="3368" y="4856"/>
                    </a:lnTo>
                    <a:lnTo>
                      <a:pt x="3382" y="4876"/>
                    </a:lnTo>
                    <a:lnTo>
                      <a:pt x="3388" y="4882"/>
                    </a:lnTo>
                    <a:lnTo>
                      <a:pt x="3390" y="4884"/>
                    </a:lnTo>
                    <a:lnTo>
                      <a:pt x="3394" y="4884"/>
                    </a:lnTo>
                    <a:lnTo>
                      <a:pt x="3394" y="4882"/>
                    </a:lnTo>
                    <a:lnTo>
                      <a:pt x="3394" y="4880"/>
                    </a:lnTo>
                    <a:lnTo>
                      <a:pt x="3390" y="4876"/>
                    </a:lnTo>
                    <a:lnTo>
                      <a:pt x="3384" y="4868"/>
                    </a:lnTo>
                    <a:lnTo>
                      <a:pt x="3380" y="4860"/>
                    </a:lnTo>
                    <a:lnTo>
                      <a:pt x="3376" y="4848"/>
                    </a:lnTo>
                    <a:lnTo>
                      <a:pt x="3374" y="4836"/>
                    </a:lnTo>
                    <a:lnTo>
                      <a:pt x="3374" y="4826"/>
                    </a:lnTo>
                    <a:lnTo>
                      <a:pt x="3376" y="4820"/>
                    </a:lnTo>
                    <a:lnTo>
                      <a:pt x="3380" y="4818"/>
                    </a:lnTo>
                    <a:lnTo>
                      <a:pt x="3382" y="4818"/>
                    </a:lnTo>
                    <a:lnTo>
                      <a:pt x="3390" y="4820"/>
                    </a:lnTo>
                    <a:lnTo>
                      <a:pt x="3402" y="4824"/>
                    </a:lnTo>
                    <a:lnTo>
                      <a:pt x="3406" y="4826"/>
                    </a:lnTo>
                    <a:lnTo>
                      <a:pt x="3410" y="4826"/>
                    </a:lnTo>
                    <a:lnTo>
                      <a:pt x="3410" y="4822"/>
                    </a:lnTo>
                    <a:lnTo>
                      <a:pt x="3406" y="4816"/>
                    </a:lnTo>
                    <a:lnTo>
                      <a:pt x="3400" y="4812"/>
                    </a:lnTo>
                    <a:lnTo>
                      <a:pt x="3394" y="4810"/>
                    </a:lnTo>
                    <a:lnTo>
                      <a:pt x="3390" y="4806"/>
                    </a:lnTo>
                    <a:lnTo>
                      <a:pt x="3386" y="4804"/>
                    </a:lnTo>
                    <a:lnTo>
                      <a:pt x="3386" y="4802"/>
                    </a:lnTo>
                    <a:lnTo>
                      <a:pt x="3388" y="4800"/>
                    </a:lnTo>
                    <a:lnTo>
                      <a:pt x="3394" y="4796"/>
                    </a:lnTo>
                    <a:lnTo>
                      <a:pt x="3400" y="4792"/>
                    </a:lnTo>
                    <a:lnTo>
                      <a:pt x="3404" y="4788"/>
                    </a:lnTo>
                    <a:lnTo>
                      <a:pt x="3406" y="4784"/>
                    </a:lnTo>
                    <a:lnTo>
                      <a:pt x="3408" y="4774"/>
                    </a:lnTo>
                    <a:lnTo>
                      <a:pt x="3406" y="4770"/>
                    </a:lnTo>
                    <a:lnTo>
                      <a:pt x="3404" y="4766"/>
                    </a:lnTo>
                    <a:lnTo>
                      <a:pt x="3400" y="4766"/>
                    </a:lnTo>
                    <a:lnTo>
                      <a:pt x="3396" y="4766"/>
                    </a:lnTo>
                    <a:lnTo>
                      <a:pt x="3390" y="4770"/>
                    </a:lnTo>
                    <a:lnTo>
                      <a:pt x="3386" y="4774"/>
                    </a:lnTo>
                    <a:lnTo>
                      <a:pt x="3378" y="4788"/>
                    </a:lnTo>
                    <a:lnTo>
                      <a:pt x="3372" y="4800"/>
                    </a:lnTo>
                    <a:lnTo>
                      <a:pt x="3370" y="4800"/>
                    </a:lnTo>
                    <a:lnTo>
                      <a:pt x="3368" y="4798"/>
                    </a:lnTo>
                    <a:lnTo>
                      <a:pt x="3366" y="4792"/>
                    </a:lnTo>
                    <a:lnTo>
                      <a:pt x="3368" y="4788"/>
                    </a:lnTo>
                    <a:lnTo>
                      <a:pt x="3372" y="4782"/>
                    </a:lnTo>
                    <a:lnTo>
                      <a:pt x="3378" y="4772"/>
                    </a:lnTo>
                    <a:lnTo>
                      <a:pt x="3378" y="4766"/>
                    </a:lnTo>
                    <a:lnTo>
                      <a:pt x="3378" y="4762"/>
                    </a:lnTo>
                    <a:lnTo>
                      <a:pt x="3376" y="4754"/>
                    </a:lnTo>
                    <a:lnTo>
                      <a:pt x="3374" y="4750"/>
                    </a:lnTo>
                    <a:lnTo>
                      <a:pt x="3374" y="4748"/>
                    </a:lnTo>
                    <a:lnTo>
                      <a:pt x="3374" y="4744"/>
                    </a:lnTo>
                    <a:lnTo>
                      <a:pt x="3378" y="4734"/>
                    </a:lnTo>
                    <a:lnTo>
                      <a:pt x="3378" y="4732"/>
                    </a:lnTo>
                    <a:lnTo>
                      <a:pt x="3376" y="4732"/>
                    </a:lnTo>
                    <a:lnTo>
                      <a:pt x="3370" y="4736"/>
                    </a:lnTo>
                    <a:lnTo>
                      <a:pt x="3366" y="4740"/>
                    </a:lnTo>
                    <a:lnTo>
                      <a:pt x="3362" y="4746"/>
                    </a:lnTo>
                    <a:lnTo>
                      <a:pt x="3356" y="4760"/>
                    </a:lnTo>
                    <a:lnTo>
                      <a:pt x="3356" y="4776"/>
                    </a:lnTo>
                    <a:lnTo>
                      <a:pt x="3356" y="4784"/>
                    </a:lnTo>
                    <a:lnTo>
                      <a:pt x="3358" y="4790"/>
                    </a:lnTo>
                    <a:close/>
                    <a:moveTo>
                      <a:pt x="3086" y="4178"/>
                    </a:moveTo>
                    <a:lnTo>
                      <a:pt x="3086" y="4178"/>
                    </a:lnTo>
                    <a:lnTo>
                      <a:pt x="3076" y="4178"/>
                    </a:lnTo>
                    <a:lnTo>
                      <a:pt x="3070" y="4180"/>
                    </a:lnTo>
                    <a:lnTo>
                      <a:pt x="3068" y="4184"/>
                    </a:lnTo>
                    <a:lnTo>
                      <a:pt x="3072" y="4186"/>
                    </a:lnTo>
                    <a:lnTo>
                      <a:pt x="3076" y="4188"/>
                    </a:lnTo>
                    <a:lnTo>
                      <a:pt x="3076" y="4190"/>
                    </a:lnTo>
                    <a:lnTo>
                      <a:pt x="3078" y="4194"/>
                    </a:lnTo>
                    <a:lnTo>
                      <a:pt x="3080" y="4196"/>
                    </a:lnTo>
                    <a:lnTo>
                      <a:pt x="3084" y="4202"/>
                    </a:lnTo>
                    <a:lnTo>
                      <a:pt x="3088" y="4212"/>
                    </a:lnTo>
                    <a:lnTo>
                      <a:pt x="3092" y="4224"/>
                    </a:lnTo>
                    <a:lnTo>
                      <a:pt x="3098" y="4238"/>
                    </a:lnTo>
                    <a:lnTo>
                      <a:pt x="3102" y="4244"/>
                    </a:lnTo>
                    <a:lnTo>
                      <a:pt x="3104" y="4244"/>
                    </a:lnTo>
                    <a:lnTo>
                      <a:pt x="3106" y="4244"/>
                    </a:lnTo>
                    <a:lnTo>
                      <a:pt x="3112" y="4240"/>
                    </a:lnTo>
                    <a:lnTo>
                      <a:pt x="3116" y="4232"/>
                    </a:lnTo>
                    <a:lnTo>
                      <a:pt x="3118" y="4224"/>
                    </a:lnTo>
                    <a:lnTo>
                      <a:pt x="3118" y="4220"/>
                    </a:lnTo>
                    <a:lnTo>
                      <a:pt x="3116" y="4216"/>
                    </a:lnTo>
                    <a:lnTo>
                      <a:pt x="3116" y="4208"/>
                    </a:lnTo>
                    <a:lnTo>
                      <a:pt x="3118" y="4204"/>
                    </a:lnTo>
                    <a:lnTo>
                      <a:pt x="3116" y="4198"/>
                    </a:lnTo>
                    <a:lnTo>
                      <a:pt x="3114" y="4194"/>
                    </a:lnTo>
                    <a:lnTo>
                      <a:pt x="3110" y="4190"/>
                    </a:lnTo>
                    <a:lnTo>
                      <a:pt x="3100" y="4184"/>
                    </a:lnTo>
                    <a:lnTo>
                      <a:pt x="3086" y="4178"/>
                    </a:lnTo>
                    <a:close/>
                    <a:moveTo>
                      <a:pt x="3138" y="4192"/>
                    </a:moveTo>
                    <a:lnTo>
                      <a:pt x="3138" y="4192"/>
                    </a:lnTo>
                    <a:lnTo>
                      <a:pt x="3140" y="4190"/>
                    </a:lnTo>
                    <a:lnTo>
                      <a:pt x="3142" y="4186"/>
                    </a:lnTo>
                    <a:lnTo>
                      <a:pt x="3140" y="4180"/>
                    </a:lnTo>
                    <a:lnTo>
                      <a:pt x="3138" y="4178"/>
                    </a:lnTo>
                    <a:lnTo>
                      <a:pt x="3134" y="4178"/>
                    </a:lnTo>
                    <a:lnTo>
                      <a:pt x="3132" y="4178"/>
                    </a:lnTo>
                    <a:lnTo>
                      <a:pt x="3130" y="4178"/>
                    </a:lnTo>
                    <a:lnTo>
                      <a:pt x="3130" y="4184"/>
                    </a:lnTo>
                    <a:lnTo>
                      <a:pt x="3130" y="4188"/>
                    </a:lnTo>
                    <a:lnTo>
                      <a:pt x="3132" y="4192"/>
                    </a:lnTo>
                    <a:lnTo>
                      <a:pt x="3134" y="4194"/>
                    </a:lnTo>
                    <a:lnTo>
                      <a:pt x="3138" y="4192"/>
                    </a:lnTo>
                    <a:close/>
                    <a:moveTo>
                      <a:pt x="3386" y="4736"/>
                    </a:moveTo>
                    <a:lnTo>
                      <a:pt x="3386" y="4736"/>
                    </a:lnTo>
                    <a:lnTo>
                      <a:pt x="3388" y="4742"/>
                    </a:lnTo>
                    <a:lnTo>
                      <a:pt x="3392" y="4742"/>
                    </a:lnTo>
                    <a:lnTo>
                      <a:pt x="3396" y="4740"/>
                    </a:lnTo>
                    <a:lnTo>
                      <a:pt x="3398" y="4736"/>
                    </a:lnTo>
                    <a:lnTo>
                      <a:pt x="3402" y="4732"/>
                    </a:lnTo>
                    <a:lnTo>
                      <a:pt x="3404" y="4726"/>
                    </a:lnTo>
                    <a:lnTo>
                      <a:pt x="3404" y="4720"/>
                    </a:lnTo>
                    <a:lnTo>
                      <a:pt x="3404" y="4714"/>
                    </a:lnTo>
                    <a:lnTo>
                      <a:pt x="3400" y="4712"/>
                    </a:lnTo>
                    <a:lnTo>
                      <a:pt x="3398" y="4712"/>
                    </a:lnTo>
                    <a:lnTo>
                      <a:pt x="3394" y="4714"/>
                    </a:lnTo>
                    <a:lnTo>
                      <a:pt x="3392" y="4718"/>
                    </a:lnTo>
                    <a:lnTo>
                      <a:pt x="3388" y="4726"/>
                    </a:lnTo>
                    <a:lnTo>
                      <a:pt x="3386" y="4736"/>
                    </a:lnTo>
                    <a:close/>
                    <a:moveTo>
                      <a:pt x="3378" y="4912"/>
                    </a:moveTo>
                    <a:lnTo>
                      <a:pt x="3378" y="4912"/>
                    </a:lnTo>
                    <a:lnTo>
                      <a:pt x="3374" y="4908"/>
                    </a:lnTo>
                    <a:lnTo>
                      <a:pt x="3370" y="4906"/>
                    </a:lnTo>
                    <a:lnTo>
                      <a:pt x="3364" y="4904"/>
                    </a:lnTo>
                    <a:lnTo>
                      <a:pt x="3362" y="4904"/>
                    </a:lnTo>
                    <a:lnTo>
                      <a:pt x="3358" y="4906"/>
                    </a:lnTo>
                    <a:lnTo>
                      <a:pt x="3356" y="4908"/>
                    </a:lnTo>
                    <a:lnTo>
                      <a:pt x="3354" y="4912"/>
                    </a:lnTo>
                    <a:lnTo>
                      <a:pt x="3354" y="4916"/>
                    </a:lnTo>
                    <a:lnTo>
                      <a:pt x="3354" y="4922"/>
                    </a:lnTo>
                    <a:lnTo>
                      <a:pt x="3358" y="4924"/>
                    </a:lnTo>
                    <a:lnTo>
                      <a:pt x="3366" y="4922"/>
                    </a:lnTo>
                    <a:lnTo>
                      <a:pt x="3382" y="4922"/>
                    </a:lnTo>
                    <a:lnTo>
                      <a:pt x="3384" y="4922"/>
                    </a:lnTo>
                    <a:lnTo>
                      <a:pt x="3384" y="4920"/>
                    </a:lnTo>
                    <a:lnTo>
                      <a:pt x="3378" y="4912"/>
                    </a:lnTo>
                    <a:close/>
                    <a:moveTo>
                      <a:pt x="3378" y="5236"/>
                    </a:moveTo>
                    <a:lnTo>
                      <a:pt x="3378" y="5236"/>
                    </a:lnTo>
                    <a:lnTo>
                      <a:pt x="3374" y="5234"/>
                    </a:lnTo>
                    <a:lnTo>
                      <a:pt x="3370" y="5234"/>
                    </a:lnTo>
                    <a:lnTo>
                      <a:pt x="3368" y="5236"/>
                    </a:lnTo>
                    <a:lnTo>
                      <a:pt x="3372" y="5240"/>
                    </a:lnTo>
                    <a:lnTo>
                      <a:pt x="3376" y="5242"/>
                    </a:lnTo>
                    <a:lnTo>
                      <a:pt x="3380" y="5240"/>
                    </a:lnTo>
                    <a:lnTo>
                      <a:pt x="3380" y="5238"/>
                    </a:lnTo>
                    <a:lnTo>
                      <a:pt x="3378" y="5236"/>
                    </a:lnTo>
                    <a:close/>
                    <a:moveTo>
                      <a:pt x="3444" y="5230"/>
                    </a:moveTo>
                    <a:lnTo>
                      <a:pt x="3444" y="5230"/>
                    </a:lnTo>
                    <a:lnTo>
                      <a:pt x="3448" y="5232"/>
                    </a:lnTo>
                    <a:lnTo>
                      <a:pt x="3450" y="5230"/>
                    </a:lnTo>
                    <a:lnTo>
                      <a:pt x="3452" y="5228"/>
                    </a:lnTo>
                    <a:lnTo>
                      <a:pt x="3452" y="5224"/>
                    </a:lnTo>
                    <a:lnTo>
                      <a:pt x="3448" y="5220"/>
                    </a:lnTo>
                    <a:lnTo>
                      <a:pt x="3442" y="5218"/>
                    </a:lnTo>
                    <a:lnTo>
                      <a:pt x="3440" y="5220"/>
                    </a:lnTo>
                    <a:lnTo>
                      <a:pt x="3442" y="5224"/>
                    </a:lnTo>
                    <a:lnTo>
                      <a:pt x="3444" y="5230"/>
                    </a:lnTo>
                    <a:close/>
                    <a:moveTo>
                      <a:pt x="3364" y="4876"/>
                    </a:moveTo>
                    <a:lnTo>
                      <a:pt x="3364" y="4876"/>
                    </a:lnTo>
                    <a:lnTo>
                      <a:pt x="3364" y="4878"/>
                    </a:lnTo>
                    <a:lnTo>
                      <a:pt x="3366" y="4880"/>
                    </a:lnTo>
                    <a:lnTo>
                      <a:pt x="3370" y="4882"/>
                    </a:lnTo>
                    <a:lnTo>
                      <a:pt x="3372" y="4880"/>
                    </a:lnTo>
                    <a:lnTo>
                      <a:pt x="3374" y="4876"/>
                    </a:lnTo>
                    <a:lnTo>
                      <a:pt x="3372" y="4874"/>
                    </a:lnTo>
                    <a:lnTo>
                      <a:pt x="3368" y="4874"/>
                    </a:lnTo>
                    <a:lnTo>
                      <a:pt x="3364" y="4876"/>
                    </a:lnTo>
                    <a:close/>
                    <a:moveTo>
                      <a:pt x="3374" y="5022"/>
                    </a:moveTo>
                    <a:lnTo>
                      <a:pt x="3374" y="5022"/>
                    </a:lnTo>
                    <a:lnTo>
                      <a:pt x="3378" y="5024"/>
                    </a:lnTo>
                    <a:lnTo>
                      <a:pt x="3384" y="5022"/>
                    </a:lnTo>
                    <a:lnTo>
                      <a:pt x="3388" y="5018"/>
                    </a:lnTo>
                    <a:lnTo>
                      <a:pt x="3390" y="5012"/>
                    </a:lnTo>
                    <a:lnTo>
                      <a:pt x="3390" y="5010"/>
                    </a:lnTo>
                    <a:lnTo>
                      <a:pt x="3388" y="5010"/>
                    </a:lnTo>
                    <a:lnTo>
                      <a:pt x="3382" y="5012"/>
                    </a:lnTo>
                    <a:lnTo>
                      <a:pt x="3376" y="5018"/>
                    </a:lnTo>
                    <a:lnTo>
                      <a:pt x="3374" y="5020"/>
                    </a:lnTo>
                    <a:lnTo>
                      <a:pt x="3374" y="5022"/>
                    </a:lnTo>
                    <a:close/>
                    <a:moveTo>
                      <a:pt x="3412" y="3200"/>
                    </a:moveTo>
                    <a:lnTo>
                      <a:pt x="3412" y="3200"/>
                    </a:lnTo>
                    <a:lnTo>
                      <a:pt x="3408" y="3200"/>
                    </a:lnTo>
                    <a:lnTo>
                      <a:pt x="3406" y="3202"/>
                    </a:lnTo>
                    <a:lnTo>
                      <a:pt x="3404" y="3206"/>
                    </a:lnTo>
                    <a:lnTo>
                      <a:pt x="3406" y="3208"/>
                    </a:lnTo>
                    <a:lnTo>
                      <a:pt x="3408" y="3208"/>
                    </a:lnTo>
                    <a:lnTo>
                      <a:pt x="3414" y="3206"/>
                    </a:lnTo>
                    <a:lnTo>
                      <a:pt x="3416" y="3204"/>
                    </a:lnTo>
                    <a:lnTo>
                      <a:pt x="3416" y="3202"/>
                    </a:lnTo>
                    <a:lnTo>
                      <a:pt x="3412" y="3200"/>
                    </a:lnTo>
                    <a:close/>
                    <a:moveTo>
                      <a:pt x="3402" y="3084"/>
                    </a:moveTo>
                    <a:lnTo>
                      <a:pt x="3402" y="3084"/>
                    </a:lnTo>
                    <a:lnTo>
                      <a:pt x="3400" y="3088"/>
                    </a:lnTo>
                    <a:lnTo>
                      <a:pt x="3398" y="3092"/>
                    </a:lnTo>
                    <a:lnTo>
                      <a:pt x="3400" y="3096"/>
                    </a:lnTo>
                    <a:lnTo>
                      <a:pt x="3402" y="3098"/>
                    </a:lnTo>
                    <a:lnTo>
                      <a:pt x="3404" y="3096"/>
                    </a:lnTo>
                    <a:lnTo>
                      <a:pt x="3406" y="3092"/>
                    </a:lnTo>
                    <a:lnTo>
                      <a:pt x="3406" y="3088"/>
                    </a:lnTo>
                    <a:lnTo>
                      <a:pt x="3406" y="3084"/>
                    </a:lnTo>
                    <a:lnTo>
                      <a:pt x="3404" y="3084"/>
                    </a:lnTo>
                    <a:lnTo>
                      <a:pt x="3402" y="3084"/>
                    </a:lnTo>
                    <a:close/>
                    <a:moveTo>
                      <a:pt x="3416" y="3464"/>
                    </a:moveTo>
                    <a:lnTo>
                      <a:pt x="3416" y="3464"/>
                    </a:lnTo>
                    <a:lnTo>
                      <a:pt x="3420" y="3466"/>
                    </a:lnTo>
                    <a:lnTo>
                      <a:pt x="3422" y="3464"/>
                    </a:lnTo>
                    <a:lnTo>
                      <a:pt x="3422" y="3460"/>
                    </a:lnTo>
                    <a:lnTo>
                      <a:pt x="3420" y="3454"/>
                    </a:lnTo>
                    <a:lnTo>
                      <a:pt x="3418" y="3452"/>
                    </a:lnTo>
                    <a:lnTo>
                      <a:pt x="3416" y="3454"/>
                    </a:lnTo>
                    <a:lnTo>
                      <a:pt x="3414" y="3458"/>
                    </a:lnTo>
                    <a:lnTo>
                      <a:pt x="3416" y="3464"/>
                    </a:lnTo>
                    <a:close/>
                    <a:moveTo>
                      <a:pt x="2806" y="3776"/>
                    </a:moveTo>
                    <a:lnTo>
                      <a:pt x="2806" y="3776"/>
                    </a:lnTo>
                    <a:lnTo>
                      <a:pt x="2810" y="3778"/>
                    </a:lnTo>
                    <a:lnTo>
                      <a:pt x="2814" y="3778"/>
                    </a:lnTo>
                    <a:lnTo>
                      <a:pt x="2816" y="3776"/>
                    </a:lnTo>
                    <a:lnTo>
                      <a:pt x="2818" y="3774"/>
                    </a:lnTo>
                    <a:lnTo>
                      <a:pt x="2820" y="3768"/>
                    </a:lnTo>
                    <a:lnTo>
                      <a:pt x="2818" y="3762"/>
                    </a:lnTo>
                    <a:lnTo>
                      <a:pt x="2820" y="3758"/>
                    </a:lnTo>
                    <a:lnTo>
                      <a:pt x="2820" y="3754"/>
                    </a:lnTo>
                    <a:lnTo>
                      <a:pt x="2820" y="3752"/>
                    </a:lnTo>
                    <a:lnTo>
                      <a:pt x="2818" y="3752"/>
                    </a:lnTo>
                    <a:lnTo>
                      <a:pt x="2814" y="3752"/>
                    </a:lnTo>
                    <a:lnTo>
                      <a:pt x="2812" y="3752"/>
                    </a:lnTo>
                    <a:lnTo>
                      <a:pt x="2814" y="3752"/>
                    </a:lnTo>
                    <a:lnTo>
                      <a:pt x="2814" y="3750"/>
                    </a:lnTo>
                    <a:lnTo>
                      <a:pt x="2812" y="3748"/>
                    </a:lnTo>
                    <a:lnTo>
                      <a:pt x="2810" y="3750"/>
                    </a:lnTo>
                    <a:lnTo>
                      <a:pt x="2808" y="3752"/>
                    </a:lnTo>
                    <a:lnTo>
                      <a:pt x="2808" y="3756"/>
                    </a:lnTo>
                    <a:lnTo>
                      <a:pt x="2806" y="3758"/>
                    </a:lnTo>
                    <a:lnTo>
                      <a:pt x="2802" y="3760"/>
                    </a:lnTo>
                    <a:lnTo>
                      <a:pt x="2802" y="3766"/>
                    </a:lnTo>
                    <a:lnTo>
                      <a:pt x="2802" y="3774"/>
                    </a:lnTo>
                    <a:lnTo>
                      <a:pt x="2800" y="3774"/>
                    </a:lnTo>
                    <a:lnTo>
                      <a:pt x="2802" y="3774"/>
                    </a:lnTo>
                    <a:lnTo>
                      <a:pt x="2804" y="3774"/>
                    </a:lnTo>
                    <a:lnTo>
                      <a:pt x="2806" y="3776"/>
                    </a:lnTo>
                    <a:close/>
                    <a:moveTo>
                      <a:pt x="3380" y="3090"/>
                    </a:moveTo>
                    <a:lnTo>
                      <a:pt x="3380" y="3090"/>
                    </a:lnTo>
                    <a:lnTo>
                      <a:pt x="3378" y="3088"/>
                    </a:lnTo>
                    <a:lnTo>
                      <a:pt x="3376" y="3086"/>
                    </a:lnTo>
                    <a:lnTo>
                      <a:pt x="3372" y="3088"/>
                    </a:lnTo>
                    <a:lnTo>
                      <a:pt x="3370" y="3090"/>
                    </a:lnTo>
                    <a:lnTo>
                      <a:pt x="3370" y="3092"/>
                    </a:lnTo>
                    <a:lnTo>
                      <a:pt x="3376" y="3096"/>
                    </a:lnTo>
                    <a:lnTo>
                      <a:pt x="3378" y="3096"/>
                    </a:lnTo>
                    <a:lnTo>
                      <a:pt x="3380" y="3096"/>
                    </a:lnTo>
                    <a:lnTo>
                      <a:pt x="3380" y="3090"/>
                    </a:lnTo>
                    <a:close/>
                    <a:moveTo>
                      <a:pt x="3918" y="2740"/>
                    </a:moveTo>
                    <a:lnTo>
                      <a:pt x="3918" y="2740"/>
                    </a:lnTo>
                    <a:lnTo>
                      <a:pt x="3918" y="2736"/>
                    </a:lnTo>
                    <a:lnTo>
                      <a:pt x="3918" y="2734"/>
                    </a:lnTo>
                    <a:lnTo>
                      <a:pt x="3914" y="2732"/>
                    </a:lnTo>
                    <a:lnTo>
                      <a:pt x="3908" y="2730"/>
                    </a:lnTo>
                    <a:lnTo>
                      <a:pt x="3902" y="2728"/>
                    </a:lnTo>
                    <a:lnTo>
                      <a:pt x="3900" y="2726"/>
                    </a:lnTo>
                    <a:lnTo>
                      <a:pt x="3898" y="2728"/>
                    </a:lnTo>
                    <a:lnTo>
                      <a:pt x="3894" y="2736"/>
                    </a:lnTo>
                    <a:lnTo>
                      <a:pt x="3894" y="2740"/>
                    </a:lnTo>
                    <a:lnTo>
                      <a:pt x="3894" y="2744"/>
                    </a:lnTo>
                    <a:lnTo>
                      <a:pt x="3898" y="2746"/>
                    </a:lnTo>
                    <a:lnTo>
                      <a:pt x="3902" y="2744"/>
                    </a:lnTo>
                    <a:lnTo>
                      <a:pt x="3906" y="2744"/>
                    </a:lnTo>
                    <a:lnTo>
                      <a:pt x="3910" y="2746"/>
                    </a:lnTo>
                    <a:lnTo>
                      <a:pt x="3910" y="2748"/>
                    </a:lnTo>
                    <a:lnTo>
                      <a:pt x="3912" y="2752"/>
                    </a:lnTo>
                    <a:lnTo>
                      <a:pt x="3908" y="2760"/>
                    </a:lnTo>
                    <a:lnTo>
                      <a:pt x="3906" y="2762"/>
                    </a:lnTo>
                    <a:lnTo>
                      <a:pt x="3904" y="2760"/>
                    </a:lnTo>
                    <a:lnTo>
                      <a:pt x="3900" y="2758"/>
                    </a:lnTo>
                    <a:lnTo>
                      <a:pt x="3898" y="2760"/>
                    </a:lnTo>
                    <a:lnTo>
                      <a:pt x="3894" y="2762"/>
                    </a:lnTo>
                    <a:lnTo>
                      <a:pt x="3890" y="2764"/>
                    </a:lnTo>
                    <a:lnTo>
                      <a:pt x="3888" y="2762"/>
                    </a:lnTo>
                    <a:lnTo>
                      <a:pt x="3888" y="2756"/>
                    </a:lnTo>
                    <a:lnTo>
                      <a:pt x="3886" y="2746"/>
                    </a:lnTo>
                    <a:lnTo>
                      <a:pt x="3884" y="2742"/>
                    </a:lnTo>
                    <a:lnTo>
                      <a:pt x="3880" y="2740"/>
                    </a:lnTo>
                    <a:lnTo>
                      <a:pt x="3878" y="2742"/>
                    </a:lnTo>
                    <a:lnTo>
                      <a:pt x="3876" y="2744"/>
                    </a:lnTo>
                    <a:lnTo>
                      <a:pt x="3874" y="2750"/>
                    </a:lnTo>
                    <a:lnTo>
                      <a:pt x="3874" y="2758"/>
                    </a:lnTo>
                    <a:lnTo>
                      <a:pt x="3872" y="2764"/>
                    </a:lnTo>
                    <a:lnTo>
                      <a:pt x="3870" y="2768"/>
                    </a:lnTo>
                    <a:lnTo>
                      <a:pt x="3866" y="2768"/>
                    </a:lnTo>
                    <a:lnTo>
                      <a:pt x="3862" y="2770"/>
                    </a:lnTo>
                    <a:lnTo>
                      <a:pt x="3858" y="2770"/>
                    </a:lnTo>
                    <a:lnTo>
                      <a:pt x="3856" y="2772"/>
                    </a:lnTo>
                    <a:lnTo>
                      <a:pt x="3856" y="2776"/>
                    </a:lnTo>
                    <a:lnTo>
                      <a:pt x="3856" y="2786"/>
                    </a:lnTo>
                    <a:lnTo>
                      <a:pt x="3858" y="2796"/>
                    </a:lnTo>
                    <a:lnTo>
                      <a:pt x="3860" y="2802"/>
                    </a:lnTo>
                    <a:lnTo>
                      <a:pt x="3858" y="2806"/>
                    </a:lnTo>
                    <a:lnTo>
                      <a:pt x="3856" y="2808"/>
                    </a:lnTo>
                    <a:lnTo>
                      <a:pt x="3852" y="2810"/>
                    </a:lnTo>
                    <a:lnTo>
                      <a:pt x="3850" y="2812"/>
                    </a:lnTo>
                    <a:lnTo>
                      <a:pt x="3850" y="2814"/>
                    </a:lnTo>
                    <a:lnTo>
                      <a:pt x="3850" y="2816"/>
                    </a:lnTo>
                    <a:lnTo>
                      <a:pt x="3852" y="2818"/>
                    </a:lnTo>
                    <a:lnTo>
                      <a:pt x="3854" y="2818"/>
                    </a:lnTo>
                    <a:lnTo>
                      <a:pt x="3858" y="2820"/>
                    </a:lnTo>
                    <a:lnTo>
                      <a:pt x="3860" y="2824"/>
                    </a:lnTo>
                    <a:lnTo>
                      <a:pt x="3860" y="2832"/>
                    </a:lnTo>
                    <a:lnTo>
                      <a:pt x="3858" y="2846"/>
                    </a:lnTo>
                    <a:lnTo>
                      <a:pt x="3854" y="2866"/>
                    </a:lnTo>
                    <a:lnTo>
                      <a:pt x="3850" y="2884"/>
                    </a:lnTo>
                    <a:lnTo>
                      <a:pt x="3844" y="2896"/>
                    </a:lnTo>
                    <a:lnTo>
                      <a:pt x="3840" y="2904"/>
                    </a:lnTo>
                    <a:lnTo>
                      <a:pt x="3834" y="2912"/>
                    </a:lnTo>
                    <a:lnTo>
                      <a:pt x="3822" y="2926"/>
                    </a:lnTo>
                    <a:lnTo>
                      <a:pt x="3808" y="2942"/>
                    </a:lnTo>
                    <a:lnTo>
                      <a:pt x="3802" y="2952"/>
                    </a:lnTo>
                    <a:lnTo>
                      <a:pt x="3794" y="2960"/>
                    </a:lnTo>
                    <a:lnTo>
                      <a:pt x="3788" y="2964"/>
                    </a:lnTo>
                    <a:lnTo>
                      <a:pt x="3782" y="2968"/>
                    </a:lnTo>
                    <a:lnTo>
                      <a:pt x="3768" y="2974"/>
                    </a:lnTo>
                    <a:lnTo>
                      <a:pt x="3760" y="2978"/>
                    </a:lnTo>
                    <a:lnTo>
                      <a:pt x="3752" y="2984"/>
                    </a:lnTo>
                    <a:lnTo>
                      <a:pt x="3742" y="2990"/>
                    </a:lnTo>
                    <a:lnTo>
                      <a:pt x="3742" y="2988"/>
                    </a:lnTo>
                    <a:lnTo>
                      <a:pt x="3742" y="2986"/>
                    </a:lnTo>
                    <a:lnTo>
                      <a:pt x="3744" y="2978"/>
                    </a:lnTo>
                    <a:lnTo>
                      <a:pt x="3744" y="2974"/>
                    </a:lnTo>
                    <a:lnTo>
                      <a:pt x="3740" y="2970"/>
                    </a:lnTo>
                    <a:lnTo>
                      <a:pt x="3740" y="2968"/>
                    </a:lnTo>
                    <a:lnTo>
                      <a:pt x="3740" y="2966"/>
                    </a:lnTo>
                    <a:lnTo>
                      <a:pt x="3748" y="2960"/>
                    </a:lnTo>
                    <a:lnTo>
                      <a:pt x="3754" y="2952"/>
                    </a:lnTo>
                    <a:lnTo>
                      <a:pt x="3756" y="2948"/>
                    </a:lnTo>
                    <a:lnTo>
                      <a:pt x="3754" y="2944"/>
                    </a:lnTo>
                    <a:lnTo>
                      <a:pt x="3752" y="2944"/>
                    </a:lnTo>
                    <a:lnTo>
                      <a:pt x="3748" y="2944"/>
                    </a:lnTo>
                    <a:lnTo>
                      <a:pt x="3738" y="2948"/>
                    </a:lnTo>
                    <a:lnTo>
                      <a:pt x="3734" y="2952"/>
                    </a:lnTo>
                    <a:lnTo>
                      <a:pt x="3730" y="2956"/>
                    </a:lnTo>
                    <a:lnTo>
                      <a:pt x="3728" y="2962"/>
                    </a:lnTo>
                    <a:lnTo>
                      <a:pt x="3730" y="2966"/>
                    </a:lnTo>
                    <a:lnTo>
                      <a:pt x="3730" y="2976"/>
                    </a:lnTo>
                    <a:lnTo>
                      <a:pt x="3728" y="2986"/>
                    </a:lnTo>
                    <a:lnTo>
                      <a:pt x="3722" y="2996"/>
                    </a:lnTo>
                    <a:lnTo>
                      <a:pt x="3716" y="3006"/>
                    </a:lnTo>
                    <a:lnTo>
                      <a:pt x="3704" y="3022"/>
                    </a:lnTo>
                    <a:lnTo>
                      <a:pt x="3700" y="3026"/>
                    </a:lnTo>
                    <a:lnTo>
                      <a:pt x="3698" y="3030"/>
                    </a:lnTo>
                    <a:lnTo>
                      <a:pt x="3700" y="3036"/>
                    </a:lnTo>
                    <a:lnTo>
                      <a:pt x="3700" y="3044"/>
                    </a:lnTo>
                    <a:lnTo>
                      <a:pt x="3698" y="3046"/>
                    </a:lnTo>
                    <a:lnTo>
                      <a:pt x="3694" y="3050"/>
                    </a:lnTo>
                    <a:lnTo>
                      <a:pt x="3690" y="3052"/>
                    </a:lnTo>
                    <a:lnTo>
                      <a:pt x="3682" y="3054"/>
                    </a:lnTo>
                    <a:lnTo>
                      <a:pt x="3676" y="3054"/>
                    </a:lnTo>
                    <a:lnTo>
                      <a:pt x="3672" y="3052"/>
                    </a:lnTo>
                    <a:lnTo>
                      <a:pt x="3672" y="3048"/>
                    </a:lnTo>
                    <a:lnTo>
                      <a:pt x="3674" y="3044"/>
                    </a:lnTo>
                    <a:lnTo>
                      <a:pt x="3672" y="3042"/>
                    </a:lnTo>
                    <a:lnTo>
                      <a:pt x="3668" y="3040"/>
                    </a:lnTo>
                    <a:lnTo>
                      <a:pt x="3662" y="3042"/>
                    </a:lnTo>
                    <a:lnTo>
                      <a:pt x="3652" y="3044"/>
                    </a:lnTo>
                    <a:lnTo>
                      <a:pt x="3626" y="3052"/>
                    </a:lnTo>
                    <a:lnTo>
                      <a:pt x="3614" y="3056"/>
                    </a:lnTo>
                    <a:lnTo>
                      <a:pt x="3602" y="3058"/>
                    </a:lnTo>
                    <a:lnTo>
                      <a:pt x="3594" y="3058"/>
                    </a:lnTo>
                    <a:lnTo>
                      <a:pt x="3592" y="3056"/>
                    </a:lnTo>
                    <a:lnTo>
                      <a:pt x="3590" y="3054"/>
                    </a:lnTo>
                    <a:lnTo>
                      <a:pt x="3588" y="3050"/>
                    </a:lnTo>
                    <a:lnTo>
                      <a:pt x="3584" y="3050"/>
                    </a:lnTo>
                    <a:lnTo>
                      <a:pt x="3580" y="3050"/>
                    </a:lnTo>
                    <a:lnTo>
                      <a:pt x="3574" y="3052"/>
                    </a:lnTo>
                    <a:lnTo>
                      <a:pt x="3562" y="3062"/>
                    </a:lnTo>
                    <a:lnTo>
                      <a:pt x="3548" y="3080"/>
                    </a:lnTo>
                    <a:lnTo>
                      <a:pt x="3542" y="3088"/>
                    </a:lnTo>
                    <a:lnTo>
                      <a:pt x="3536" y="3092"/>
                    </a:lnTo>
                    <a:lnTo>
                      <a:pt x="3530" y="3096"/>
                    </a:lnTo>
                    <a:lnTo>
                      <a:pt x="3524" y="3098"/>
                    </a:lnTo>
                    <a:lnTo>
                      <a:pt x="3518" y="3106"/>
                    </a:lnTo>
                    <a:lnTo>
                      <a:pt x="3514" y="3112"/>
                    </a:lnTo>
                    <a:lnTo>
                      <a:pt x="3510" y="3114"/>
                    </a:lnTo>
                    <a:lnTo>
                      <a:pt x="3502" y="3114"/>
                    </a:lnTo>
                    <a:lnTo>
                      <a:pt x="3500" y="3116"/>
                    </a:lnTo>
                    <a:lnTo>
                      <a:pt x="3498" y="3116"/>
                    </a:lnTo>
                    <a:lnTo>
                      <a:pt x="3496" y="3120"/>
                    </a:lnTo>
                    <a:lnTo>
                      <a:pt x="3496" y="3126"/>
                    </a:lnTo>
                    <a:lnTo>
                      <a:pt x="3496" y="3132"/>
                    </a:lnTo>
                    <a:lnTo>
                      <a:pt x="3500" y="3136"/>
                    </a:lnTo>
                    <a:lnTo>
                      <a:pt x="3504" y="3136"/>
                    </a:lnTo>
                    <a:lnTo>
                      <a:pt x="3508" y="3136"/>
                    </a:lnTo>
                    <a:lnTo>
                      <a:pt x="3522" y="3134"/>
                    </a:lnTo>
                    <a:lnTo>
                      <a:pt x="3528" y="3134"/>
                    </a:lnTo>
                    <a:lnTo>
                      <a:pt x="3536" y="3138"/>
                    </a:lnTo>
                    <a:lnTo>
                      <a:pt x="3542" y="3140"/>
                    </a:lnTo>
                    <a:lnTo>
                      <a:pt x="3544" y="3140"/>
                    </a:lnTo>
                    <a:lnTo>
                      <a:pt x="3546" y="3138"/>
                    </a:lnTo>
                    <a:lnTo>
                      <a:pt x="3546" y="3134"/>
                    </a:lnTo>
                    <a:lnTo>
                      <a:pt x="3546" y="3124"/>
                    </a:lnTo>
                    <a:lnTo>
                      <a:pt x="3548" y="3120"/>
                    </a:lnTo>
                    <a:lnTo>
                      <a:pt x="3550" y="3118"/>
                    </a:lnTo>
                    <a:lnTo>
                      <a:pt x="3556" y="3116"/>
                    </a:lnTo>
                    <a:lnTo>
                      <a:pt x="3558" y="3118"/>
                    </a:lnTo>
                    <a:lnTo>
                      <a:pt x="3562" y="3120"/>
                    </a:lnTo>
                    <a:lnTo>
                      <a:pt x="3570" y="3120"/>
                    </a:lnTo>
                    <a:lnTo>
                      <a:pt x="3596" y="3116"/>
                    </a:lnTo>
                    <a:lnTo>
                      <a:pt x="3620" y="3108"/>
                    </a:lnTo>
                    <a:lnTo>
                      <a:pt x="3626" y="3104"/>
                    </a:lnTo>
                    <a:lnTo>
                      <a:pt x="3630" y="3102"/>
                    </a:lnTo>
                    <a:lnTo>
                      <a:pt x="3632" y="3098"/>
                    </a:lnTo>
                    <a:lnTo>
                      <a:pt x="3632" y="3096"/>
                    </a:lnTo>
                    <a:lnTo>
                      <a:pt x="3636" y="3096"/>
                    </a:lnTo>
                    <a:lnTo>
                      <a:pt x="3648" y="3098"/>
                    </a:lnTo>
                    <a:lnTo>
                      <a:pt x="3656" y="3100"/>
                    </a:lnTo>
                    <a:lnTo>
                      <a:pt x="3662" y="3100"/>
                    </a:lnTo>
                    <a:lnTo>
                      <a:pt x="3670" y="3098"/>
                    </a:lnTo>
                    <a:lnTo>
                      <a:pt x="3674" y="3098"/>
                    </a:lnTo>
                    <a:lnTo>
                      <a:pt x="3676" y="3102"/>
                    </a:lnTo>
                    <a:lnTo>
                      <a:pt x="3678" y="3106"/>
                    </a:lnTo>
                    <a:lnTo>
                      <a:pt x="3676" y="3110"/>
                    </a:lnTo>
                    <a:lnTo>
                      <a:pt x="3672" y="3114"/>
                    </a:lnTo>
                    <a:lnTo>
                      <a:pt x="3666" y="3118"/>
                    </a:lnTo>
                    <a:lnTo>
                      <a:pt x="3666" y="3120"/>
                    </a:lnTo>
                    <a:lnTo>
                      <a:pt x="3666" y="3124"/>
                    </a:lnTo>
                    <a:lnTo>
                      <a:pt x="3666" y="3130"/>
                    </a:lnTo>
                    <a:lnTo>
                      <a:pt x="3664" y="3136"/>
                    </a:lnTo>
                    <a:lnTo>
                      <a:pt x="3664" y="3142"/>
                    </a:lnTo>
                    <a:lnTo>
                      <a:pt x="3664" y="3144"/>
                    </a:lnTo>
                    <a:lnTo>
                      <a:pt x="3668" y="3146"/>
                    </a:lnTo>
                    <a:lnTo>
                      <a:pt x="3674" y="3150"/>
                    </a:lnTo>
                    <a:lnTo>
                      <a:pt x="3674" y="3152"/>
                    </a:lnTo>
                    <a:lnTo>
                      <a:pt x="3676" y="3156"/>
                    </a:lnTo>
                    <a:lnTo>
                      <a:pt x="3684" y="3162"/>
                    </a:lnTo>
                    <a:lnTo>
                      <a:pt x="3684" y="3164"/>
                    </a:lnTo>
                    <a:lnTo>
                      <a:pt x="3688" y="3166"/>
                    </a:lnTo>
                    <a:lnTo>
                      <a:pt x="3692" y="3164"/>
                    </a:lnTo>
                    <a:lnTo>
                      <a:pt x="3696" y="3160"/>
                    </a:lnTo>
                    <a:lnTo>
                      <a:pt x="3700" y="3156"/>
                    </a:lnTo>
                    <a:lnTo>
                      <a:pt x="3716" y="3130"/>
                    </a:lnTo>
                    <a:lnTo>
                      <a:pt x="3720" y="3124"/>
                    </a:lnTo>
                    <a:lnTo>
                      <a:pt x="3724" y="3122"/>
                    </a:lnTo>
                    <a:lnTo>
                      <a:pt x="3734" y="3118"/>
                    </a:lnTo>
                    <a:lnTo>
                      <a:pt x="3738" y="3116"/>
                    </a:lnTo>
                    <a:lnTo>
                      <a:pt x="3738" y="3114"/>
                    </a:lnTo>
                    <a:lnTo>
                      <a:pt x="3736" y="3112"/>
                    </a:lnTo>
                    <a:lnTo>
                      <a:pt x="3730" y="3108"/>
                    </a:lnTo>
                    <a:lnTo>
                      <a:pt x="3724" y="3104"/>
                    </a:lnTo>
                    <a:lnTo>
                      <a:pt x="3722" y="3098"/>
                    </a:lnTo>
                    <a:lnTo>
                      <a:pt x="3722" y="3090"/>
                    </a:lnTo>
                    <a:lnTo>
                      <a:pt x="3724" y="3086"/>
                    </a:lnTo>
                    <a:lnTo>
                      <a:pt x="3728" y="3082"/>
                    </a:lnTo>
                    <a:lnTo>
                      <a:pt x="3732" y="3080"/>
                    </a:lnTo>
                    <a:lnTo>
                      <a:pt x="3734" y="3082"/>
                    </a:lnTo>
                    <a:lnTo>
                      <a:pt x="3734" y="3086"/>
                    </a:lnTo>
                    <a:lnTo>
                      <a:pt x="3736" y="3092"/>
                    </a:lnTo>
                    <a:lnTo>
                      <a:pt x="3738" y="3094"/>
                    </a:lnTo>
                    <a:lnTo>
                      <a:pt x="3742" y="3096"/>
                    </a:lnTo>
                    <a:lnTo>
                      <a:pt x="3746" y="3096"/>
                    </a:lnTo>
                    <a:lnTo>
                      <a:pt x="3750" y="3096"/>
                    </a:lnTo>
                    <a:lnTo>
                      <a:pt x="3746" y="3100"/>
                    </a:lnTo>
                    <a:lnTo>
                      <a:pt x="3742" y="3104"/>
                    </a:lnTo>
                    <a:lnTo>
                      <a:pt x="3750" y="3104"/>
                    </a:lnTo>
                    <a:lnTo>
                      <a:pt x="3762" y="3102"/>
                    </a:lnTo>
                    <a:lnTo>
                      <a:pt x="3774" y="3102"/>
                    </a:lnTo>
                    <a:lnTo>
                      <a:pt x="3782" y="3104"/>
                    </a:lnTo>
                    <a:lnTo>
                      <a:pt x="3786" y="3104"/>
                    </a:lnTo>
                    <a:lnTo>
                      <a:pt x="3788" y="3100"/>
                    </a:lnTo>
                    <a:lnTo>
                      <a:pt x="3792" y="3092"/>
                    </a:lnTo>
                    <a:lnTo>
                      <a:pt x="3800" y="3082"/>
                    </a:lnTo>
                    <a:lnTo>
                      <a:pt x="3806" y="3076"/>
                    </a:lnTo>
                    <a:lnTo>
                      <a:pt x="3810" y="3076"/>
                    </a:lnTo>
                    <a:lnTo>
                      <a:pt x="3810" y="3078"/>
                    </a:lnTo>
                    <a:lnTo>
                      <a:pt x="3812" y="3082"/>
                    </a:lnTo>
                    <a:lnTo>
                      <a:pt x="3810" y="3090"/>
                    </a:lnTo>
                    <a:lnTo>
                      <a:pt x="3810" y="3096"/>
                    </a:lnTo>
                    <a:lnTo>
                      <a:pt x="3810" y="3102"/>
                    </a:lnTo>
                    <a:lnTo>
                      <a:pt x="3812" y="3104"/>
                    </a:lnTo>
                    <a:lnTo>
                      <a:pt x="3814" y="3104"/>
                    </a:lnTo>
                    <a:lnTo>
                      <a:pt x="3820" y="3098"/>
                    </a:lnTo>
                    <a:lnTo>
                      <a:pt x="3824" y="3086"/>
                    </a:lnTo>
                    <a:lnTo>
                      <a:pt x="3826" y="3076"/>
                    </a:lnTo>
                    <a:lnTo>
                      <a:pt x="3828" y="3068"/>
                    </a:lnTo>
                    <a:lnTo>
                      <a:pt x="3830" y="3066"/>
                    </a:lnTo>
                    <a:lnTo>
                      <a:pt x="3834" y="3066"/>
                    </a:lnTo>
                    <a:lnTo>
                      <a:pt x="3842" y="3070"/>
                    </a:lnTo>
                    <a:lnTo>
                      <a:pt x="3848" y="3074"/>
                    </a:lnTo>
                    <a:lnTo>
                      <a:pt x="3848" y="3072"/>
                    </a:lnTo>
                    <a:lnTo>
                      <a:pt x="3848" y="3064"/>
                    </a:lnTo>
                    <a:lnTo>
                      <a:pt x="3848" y="3060"/>
                    </a:lnTo>
                    <a:lnTo>
                      <a:pt x="3850" y="3054"/>
                    </a:lnTo>
                    <a:lnTo>
                      <a:pt x="3852" y="3050"/>
                    </a:lnTo>
                    <a:lnTo>
                      <a:pt x="3856" y="3048"/>
                    </a:lnTo>
                    <a:lnTo>
                      <a:pt x="3862" y="3046"/>
                    </a:lnTo>
                    <a:lnTo>
                      <a:pt x="3864" y="3048"/>
                    </a:lnTo>
                    <a:lnTo>
                      <a:pt x="3864" y="3050"/>
                    </a:lnTo>
                    <a:lnTo>
                      <a:pt x="3864" y="3052"/>
                    </a:lnTo>
                    <a:lnTo>
                      <a:pt x="3862" y="3056"/>
                    </a:lnTo>
                    <a:lnTo>
                      <a:pt x="3858" y="3066"/>
                    </a:lnTo>
                    <a:lnTo>
                      <a:pt x="3854" y="3080"/>
                    </a:lnTo>
                    <a:lnTo>
                      <a:pt x="3854" y="3090"/>
                    </a:lnTo>
                    <a:lnTo>
                      <a:pt x="3856" y="3090"/>
                    </a:lnTo>
                    <a:lnTo>
                      <a:pt x="3860" y="3086"/>
                    </a:lnTo>
                    <a:lnTo>
                      <a:pt x="3864" y="3080"/>
                    </a:lnTo>
                    <a:lnTo>
                      <a:pt x="3866" y="3078"/>
                    </a:lnTo>
                    <a:lnTo>
                      <a:pt x="3872" y="3076"/>
                    </a:lnTo>
                    <a:lnTo>
                      <a:pt x="3874" y="3076"/>
                    </a:lnTo>
                    <a:lnTo>
                      <a:pt x="3876" y="3072"/>
                    </a:lnTo>
                    <a:lnTo>
                      <a:pt x="3878" y="3060"/>
                    </a:lnTo>
                    <a:lnTo>
                      <a:pt x="3880" y="3052"/>
                    </a:lnTo>
                    <a:lnTo>
                      <a:pt x="3886" y="3048"/>
                    </a:lnTo>
                    <a:lnTo>
                      <a:pt x="3890" y="3048"/>
                    </a:lnTo>
                    <a:lnTo>
                      <a:pt x="3894" y="3048"/>
                    </a:lnTo>
                    <a:lnTo>
                      <a:pt x="3898" y="3048"/>
                    </a:lnTo>
                    <a:lnTo>
                      <a:pt x="3900" y="3046"/>
                    </a:lnTo>
                    <a:lnTo>
                      <a:pt x="3898" y="3042"/>
                    </a:lnTo>
                    <a:lnTo>
                      <a:pt x="3892" y="3034"/>
                    </a:lnTo>
                    <a:lnTo>
                      <a:pt x="3888" y="3028"/>
                    </a:lnTo>
                    <a:lnTo>
                      <a:pt x="3886" y="3022"/>
                    </a:lnTo>
                    <a:lnTo>
                      <a:pt x="3884" y="3010"/>
                    </a:lnTo>
                    <a:lnTo>
                      <a:pt x="3886" y="3000"/>
                    </a:lnTo>
                    <a:lnTo>
                      <a:pt x="3892" y="2988"/>
                    </a:lnTo>
                    <a:lnTo>
                      <a:pt x="3896" y="2978"/>
                    </a:lnTo>
                    <a:lnTo>
                      <a:pt x="3902" y="2966"/>
                    </a:lnTo>
                    <a:lnTo>
                      <a:pt x="3902" y="2952"/>
                    </a:lnTo>
                    <a:lnTo>
                      <a:pt x="3900" y="2938"/>
                    </a:lnTo>
                    <a:lnTo>
                      <a:pt x="3898" y="2928"/>
                    </a:lnTo>
                    <a:lnTo>
                      <a:pt x="3898" y="2920"/>
                    </a:lnTo>
                    <a:lnTo>
                      <a:pt x="3898" y="2912"/>
                    </a:lnTo>
                    <a:lnTo>
                      <a:pt x="3900" y="2906"/>
                    </a:lnTo>
                    <a:lnTo>
                      <a:pt x="3904" y="2902"/>
                    </a:lnTo>
                    <a:lnTo>
                      <a:pt x="3908" y="2900"/>
                    </a:lnTo>
                    <a:lnTo>
                      <a:pt x="3912" y="2900"/>
                    </a:lnTo>
                    <a:lnTo>
                      <a:pt x="3918" y="2902"/>
                    </a:lnTo>
                    <a:lnTo>
                      <a:pt x="3922" y="2906"/>
                    </a:lnTo>
                    <a:lnTo>
                      <a:pt x="3924" y="2906"/>
                    </a:lnTo>
                    <a:lnTo>
                      <a:pt x="3924" y="2898"/>
                    </a:lnTo>
                    <a:lnTo>
                      <a:pt x="3924" y="2884"/>
                    </a:lnTo>
                    <a:lnTo>
                      <a:pt x="3926" y="2876"/>
                    </a:lnTo>
                    <a:lnTo>
                      <a:pt x="3930" y="2868"/>
                    </a:lnTo>
                    <a:lnTo>
                      <a:pt x="3936" y="2860"/>
                    </a:lnTo>
                    <a:lnTo>
                      <a:pt x="3940" y="2850"/>
                    </a:lnTo>
                    <a:lnTo>
                      <a:pt x="3942" y="2840"/>
                    </a:lnTo>
                    <a:lnTo>
                      <a:pt x="3944" y="2830"/>
                    </a:lnTo>
                    <a:lnTo>
                      <a:pt x="3942" y="2820"/>
                    </a:lnTo>
                    <a:lnTo>
                      <a:pt x="3940" y="2810"/>
                    </a:lnTo>
                    <a:lnTo>
                      <a:pt x="3936" y="2802"/>
                    </a:lnTo>
                    <a:lnTo>
                      <a:pt x="3932" y="2794"/>
                    </a:lnTo>
                    <a:lnTo>
                      <a:pt x="3926" y="2788"/>
                    </a:lnTo>
                    <a:lnTo>
                      <a:pt x="3922" y="2780"/>
                    </a:lnTo>
                    <a:lnTo>
                      <a:pt x="3918" y="2766"/>
                    </a:lnTo>
                    <a:lnTo>
                      <a:pt x="3918" y="2752"/>
                    </a:lnTo>
                    <a:lnTo>
                      <a:pt x="3918" y="2740"/>
                    </a:lnTo>
                    <a:close/>
                    <a:moveTo>
                      <a:pt x="3276" y="3612"/>
                    </a:moveTo>
                    <a:lnTo>
                      <a:pt x="3276" y="3612"/>
                    </a:lnTo>
                    <a:lnTo>
                      <a:pt x="3274" y="3610"/>
                    </a:lnTo>
                    <a:lnTo>
                      <a:pt x="3270" y="3612"/>
                    </a:lnTo>
                    <a:lnTo>
                      <a:pt x="3268" y="3614"/>
                    </a:lnTo>
                    <a:lnTo>
                      <a:pt x="3268" y="3618"/>
                    </a:lnTo>
                    <a:lnTo>
                      <a:pt x="3272" y="3618"/>
                    </a:lnTo>
                    <a:lnTo>
                      <a:pt x="3274" y="3618"/>
                    </a:lnTo>
                    <a:lnTo>
                      <a:pt x="3276" y="3614"/>
                    </a:lnTo>
                    <a:lnTo>
                      <a:pt x="3276" y="3612"/>
                    </a:lnTo>
                    <a:close/>
                    <a:moveTo>
                      <a:pt x="3322" y="3130"/>
                    </a:moveTo>
                    <a:lnTo>
                      <a:pt x="3322" y="3130"/>
                    </a:lnTo>
                    <a:lnTo>
                      <a:pt x="3324" y="3128"/>
                    </a:lnTo>
                    <a:lnTo>
                      <a:pt x="3322" y="3126"/>
                    </a:lnTo>
                    <a:lnTo>
                      <a:pt x="3318" y="3126"/>
                    </a:lnTo>
                    <a:lnTo>
                      <a:pt x="3316" y="3128"/>
                    </a:lnTo>
                    <a:lnTo>
                      <a:pt x="3318" y="3130"/>
                    </a:lnTo>
                    <a:lnTo>
                      <a:pt x="3320" y="3130"/>
                    </a:lnTo>
                    <a:lnTo>
                      <a:pt x="3322" y="3130"/>
                    </a:lnTo>
                    <a:close/>
                    <a:moveTo>
                      <a:pt x="3302" y="3176"/>
                    </a:moveTo>
                    <a:lnTo>
                      <a:pt x="3302" y="3176"/>
                    </a:lnTo>
                    <a:lnTo>
                      <a:pt x="3304" y="3178"/>
                    </a:lnTo>
                    <a:lnTo>
                      <a:pt x="3310" y="3178"/>
                    </a:lnTo>
                    <a:lnTo>
                      <a:pt x="3320" y="3176"/>
                    </a:lnTo>
                    <a:lnTo>
                      <a:pt x="3330" y="3170"/>
                    </a:lnTo>
                    <a:lnTo>
                      <a:pt x="3334" y="3166"/>
                    </a:lnTo>
                    <a:lnTo>
                      <a:pt x="3334" y="3162"/>
                    </a:lnTo>
                    <a:lnTo>
                      <a:pt x="3332" y="3158"/>
                    </a:lnTo>
                    <a:lnTo>
                      <a:pt x="3326" y="3158"/>
                    </a:lnTo>
                    <a:lnTo>
                      <a:pt x="3322" y="3158"/>
                    </a:lnTo>
                    <a:lnTo>
                      <a:pt x="3314" y="3160"/>
                    </a:lnTo>
                    <a:lnTo>
                      <a:pt x="3310" y="3164"/>
                    </a:lnTo>
                    <a:lnTo>
                      <a:pt x="3304" y="3166"/>
                    </a:lnTo>
                    <a:lnTo>
                      <a:pt x="3302" y="3172"/>
                    </a:lnTo>
                    <a:lnTo>
                      <a:pt x="3302" y="3176"/>
                    </a:lnTo>
                    <a:close/>
                    <a:moveTo>
                      <a:pt x="3372" y="3542"/>
                    </a:moveTo>
                    <a:lnTo>
                      <a:pt x="3372" y="3542"/>
                    </a:lnTo>
                    <a:lnTo>
                      <a:pt x="3374" y="3538"/>
                    </a:lnTo>
                    <a:lnTo>
                      <a:pt x="3376" y="3534"/>
                    </a:lnTo>
                    <a:lnTo>
                      <a:pt x="3386" y="3520"/>
                    </a:lnTo>
                    <a:lnTo>
                      <a:pt x="3392" y="3512"/>
                    </a:lnTo>
                    <a:lnTo>
                      <a:pt x="3394" y="3508"/>
                    </a:lnTo>
                    <a:lnTo>
                      <a:pt x="3390" y="3508"/>
                    </a:lnTo>
                    <a:lnTo>
                      <a:pt x="3384" y="3512"/>
                    </a:lnTo>
                    <a:lnTo>
                      <a:pt x="3374" y="3522"/>
                    </a:lnTo>
                    <a:lnTo>
                      <a:pt x="3370" y="3528"/>
                    </a:lnTo>
                    <a:lnTo>
                      <a:pt x="3366" y="3538"/>
                    </a:lnTo>
                    <a:lnTo>
                      <a:pt x="3366" y="3544"/>
                    </a:lnTo>
                    <a:lnTo>
                      <a:pt x="3368" y="3546"/>
                    </a:lnTo>
                    <a:lnTo>
                      <a:pt x="3372" y="3544"/>
                    </a:lnTo>
                    <a:lnTo>
                      <a:pt x="3372" y="3542"/>
                    </a:lnTo>
                    <a:close/>
                    <a:moveTo>
                      <a:pt x="3932" y="2136"/>
                    </a:moveTo>
                    <a:lnTo>
                      <a:pt x="3932" y="2136"/>
                    </a:lnTo>
                    <a:lnTo>
                      <a:pt x="3930" y="2138"/>
                    </a:lnTo>
                    <a:lnTo>
                      <a:pt x="3932" y="2138"/>
                    </a:lnTo>
                    <a:lnTo>
                      <a:pt x="3936" y="2142"/>
                    </a:lnTo>
                    <a:lnTo>
                      <a:pt x="3942" y="2150"/>
                    </a:lnTo>
                    <a:lnTo>
                      <a:pt x="3950" y="2162"/>
                    </a:lnTo>
                    <a:lnTo>
                      <a:pt x="3952" y="2168"/>
                    </a:lnTo>
                    <a:lnTo>
                      <a:pt x="3952" y="2174"/>
                    </a:lnTo>
                    <a:lnTo>
                      <a:pt x="3948" y="2186"/>
                    </a:lnTo>
                    <a:lnTo>
                      <a:pt x="3944" y="2198"/>
                    </a:lnTo>
                    <a:lnTo>
                      <a:pt x="3944" y="2206"/>
                    </a:lnTo>
                    <a:lnTo>
                      <a:pt x="3946" y="2214"/>
                    </a:lnTo>
                    <a:lnTo>
                      <a:pt x="3948" y="2224"/>
                    </a:lnTo>
                    <a:lnTo>
                      <a:pt x="3948" y="2236"/>
                    </a:lnTo>
                    <a:lnTo>
                      <a:pt x="3948" y="2266"/>
                    </a:lnTo>
                    <a:lnTo>
                      <a:pt x="3944" y="2294"/>
                    </a:lnTo>
                    <a:lnTo>
                      <a:pt x="3940" y="2304"/>
                    </a:lnTo>
                    <a:lnTo>
                      <a:pt x="3938" y="2312"/>
                    </a:lnTo>
                    <a:lnTo>
                      <a:pt x="3936" y="2316"/>
                    </a:lnTo>
                    <a:lnTo>
                      <a:pt x="3938" y="2320"/>
                    </a:lnTo>
                    <a:lnTo>
                      <a:pt x="3944" y="2330"/>
                    </a:lnTo>
                    <a:lnTo>
                      <a:pt x="3946" y="2336"/>
                    </a:lnTo>
                    <a:lnTo>
                      <a:pt x="3948" y="2344"/>
                    </a:lnTo>
                    <a:lnTo>
                      <a:pt x="3946" y="2356"/>
                    </a:lnTo>
                    <a:lnTo>
                      <a:pt x="3942" y="2370"/>
                    </a:lnTo>
                    <a:lnTo>
                      <a:pt x="3940" y="2378"/>
                    </a:lnTo>
                    <a:lnTo>
                      <a:pt x="3940" y="2386"/>
                    </a:lnTo>
                    <a:lnTo>
                      <a:pt x="3942" y="2400"/>
                    </a:lnTo>
                    <a:lnTo>
                      <a:pt x="3944" y="2412"/>
                    </a:lnTo>
                    <a:lnTo>
                      <a:pt x="3944" y="2418"/>
                    </a:lnTo>
                    <a:lnTo>
                      <a:pt x="3940" y="2424"/>
                    </a:lnTo>
                    <a:lnTo>
                      <a:pt x="3936" y="2436"/>
                    </a:lnTo>
                    <a:lnTo>
                      <a:pt x="3934" y="2444"/>
                    </a:lnTo>
                    <a:lnTo>
                      <a:pt x="3936" y="2454"/>
                    </a:lnTo>
                    <a:lnTo>
                      <a:pt x="3938" y="2468"/>
                    </a:lnTo>
                    <a:lnTo>
                      <a:pt x="3942" y="2478"/>
                    </a:lnTo>
                    <a:lnTo>
                      <a:pt x="3944" y="2478"/>
                    </a:lnTo>
                    <a:lnTo>
                      <a:pt x="3946" y="2478"/>
                    </a:lnTo>
                    <a:lnTo>
                      <a:pt x="3950" y="2470"/>
                    </a:lnTo>
                    <a:lnTo>
                      <a:pt x="3954" y="2456"/>
                    </a:lnTo>
                    <a:lnTo>
                      <a:pt x="3958" y="2442"/>
                    </a:lnTo>
                    <a:lnTo>
                      <a:pt x="3962" y="2434"/>
                    </a:lnTo>
                    <a:lnTo>
                      <a:pt x="3966" y="2432"/>
                    </a:lnTo>
                    <a:lnTo>
                      <a:pt x="3968" y="2432"/>
                    </a:lnTo>
                    <a:lnTo>
                      <a:pt x="3972" y="2434"/>
                    </a:lnTo>
                    <a:lnTo>
                      <a:pt x="3976" y="2438"/>
                    </a:lnTo>
                    <a:lnTo>
                      <a:pt x="3980" y="2440"/>
                    </a:lnTo>
                    <a:lnTo>
                      <a:pt x="3984" y="2438"/>
                    </a:lnTo>
                    <a:lnTo>
                      <a:pt x="3990" y="2440"/>
                    </a:lnTo>
                    <a:lnTo>
                      <a:pt x="3994" y="2442"/>
                    </a:lnTo>
                    <a:lnTo>
                      <a:pt x="3996" y="2446"/>
                    </a:lnTo>
                    <a:lnTo>
                      <a:pt x="3998" y="2456"/>
                    </a:lnTo>
                    <a:lnTo>
                      <a:pt x="4000" y="2464"/>
                    </a:lnTo>
                    <a:lnTo>
                      <a:pt x="4000" y="2466"/>
                    </a:lnTo>
                    <a:lnTo>
                      <a:pt x="4002" y="2466"/>
                    </a:lnTo>
                    <a:lnTo>
                      <a:pt x="4006" y="2454"/>
                    </a:lnTo>
                    <a:lnTo>
                      <a:pt x="4006" y="2448"/>
                    </a:lnTo>
                    <a:lnTo>
                      <a:pt x="4004" y="2444"/>
                    </a:lnTo>
                    <a:lnTo>
                      <a:pt x="4002" y="2434"/>
                    </a:lnTo>
                    <a:lnTo>
                      <a:pt x="4002" y="2426"/>
                    </a:lnTo>
                    <a:lnTo>
                      <a:pt x="3998" y="2426"/>
                    </a:lnTo>
                    <a:lnTo>
                      <a:pt x="3992" y="2426"/>
                    </a:lnTo>
                    <a:lnTo>
                      <a:pt x="3990" y="2422"/>
                    </a:lnTo>
                    <a:lnTo>
                      <a:pt x="3986" y="2420"/>
                    </a:lnTo>
                    <a:lnTo>
                      <a:pt x="3984" y="2410"/>
                    </a:lnTo>
                    <a:lnTo>
                      <a:pt x="3980" y="2400"/>
                    </a:lnTo>
                    <a:lnTo>
                      <a:pt x="3976" y="2394"/>
                    </a:lnTo>
                    <a:lnTo>
                      <a:pt x="3972" y="2390"/>
                    </a:lnTo>
                    <a:lnTo>
                      <a:pt x="3966" y="2382"/>
                    </a:lnTo>
                    <a:lnTo>
                      <a:pt x="3964" y="2372"/>
                    </a:lnTo>
                    <a:lnTo>
                      <a:pt x="3964" y="2362"/>
                    </a:lnTo>
                    <a:lnTo>
                      <a:pt x="3964" y="2350"/>
                    </a:lnTo>
                    <a:lnTo>
                      <a:pt x="3970" y="2328"/>
                    </a:lnTo>
                    <a:lnTo>
                      <a:pt x="3978" y="2314"/>
                    </a:lnTo>
                    <a:lnTo>
                      <a:pt x="3980" y="2308"/>
                    </a:lnTo>
                    <a:lnTo>
                      <a:pt x="3982" y="2304"/>
                    </a:lnTo>
                    <a:lnTo>
                      <a:pt x="3982" y="2294"/>
                    </a:lnTo>
                    <a:lnTo>
                      <a:pt x="3984" y="2290"/>
                    </a:lnTo>
                    <a:lnTo>
                      <a:pt x="3984" y="2288"/>
                    </a:lnTo>
                    <a:lnTo>
                      <a:pt x="3988" y="2284"/>
                    </a:lnTo>
                    <a:lnTo>
                      <a:pt x="3994" y="2282"/>
                    </a:lnTo>
                    <a:lnTo>
                      <a:pt x="4004" y="2280"/>
                    </a:lnTo>
                    <a:lnTo>
                      <a:pt x="4014" y="2280"/>
                    </a:lnTo>
                    <a:lnTo>
                      <a:pt x="4026" y="2286"/>
                    </a:lnTo>
                    <a:lnTo>
                      <a:pt x="4036" y="2294"/>
                    </a:lnTo>
                    <a:lnTo>
                      <a:pt x="4048" y="2314"/>
                    </a:lnTo>
                    <a:lnTo>
                      <a:pt x="4052" y="2316"/>
                    </a:lnTo>
                    <a:lnTo>
                      <a:pt x="4052" y="2312"/>
                    </a:lnTo>
                    <a:lnTo>
                      <a:pt x="4048" y="2302"/>
                    </a:lnTo>
                    <a:lnTo>
                      <a:pt x="4040" y="2294"/>
                    </a:lnTo>
                    <a:lnTo>
                      <a:pt x="4034" y="2282"/>
                    </a:lnTo>
                    <a:lnTo>
                      <a:pt x="4032" y="2276"/>
                    </a:lnTo>
                    <a:lnTo>
                      <a:pt x="4030" y="2268"/>
                    </a:lnTo>
                    <a:lnTo>
                      <a:pt x="4026" y="2252"/>
                    </a:lnTo>
                    <a:lnTo>
                      <a:pt x="4020" y="2234"/>
                    </a:lnTo>
                    <a:lnTo>
                      <a:pt x="4012" y="2214"/>
                    </a:lnTo>
                    <a:lnTo>
                      <a:pt x="4010" y="2206"/>
                    </a:lnTo>
                    <a:lnTo>
                      <a:pt x="4010" y="2196"/>
                    </a:lnTo>
                    <a:lnTo>
                      <a:pt x="4008" y="2180"/>
                    </a:lnTo>
                    <a:lnTo>
                      <a:pt x="4004" y="2168"/>
                    </a:lnTo>
                    <a:lnTo>
                      <a:pt x="4002" y="2158"/>
                    </a:lnTo>
                    <a:lnTo>
                      <a:pt x="3998" y="2148"/>
                    </a:lnTo>
                    <a:lnTo>
                      <a:pt x="3998" y="2144"/>
                    </a:lnTo>
                    <a:lnTo>
                      <a:pt x="3994" y="2146"/>
                    </a:lnTo>
                    <a:lnTo>
                      <a:pt x="3992" y="2146"/>
                    </a:lnTo>
                    <a:lnTo>
                      <a:pt x="3992" y="2138"/>
                    </a:lnTo>
                    <a:lnTo>
                      <a:pt x="3994" y="2128"/>
                    </a:lnTo>
                    <a:lnTo>
                      <a:pt x="3992" y="2128"/>
                    </a:lnTo>
                    <a:lnTo>
                      <a:pt x="3990" y="2128"/>
                    </a:lnTo>
                    <a:lnTo>
                      <a:pt x="3988" y="2124"/>
                    </a:lnTo>
                    <a:lnTo>
                      <a:pt x="3988" y="2116"/>
                    </a:lnTo>
                    <a:lnTo>
                      <a:pt x="3988" y="2108"/>
                    </a:lnTo>
                    <a:lnTo>
                      <a:pt x="3992" y="2096"/>
                    </a:lnTo>
                    <a:lnTo>
                      <a:pt x="3994" y="2090"/>
                    </a:lnTo>
                    <a:lnTo>
                      <a:pt x="3996" y="2082"/>
                    </a:lnTo>
                    <a:lnTo>
                      <a:pt x="3996" y="2072"/>
                    </a:lnTo>
                    <a:lnTo>
                      <a:pt x="3994" y="2058"/>
                    </a:lnTo>
                    <a:lnTo>
                      <a:pt x="3990" y="2042"/>
                    </a:lnTo>
                    <a:lnTo>
                      <a:pt x="3988" y="2036"/>
                    </a:lnTo>
                    <a:lnTo>
                      <a:pt x="3986" y="2034"/>
                    </a:lnTo>
                    <a:lnTo>
                      <a:pt x="3988" y="2032"/>
                    </a:lnTo>
                    <a:lnTo>
                      <a:pt x="3988" y="2028"/>
                    </a:lnTo>
                    <a:lnTo>
                      <a:pt x="3986" y="2026"/>
                    </a:lnTo>
                    <a:lnTo>
                      <a:pt x="3984" y="2026"/>
                    </a:lnTo>
                    <a:lnTo>
                      <a:pt x="3982" y="2022"/>
                    </a:lnTo>
                    <a:lnTo>
                      <a:pt x="3982" y="2014"/>
                    </a:lnTo>
                    <a:lnTo>
                      <a:pt x="3978" y="2010"/>
                    </a:lnTo>
                    <a:lnTo>
                      <a:pt x="3978" y="2006"/>
                    </a:lnTo>
                    <a:lnTo>
                      <a:pt x="3980" y="2000"/>
                    </a:lnTo>
                    <a:lnTo>
                      <a:pt x="3984" y="1994"/>
                    </a:lnTo>
                    <a:lnTo>
                      <a:pt x="3982" y="1988"/>
                    </a:lnTo>
                    <a:lnTo>
                      <a:pt x="3978" y="1984"/>
                    </a:lnTo>
                    <a:lnTo>
                      <a:pt x="3974" y="1976"/>
                    </a:lnTo>
                    <a:lnTo>
                      <a:pt x="3970" y="1972"/>
                    </a:lnTo>
                    <a:lnTo>
                      <a:pt x="3970" y="1974"/>
                    </a:lnTo>
                    <a:lnTo>
                      <a:pt x="3966" y="1978"/>
                    </a:lnTo>
                    <a:lnTo>
                      <a:pt x="3962" y="1980"/>
                    </a:lnTo>
                    <a:lnTo>
                      <a:pt x="3958" y="1982"/>
                    </a:lnTo>
                    <a:lnTo>
                      <a:pt x="3954" y="1982"/>
                    </a:lnTo>
                    <a:lnTo>
                      <a:pt x="3954" y="1984"/>
                    </a:lnTo>
                    <a:lnTo>
                      <a:pt x="3960" y="1990"/>
                    </a:lnTo>
                    <a:lnTo>
                      <a:pt x="3966" y="1998"/>
                    </a:lnTo>
                    <a:lnTo>
                      <a:pt x="3968" y="2004"/>
                    </a:lnTo>
                    <a:lnTo>
                      <a:pt x="3970" y="2008"/>
                    </a:lnTo>
                    <a:lnTo>
                      <a:pt x="3966" y="2016"/>
                    </a:lnTo>
                    <a:lnTo>
                      <a:pt x="3964" y="2018"/>
                    </a:lnTo>
                    <a:lnTo>
                      <a:pt x="3962" y="2018"/>
                    </a:lnTo>
                    <a:lnTo>
                      <a:pt x="3960" y="2020"/>
                    </a:lnTo>
                    <a:lnTo>
                      <a:pt x="3960" y="2024"/>
                    </a:lnTo>
                    <a:lnTo>
                      <a:pt x="3962" y="2024"/>
                    </a:lnTo>
                    <a:lnTo>
                      <a:pt x="3964" y="2026"/>
                    </a:lnTo>
                    <a:lnTo>
                      <a:pt x="3966" y="2028"/>
                    </a:lnTo>
                    <a:lnTo>
                      <a:pt x="3966" y="2030"/>
                    </a:lnTo>
                    <a:lnTo>
                      <a:pt x="3962" y="2034"/>
                    </a:lnTo>
                    <a:lnTo>
                      <a:pt x="3958" y="2038"/>
                    </a:lnTo>
                    <a:lnTo>
                      <a:pt x="3954" y="2038"/>
                    </a:lnTo>
                    <a:lnTo>
                      <a:pt x="3954" y="2036"/>
                    </a:lnTo>
                    <a:lnTo>
                      <a:pt x="3952" y="2034"/>
                    </a:lnTo>
                    <a:lnTo>
                      <a:pt x="3952" y="2030"/>
                    </a:lnTo>
                    <a:lnTo>
                      <a:pt x="3950" y="2028"/>
                    </a:lnTo>
                    <a:lnTo>
                      <a:pt x="3946" y="2030"/>
                    </a:lnTo>
                    <a:lnTo>
                      <a:pt x="3940" y="2032"/>
                    </a:lnTo>
                    <a:lnTo>
                      <a:pt x="3936" y="2034"/>
                    </a:lnTo>
                    <a:lnTo>
                      <a:pt x="3932" y="2036"/>
                    </a:lnTo>
                    <a:lnTo>
                      <a:pt x="3934" y="2044"/>
                    </a:lnTo>
                    <a:lnTo>
                      <a:pt x="3936" y="2054"/>
                    </a:lnTo>
                    <a:lnTo>
                      <a:pt x="3938" y="2066"/>
                    </a:lnTo>
                    <a:lnTo>
                      <a:pt x="3936" y="2078"/>
                    </a:lnTo>
                    <a:lnTo>
                      <a:pt x="3930" y="2090"/>
                    </a:lnTo>
                    <a:lnTo>
                      <a:pt x="3928" y="2098"/>
                    </a:lnTo>
                    <a:lnTo>
                      <a:pt x="3928" y="2104"/>
                    </a:lnTo>
                    <a:lnTo>
                      <a:pt x="3930" y="2108"/>
                    </a:lnTo>
                    <a:lnTo>
                      <a:pt x="3928" y="2118"/>
                    </a:lnTo>
                    <a:lnTo>
                      <a:pt x="3926" y="2124"/>
                    </a:lnTo>
                    <a:lnTo>
                      <a:pt x="3928" y="2128"/>
                    </a:lnTo>
                    <a:lnTo>
                      <a:pt x="3930" y="2132"/>
                    </a:lnTo>
                    <a:lnTo>
                      <a:pt x="3934" y="2134"/>
                    </a:lnTo>
                    <a:lnTo>
                      <a:pt x="3934" y="2136"/>
                    </a:lnTo>
                    <a:lnTo>
                      <a:pt x="3932" y="2136"/>
                    </a:lnTo>
                    <a:close/>
                    <a:moveTo>
                      <a:pt x="4070" y="2610"/>
                    </a:moveTo>
                    <a:lnTo>
                      <a:pt x="4070" y="2610"/>
                    </a:lnTo>
                    <a:lnTo>
                      <a:pt x="4068" y="2602"/>
                    </a:lnTo>
                    <a:lnTo>
                      <a:pt x="4068" y="2594"/>
                    </a:lnTo>
                    <a:lnTo>
                      <a:pt x="4070" y="2586"/>
                    </a:lnTo>
                    <a:lnTo>
                      <a:pt x="4072" y="2580"/>
                    </a:lnTo>
                    <a:lnTo>
                      <a:pt x="4078" y="2572"/>
                    </a:lnTo>
                    <a:lnTo>
                      <a:pt x="4078" y="2570"/>
                    </a:lnTo>
                    <a:lnTo>
                      <a:pt x="4076" y="2568"/>
                    </a:lnTo>
                    <a:lnTo>
                      <a:pt x="4072" y="2570"/>
                    </a:lnTo>
                    <a:lnTo>
                      <a:pt x="4068" y="2572"/>
                    </a:lnTo>
                    <a:lnTo>
                      <a:pt x="4062" y="2582"/>
                    </a:lnTo>
                    <a:lnTo>
                      <a:pt x="4054" y="2590"/>
                    </a:lnTo>
                    <a:lnTo>
                      <a:pt x="4050" y="2592"/>
                    </a:lnTo>
                    <a:lnTo>
                      <a:pt x="4044" y="2592"/>
                    </a:lnTo>
                    <a:lnTo>
                      <a:pt x="4040" y="2592"/>
                    </a:lnTo>
                    <a:lnTo>
                      <a:pt x="4038" y="2590"/>
                    </a:lnTo>
                    <a:lnTo>
                      <a:pt x="4036" y="2586"/>
                    </a:lnTo>
                    <a:lnTo>
                      <a:pt x="4034" y="2582"/>
                    </a:lnTo>
                    <a:lnTo>
                      <a:pt x="4032" y="2580"/>
                    </a:lnTo>
                    <a:lnTo>
                      <a:pt x="4028" y="2578"/>
                    </a:lnTo>
                    <a:lnTo>
                      <a:pt x="4022" y="2578"/>
                    </a:lnTo>
                    <a:lnTo>
                      <a:pt x="4012" y="2576"/>
                    </a:lnTo>
                    <a:lnTo>
                      <a:pt x="4004" y="2570"/>
                    </a:lnTo>
                    <a:lnTo>
                      <a:pt x="3994" y="2562"/>
                    </a:lnTo>
                    <a:lnTo>
                      <a:pt x="3984" y="2554"/>
                    </a:lnTo>
                    <a:lnTo>
                      <a:pt x="3966" y="2534"/>
                    </a:lnTo>
                    <a:lnTo>
                      <a:pt x="3952" y="2516"/>
                    </a:lnTo>
                    <a:lnTo>
                      <a:pt x="3946" y="2510"/>
                    </a:lnTo>
                    <a:lnTo>
                      <a:pt x="3940" y="2506"/>
                    </a:lnTo>
                    <a:lnTo>
                      <a:pt x="3934" y="2504"/>
                    </a:lnTo>
                    <a:lnTo>
                      <a:pt x="3930" y="2504"/>
                    </a:lnTo>
                    <a:lnTo>
                      <a:pt x="3926" y="2508"/>
                    </a:lnTo>
                    <a:lnTo>
                      <a:pt x="3924" y="2512"/>
                    </a:lnTo>
                    <a:lnTo>
                      <a:pt x="3924" y="2520"/>
                    </a:lnTo>
                    <a:lnTo>
                      <a:pt x="3928" y="2530"/>
                    </a:lnTo>
                    <a:lnTo>
                      <a:pt x="3932" y="2540"/>
                    </a:lnTo>
                    <a:lnTo>
                      <a:pt x="3932" y="2546"/>
                    </a:lnTo>
                    <a:lnTo>
                      <a:pt x="3932" y="2552"/>
                    </a:lnTo>
                    <a:lnTo>
                      <a:pt x="3930" y="2556"/>
                    </a:lnTo>
                    <a:lnTo>
                      <a:pt x="3928" y="2564"/>
                    </a:lnTo>
                    <a:lnTo>
                      <a:pt x="3926" y="2568"/>
                    </a:lnTo>
                    <a:lnTo>
                      <a:pt x="3928" y="2574"/>
                    </a:lnTo>
                    <a:lnTo>
                      <a:pt x="3928" y="2580"/>
                    </a:lnTo>
                    <a:lnTo>
                      <a:pt x="3928" y="2584"/>
                    </a:lnTo>
                    <a:lnTo>
                      <a:pt x="3922" y="2594"/>
                    </a:lnTo>
                    <a:lnTo>
                      <a:pt x="3918" y="2602"/>
                    </a:lnTo>
                    <a:lnTo>
                      <a:pt x="3916" y="2606"/>
                    </a:lnTo>
                    <a:lnTo>
                      <a:pt x="3916" y="2610"/>
                    </a:lnTo>
                    <a:lnTo>
                      <a:pt x="3918" y="2620"/>
                    </a:lnTo>
                    <a:lnTo>
                      <a:pt x="3918" y="2630"/>
                    </a:lnTo>
                    <a:lnTo>
                      <a:pt x="3914" y="2634"/>
                    </a:lnTo>
                    <a:lnTo>
                      <a:pt x="3912" y="2636"/>
                    </a:lnTo>
                    <a:lnTo>
                      <a:pt x="3906" y="2636"/>
                    </a:lnTo>
                    <a:lnTo>
                      <a:pt x="3900" y="2632"/>
                    </a:lnTo>
                    <a:lnTo>
                      <a:pt x="3886" y="2626"/>
                    </a:lnTo>
                    <a:lnTo>
                      <a:pt x="3876" y="2624"/>
                    </a:lnTo>
                    <a:lnTo>
                      <a:pt x="3874" y="2624"/>
                    </a:lnTo>
                    <a:lnTo>
                      <a:pt x="3872" y="2628"/>
                    </a:lnTo>
                    <a:lnTo>
                      <a:pt x="3874" y="2630"/>
                    </a:lnTo>
                    <a:lnTo>
                      <a:pt x="3878" y="2636"/>
                    </a:lnTo>
                    <a:lnTo>
                      <a:pt x="3880" y="2640"/>
                    </a:lnTo>
                    <a:lnTo>
                      <a:pt x="3880" y="2642"/>
                    </a:lnTo>
                    <a:lnTo>
                      <a:pt x="3878" y="2648"/>
                    </a:lnTo>
                    <a:lnTo>
                      <a:pt x="3872" y="2656"/>
                    </a:lnTo>
                    <a:lnTo>
                      <a:pt x="3866" y="2662"/>
                    </a:lnTo>
                    <a:lnTo>
                      <a:pt x="3858" y="2670"/>
                    </a:lnTo>
                    <a:lnTo>
                      <a:pt x="3854" y="2676"/>
                    </a:lnTo>
                    <a:lnTo>
                      <a:pt x="3852" y="2680"/>
                    </a:lnTo>
                    <a:lnTo>
                      <a:pt x="3852" y="2682"/>
                    </a:lnTo>
                    <a:lnTo>
                      <a:pt x="3854" y="2686"/>
                    </a:lnTo>
                    <a:lnTo>
                      <a:pt x="3856" y="2690"/>
                    </a:lnTo>
                    <a:lnTo>
                      <a:pt x="3862" y="2694"/>
                    </a:lnTo>
                    <a:lnTo>
                      <a:pt x="3866" y="2700"/>
                    </a:lnTo>
                    <a:lnTo>
                      <a:pt x="3866" y="2706"/>
                    </a:lnTo>
                    <a:lnTo>
                      <a:pt x="3864" y="2710"/>
                    </a:lnTo>
                    <a:lnTo>
                      <a:pt x="3860" y="2722"/>
                    </a:lnTo>
                    <a:lnTo>
                      <a:pt x="3862" y="2726"/>
                    </a:lnTo>
                    <a:lnTo>
                      <a:pt x="3864" y="2732"/>
                    </a:lnTo>
                    <a:lnTo>
                      <a:pt x="3866" y="2734"/>
                    </a:lnTo>
                    <a:lnTo>
                      <a:pt x="3870" y="2736"/>
                    </a:lnTo>
                    <a:lnTo>
                      <a:pt x="3874" y="2732"/>
                    </a:lnTo>
                    <a:lnTo>
                      <a:pt x="3880" y="2720"/>
                    </a:lnTo>
                    <a:lnTo>
                      <a:pt x="3884" y="2712"/>
                    </a:lnTo>
                    <a:lnTo>
                      <a:pt x="3888" y="2710"/>
                    </a:lnTo>
                    <a:lnTo>
                      <a:pt x="3890" y="2712"/>
                    </a:lnTo>
                    <a:lnTo>
                      <a:pt x="3896" y="2714"/>
                    </a:lnTo>
                    <a:lnTo>
                      <a:pt x="3900" y="2714"/>
                    </a:lnTo>
                    <a:lnTo>
                      <a:pt x="3908" y="2712"/>
                    </a:lnTo>
                    <a:lnTo>
                      <a:pt x="3912" y="2710"/>
                    </a:lnTo>
                    <a:lnTo>
                      <a:pt x="3910" y="2706"/>
                    </a:lnTo>
                    <a:lnTo>
                      <a:pt x="3894" y="2698"/>
                    </a:lnTo>
                    <a:lnTo>
                      <a:pt x="3886" y="2692"/>
                    </a:lnTo>
                    <a:lnTo>
                      <a:pt x="3878" y="2686"/>
                    </a:lnTo>
                    <a:lnTo>
                      <a:pt x="3874" y="2680"/>
                    </a:lnTo>
                    <a:lnTo>
                      <a:pt x="3874" y="2676"/>
                    </a:lnTo>
                    <a:lnTo>
                      <a:pt x="3876" y="2672"/>
                    </a:lnTo>
                    <a:lnTo>
                      <a:pt x="3882" y="2666"/>
                    </a:lnTo>
                    <a:lnTo>
                      <a:pt x="3886" y="2666"/>
                    </a:lnTo>
                    <a:lnTo>
                      <a:pt x="3888" y="2668"/>
                    </a:lnTo>
                    <a:lnTo>
                      <a:pt x="3892" y="2670"/>
                    </a:lnTo>
                    <a:lnTo>
                      <a:pt x="3896" y="2674"/>
                    </a:lnTo>
                    <a:lnTo>
                      <a:pt x="3900" y="2676"/>
                    </a:lnTo>
                    <a:lnTo>
                      <a:pt x="3906" y="2676"/>
                    </a:lnTo>
                    <a:lnTo>
                      <a:pt x="3912" y="2674"/>
                    </a:lnTo>
                    <a:lnTo>
                      <a:pt x="3918" y="2670"/>
                    </a:lnTo>
                    <a:lnTo>
                      <a:pt x="3924" y="2668"/>
                    </a:lnTo>
                    <a:lnTo>
                      <a:pt x="3930" y="2666"/>
                    </a:lnTo>
                    <a:lnTo>
                      <a:pt x="3936" y="2668"/>
                    </a:lnTo>
                    <a:lnTo>
                      <a:pt x="3954" y="2678"/>
                    </a:lnTo>
                    <a:lnTo>
                      <a:pt x="3984" y="2698"/>
                    </a:lnTo>
                    <a:lnTo>
                      <a:pt x="3992" y="2700"/>
                    </a:lnTo>
                    <a:lnTo>
                      <a:pt x="3996" y="2698"/>
                    </a:lnTo>
                    <a:lnTo>
                      <a:pt x="4000" y="2692"/>
                    </a:lnTo>
                    <a:lnTo>
                      <a:pt x="4002" y="2684"/>
                    </a:lnTo>
                    <a:lnTo>
                      <a:pt x="4008" y="2664"/>
                    </a:lnTo>
                    <a:lnTo>
                      <a:pt x="4012" y="2656"/>
                    </a:lnTo>
                    <a:lnTo>
                      <a:pt x="4018" y="2652"/>
                    </a:lnTo>
                    <a:lnTo>
                      <a:pt x="4030" y="2648"/>
                    </a:lnTo>
                    <a:lnTo>
                      <a:pt x="4042" y="2646"/>
                    </a:lnTo>
                    <a:lnTo>
                      <a:pt x="4054" y="2644"/>
                    </a:lnTo>
                    <a:lnTo>
                      <a:pt x="4068" y="2640"/>
                    </a:lnTo>
                    <a:lnTo>
                      <a:pt x="4090" y="2630"/>
                    </a:lnTo>
                    <a:lnTo>
                      <a:pt x="4096" y="2626"/>
                    </a:lnTo>
                    <a:lnTo>
                      <a:pt x="4096" y="2624"/>
                    </a:lnTo>
                    <a:lnTo>
                      <a:pt x="4094" y="2622"/>
                    </a:lnTo>
                    <a:lnTo>
                      <a:pt x="4092" y="2620"/>
                    </a:lnTo>
                    <a:lnTo>
                      <a:pt x="4090" y="2620"/>
                    </a:lnTo>
                    <a:lnTo>
                      <a:pt x="4084" y="2622"/>
                    </a:lnTo>
                    <a:lnTo>
                      <a:pt x="4082" y="2622"/>
                    </a:lnTo>
                    <a:lnTo>
                      <a:pt x="4078" y="2622"/>
                    </a:lnTo>
                    <a:lnTo>
                      <a:pt x="4074" y="2618"/>
                    </a:lnTo>
                    <a:lnTo>
                      <a:pt x="4070" y="2610"/>
                    </a:lnTo>
                    <a:close/>
                    <a:moveTo>
                      <a:pt x="3802" y="2924"/>
                    </a:moveTo>
                    <a:lnTo>
                      <a:pt x="3802" y="2924"/>
                    </a:lnTo>
                    <a:lnTo>
                      <a:pt x="3806" y="2916"/>
                    </a:lnTo>
                    <a:lnTo>
                      <a:pt x="3806" y="2908"/>
                    </a:lnTo>
                    <a:lnTo>
                      <a:pt x="3804" y="2906"/>
                    </a:lnTo>
                    <a:lnTo>
                      <a:pt x="3802" y="2904"/>
                    </a:lnTo>
                    <a:lnTo>
                      <a:pt x="3800" y="2906"/>
                    </a:lnTo>
                    <a:lnTo>
                      <a:pt x="3796" y="2910"/>
                    </a:lnTo>
                    <a:lnTo>
                      <a:pt x="3792" y="2914"/>
                    </a:lnTo>
                    <a:lnTo>
                      <a:pt x="3792" y="2918"/>
                    </a:lnTo>
                    <a:lnTo>
                      <a:pt x="3792" y="2922"/>
                    </a:lnTo>
                    <a:lnTo>
                      <a:pt x="3792" y="2924"/>
                    </a:lnTo>
                    <a:lnTo>
                      <a:pt x="3794" y="2926"/>
                    </a:lnTo>
                    <a:lnTo>
                      <a:pt x="3798" y="2928"/>
                    </a:lnTo>
                    <a:lnTo>
                      <a:pt x="3800" y="2926"/>
                    </a:lnTo>
                    <a:lnTo>
                      <a:pt x="3802" y="2924"/>
                    </a:lnTo>
                    <a:close/>
                    <a:moveTo>
                      <a:pt x="3594" y="3018"/>
                    </a:moveTo>
                    <a:lnTo>
                      <a:pt x="3594" y="3018"/>
                    </a:lnTo>
                    <a:lnTo>
                      <a:pt x="3596" y="3016"/>
                    </a:lnTo>
                    <a:lnTo>
                      <a:pt x="3596" y="3014"/>
                    </a:lnTo>
                    <a:lnTo>
                      <a:pt x="3594" y="3010"/>
                    </a:lnTo>
                    <a:lnTo>
                      <a:pt x="3592" y="3010"/>
                    </a:lnTo>
                    <a:lnTo>
                      <a:pt x="3590" y="3012"/>
                    </a:lnTo>
                    <a:lnTo>
                      <a:pt x="3588" y="3014"/>
                    </a:lnTo>
                    <a:lnTo>
                      <a:pt x="3590" y="3018"/>
                    </a:lnTo>
                    <a:lnTo>
                      <a:pt x="3594" y="3018"/>
                    </a:lnTo>
                    <a:close/>
                    <a:moveTo>
                      <a:pt x="3048" y="4040"/>
                    </a:moveTo>
                    <a:lnTo>
                      <a:pt x="3048" y="4040"/>
                    </a:lnTo>
                    <a:lnTo>
                      <a:pt x="3046" y="4042"/>
                    </a:lnTo>
                    <a:lnTo>
                      <a:pt x="3044" y="4044"/>
                    </a:lnTo>
                    <a:lnTo>
                      <a:pt x="3042" y="4050"/>
                    </a:lnTo>
                    <a:lnTo>
                      <a:pt x="3044" y="4056"/>
                    </a:lnTo>
                    <a:lnTo>
                      <a:pt x="3046" y="4062"/>
                    </a:lnTo>
                    <a:lnTo>
                      <a:pt x="3048" y="4064"/>
                    </a:lnTo>
                    <a:lnTo>
                      <a:pt x="3050" y="4068"/>
                    </a:lnTo>
                    <a:lnTo>
                      <a:pt x="3052" y="4098"/>
                    </a:lnTo>
                    <a:lnTo>
                      <a:pt x="3054" y="4116"/>
                    </a:lnTo>
                    <a:lnTo>
                      <a:pt x="3056" y="4120"/>
                    </a:lnTo>
                    <a:lnTo>
                      <a:pt x="3058" y="4120"/>
                    </a:lnTo>
                    <a:lnTo>
                      <a:pt x="3062" y="4120"/>
                    </a:lnTo>
                    <a:lnTo>
                      <a:pt x="3064" y="4122"/>
                    </a:lnTo>
                    <a:lnTo>
                      <a:pt x="3066" y="4126"/>
                    </a:lnTo>
                    <a:lnTo>
                      <a:pt x="3070" y="4134"/>
                    </a:lnTo>
                    <a:lnTo>
                      <a:pt x="3074" y="4138"/>
                    </a:lnTo>
                    <a:lnTo>
                      <a:pt x="3076" y="4134"/>
                    </a:lnTo>
                    <a:lnTo>
                      <a:pt x="3076" y="4128"/>
                    </a:lnTo>
                    <a:lnTo>
                      <a:pt x="3078" y="4120"/>
                    </a:lnTo>
                    <a:lnTo>
                      <a:pt x="3078" y="4118"/>
                    </a:lnTo>
                    <a:lnTo>
                      <a:pt x="3082" y="4118"/>
                    </a:lnTo>
                    <a:lnTo>
                      <a:pt x="3086" y="4122"/>
                    </a:lnTo>
                    <a:lnTo>
                      <a:pt x="3090" y="4126"/>
                    </a:lnTo>
                    <a:lnTo>
                      <a:pt x="3092" y="4130"/>
                    </a:lnTo>
                    <a:lnTo>
                      <a:pt x="3090" y="4134"/>
                    </a:lnTo>
                    <a:lnTo>
                      <a:pt x="3086" y="4140"/>
                    </a:lnTo>
                    <a:lnTo>
                      <a:pt x="3080" y="4146"/>
                    </a:lnTo>
                    <a:lnTo>
                      <a:pt x="3076" y="4156"/>
                    </a:lnTo>
                    <a:lnTo>
                      <a:pt x="3078" y="4164"/>
                    </a:lnTo>
                    <a:lnTo>
                      <a:pt x="3078" y="4166"/>
                    </a:lnTo>
                    <a:lnTo>
                      <a:pt x="3082" y="4166"/>
                    </a:lnTo>
                    <a:lnTo>
                      <a:pt x="3084" y="4164"/>
                    </a:lnTo>
                    <a:lnTo>
                      <a:pt x="3088" y="4166"/>
                    </a:lnTo>
                    <a:lnTo>
                      <a:pt x="3092" y="4170"/>
                    </a:lnTo>
                    <a:lnTo>
                      <a:pt x="3096" y="4174"/>
                    </a:lnTo>
                    <a:lnTo>
                      <a:pt x="3100" y="4176"/>
                    </a:lnTo>
                    <a:lnTo>
                      <a:pt x="3104" y="4178"/>
                    </a:lnTo>
                    <a:lnTo>
                      <a:pt x="3112" y="4176"/>
                    </a:lnTo>
                    <a:lnTo>
                      <a:pt x="3112" y="4174"/>
                    </a:lnTo>
                    <a:lnTo>
                      <a:pt x="3112" y="4168"/>
                    </a:lnTo>
                    <a:lnTo>
                      <a:pt x="3112" y="4166"/>
                    </a:lnTo>
                    <a:lnTo>
                      <a:pt x="3116" y="4164"/>
                    </a:lnTo>
                    <a:lnTo>
                      <a:pt x="3120" y="4160"/>
                    </a:lnTo>
                    <a:lnTo>
                      <a:pt x="3124" y="4160"/>
                    </a:lnTo>
                    <a:lnTo>
                      <a:pt x="3138" y="4172"/>
                    </a:lnTo>
                    <a:lnTo>
                      <a:pt x="3144" y="4176"/>
                    </a:lnTo>
                    <a:lnTo>
                      <a:pt x="3148" y="4180"/>
                    </a:lnTo>
                    <a:lnTo>
                      <a:pt x="3152" y="4188"/>
                    </a:lnTo>
                    <a:lnTo>
                      <a:pt x="3154" y="4196"/>
                    </a:lnTo>
                    <a:lnTo>
                      <a:pt x="3156" y="4198"/>
                    </a:lnTo>
                    <a:lnTo>
                      <a:pt x="3158" y="4198"/>
                    </a:lnTo>
                    <a:lnTo>
                      <a:pt x="3162" y="4198"/>
                    </a:lnTo>
                    <a:lnTo>
                      <a:pt x="3162" y="4196"/>
                    </a:lnTo>
                    <a:lnTo>
                      <a:pt x="3162" y="4188"/>
                    </a:lnTo>
                    <a:lnTo>
                      <a:pt x="3154" y="4170"/>
                    </a:lnTo>
                    <a:lnTo>
                      <a:pt x="3154" y="4166"/>
                    </a:lnTo>
                    <a:lnTo>
                      <a:pt x="3154" y="4164"/>
                    </a:lnTo>
                    <a:lnTo>
                      <a:pt x="3160" y="4164"/>
                    </a:lnTo>
                    <a:lnTo>
                      <a:pt x="3164" y="4168"/>
                    </a:lnTo>
                    <a:lnTo>
                      <a:pt x="3168" y="4174"/>
                    </a:lnTo>
                    <a:lnTo>
                      <a:pt x="3172" y="4180"/>
                    </a:lnTo>
                    <a:lnTo>
                      <a:pt x="3176" y="4182"/>
                    </a:lnTo>
                    <a:lnTo>
                      <a:pt x="3180" y="4186"/>
                    </a:lnTo>
                    <a:lnTo>
                      <a:pt x="3184" y="4192"/>
                    </a:lnTo>
                    <a:lnTo>
                      <a:pt x="3186" y="4198"/>
                    </a:lnTo>
                    <a:lnTo>
                      <a:pt x="3186" y="4202"/>
                    </a:lnTo>
                    <a:lnTo>
                      <a:pt x="3188" y="4206"/>
                    </a:lnTo>
                    <a:lnTo>
                      <a:pt x="3196" y="4210"/>
                    </a:lnTo>
                    <a:lnTo>
                      <a:pt x="3206" y="4216"/>
                    </a:lnTo>
                    <a:lnTo>
                      <a:pt x="3210" y="4218"/>
                    </a:lnTo>
                    <a:lnTo>
                      <a:pt x="3212" y="4222"/>
                    </a:lnTo>
                    <a:lnTo>
                      <a:pt x="3212" y="4228"/>
                    </a:lnTo>
                    <a:lnTo>
                      <a:pt x="3216" y="4232"/>
                    </a:lnTo>
                    <a:lnTo>
                      <a:pt x="3218" y="4230"/>
                    </a:lnTo>
                    <a:lnTo>
                      <a:pt x="3220" y="4224"/>
                    </a:lnTo>
                    <a:lnTo>
                      <a:pt x="3222" y="4216"/>
                    </a:lnTo>
                    <a:lnTo>
                      <a:pt x="3222" y="4208"/>
                    </a:lnTo>
                    <a:lnTo>
                      <a:pt x="3220" y="4204"/>
                    </a:lnTo>
                    <a:lnTo>
                      <a:pt x="3218" y="4202"/>
                    </a:lnTo>
                    <a:lnTo>
                      <a:pt x="3210" y="4200"/>
                    </a:lnTo>
                    <a:lnTo>
                      <a:pt x="3206" y="4200"/>
                    </a:lnTo>
                    <a:lnTo>
                      <a:pt x="3206" y="4196"/>
                    </a:lnTo>
                    <a:lnTo>
                      <a:pt x="3206" y="4194"/>
                    </a:lnTo>
                    <a:lnTo>
                      <a:pt x="3206" y="4192"/>
                    </a:lnTo>
                    <a:lnTo>
                      <a:pt x="3204" y="4186"/>
                    </a:lnTo>
                    <a:lnTo>
                      <a:pt x="3198" y="4182"/>
                    </a:lnTo>
                    <a:lnTo>
                      <a:pt x="3196" y="4178"/>
                    </a:lnTo>
                    <a:lnTo>
                      <a:pt x="3194" y="4174"/>
                    </a:lnTo>
                    <a:lnTo>
                      <a:pt x="3196" y="4174"/>
                    </a:lnTo>
                    <a:lnTo>
                      <a:pt x="3198" y="4174"/>
                    </a:lnTo>
                    <a:lnTo>
                      <a:pt x="3206" y="4174"/>
                    </a:lnTo>
                    <a:lnTo>
                      <a:pt x="3210" y="4172"/>
                    </a:lnTo>
                    <a:lnTo>
                      <a:pt x="3212" y="4172"/>
                    </a:lnTo>
                    <a:lnTo>
                      <a:pt x="3214" y="4168"/>
                    </a:lnTo>
                    <a:lnTo>
                      <a:pt x="3210" y="4164"/>
                    </a:lnTo>
                    <a:lnTo>
                      <a:pt x="3194" y="4156"/>
                    </a:lnTo>
                    <a:lnTo>
                      <a:pt x="3190" y="4154"/>
                    </a:lnTo>
                    <a:lnTo>
                      <a:pt x="3186" y="4156"/>
                    </a:lnTo>
                    <a:lnTo>
                      <a:pt x="3186" y="4158"/>
                    </a:lnTo>
                    <a:lnTo>
                      <a:pt x="3184" y="4162"/>
                    </a:lnTo>
                    <a:lnTo>
                      <a:pt x="3184" y="4170"/>
                    </a:lnTo>
                    <a:lnTo>
                      <a:pt x="3182" y="4172"/>
                    </a:lnTo>
                    <a:lnTo>
                      <a:pt x="3180" y="4170"/>
                    </a:lnTo>
                    <a:lnTo>
                      <a:pt x="3178" y="4168"/>
                    </a:lnTo>
                    <a:lnTo>
                      <a:pt x="3176" y="4164"/>
                    </a:lnTo>
                    <a:lnTo>
                      <a:pt x="3176" y="4158"/>
                    </a:lnTo>
                    <a:lnTo>
                      <a:pt x="3176" y="4154"/>
                    </a:lnTo>
                    <a:lnTo>
                      <a:pt x="3174" y="4150"/>
                    </a:lnTo>
                    <a:lnTo>
                      <a:pt x="3170" y="4146"/>
                    </a:lnTo>
                    <a:lnTo>
                      <a:pt x="3164" y="4142"/>
                    </a:lnTo>
                    <a:lnTo>
                      <a:pt x="3158" y="4140"/>
                    </a:lnTo>
                    <a:lnTo>
                      <a:pt x="3154" y="4140"/>
                    </a:lnTo>
                    <a:lnTo>
                      <a:pt x="3152" y="4140"/>
                    </a:lnTo>
                    <a:lnTo>
                      <a:pt x="3150" y="4142"/>
                    </a:lnTo>
                    <a:lnTo>
                      <a:pt x="3148" y="4146"/>
                    </a:lnTo>
                    <a:lnTo>
                      <a:pt x="3144" y="4146"/>
                    </a:lnTo>
                    <a:lnTo>
                      <a:pt x="3142" y="4146"/>
                    </a:lnTo>
                    <a:lnTo>
                      <a:pt x="3140" y="4148"/>
                    </a:lnTo>
                    <a:lnTo>
                      <a:pt x="3140" y="4152"/>
                    </a:lnTo>
                    <a:lnTo>
                      <a:pt x="3140" y="4158"/>
                    </a:lnTo>
                    <a:lnTo>
                      <a:pt x="3138" y="4158"/>
                    </a:lnTo>
                    <a:lnTo>
                      <a:pt x="3136" y="4158"/>
                    </a:lnTo>
                    <a:lnTo>
                      <a:pt x="3130" y="4156"/>
                    </a:lnTo>
                    <a:lnTo>
                      <a:pt x="3126" y="4152"/>
                    </a:lnTo>
                    <a:lnTo>
                      <a:pt x="3122" y="4142"/>
                    </a:lnTo>
                    <a:lnTo>
                      <a:pt x="3120" y="4132"/>
                    </a:lnTo>
                    <a:lnTo>
                      <a:pt x="3120" y="4124"/>
                    </a:lnTo>
                    <a:lnTo>
                      <a:pt x="3120" y="4120"/>
                    </a:lnTo>
                    <a:lnTo>
                      <a:pt x="3120" y="4116"/>
                    </a:lnTo>
                    <a:lnTo>
                      <a:pt x="3116" y="4104"/>
                    </a:lnTo>
                    <a:lnTo>
                      <a:pt x="3112" y="4092"/>
                    </a:lnTo>
                    <a:lnTo>
                      <a:pt x="3112" y="4086"/>
                    </a:lnTo>
                    <a:lnTo>
                      <a:pt x="3116" y="4082"/>
                    </a:lnTo>
                    <a:lnTo>
                      <a:pt x="3120" y="4072"/>
                    </a:lnTo>
                    <a:lnTo>
                      <a:pt x="3120" y="4066"/>
                    </a:lnTo>
                    <a:lnTo>
                      <a:pt x="3120" y="4062"/>
                    </a:lnTo>
                    <a:lnTo>
                      <a:pt x="3124" y="4054"/>
                    </a:lnTo>
                    <a:lnTo>
                      <a:pt x="3128" y="4052"/>
                    </a:lnTo>
                    <a:lnTo>
                      <a:pt x="3130" y="4050"/>
                    </a:lnTo>
                    <a:lnTo>
                      <a:pt x="3132" y="4052"/>
                    </a:lnTo>
                    <a:lnTo>
                      <a:pt x="3134" y="4052"/>
                    </a:lnTo>
                    <a:lnTo>
                      <a:pt x="3136" y="4056"/>
                    </a:lnTo>
                    <a:lnTo>
                      <a:pt x="3138" y="4056"/>
                    </a:lnTo>
                    <a:lnTo>
                      <a:pt x="3144" y="4046"/>
                    </a:lnTo>
                    <a:lnTo>
                      <a:pt x="3148" y="4034"/>
                    </a:lnTo>
                    <a:lnTo>
                      <a:pt x="3154" y="4008"/>
                    </a:lnTo>
                    <a:lnTo>
                      <a:pt x="3154" y="4006"/>
                    </a:lnTo>
                    <a:lnTo>
                      <a:pt x="3152" y="4002"/>
                    </a:lnTo>
                    <a:lnTo>
                      <a:pt x="3146" y="3992"/>
                    </a:lnTo>
                    <a:lnTo>
                      <a:pt x="3144" y="3986"/>
                    </a:lnTo>
                    <a:lnTo>
                      <a:pt x="3142" y="3978"/>
                    </a:lnTo>
                    <a:lnTo>
                      <a:pt x="3142" y="3970"/>
                    </a:lnTo>
                    <a:lnTo>
                      <a:pt x="3144" y="3960"/>
                    </a:lnTo>
                    <a:lnTo>
                      <a:pt x="3148" y="3944"/>
                    </a:lnTo>
                    <a:lnTo>
                      <a:pt x="3146" y="3936"/>
                    </a:lnTo>
                    <a:lnTo>
                      <a:pt x="3146" y="3934"/>
                    </a:lnTo>
                    <a:lnTo>
                      <a:pt x="3142" y="3934"/>
                    </a:lnTo>
                    <a:lnTo>
                      <a:pt x="3140" y="3936"/>
                    </a:lnTo>
                    <a:lnTo>
                      <a:pt x="3136" y="3942"/>
                    </a:lnTo>
                    <a:lnTo>
                      <a:pt x="3132" y="3946"/>
                    </a:lnTo>
                    <a:lnTo>
                      <a:pt x="3126" y="3944"/>
                    </a:lnTo>
                    <a:lnTo>
                      <a:pt x="3122" y="3942"/>
                    </a:lnTo>
                    <a:lnTo>
                      <a:pt x="3114" y="3938"/>
                    </a:lnTo>
                    <a:lnTo>
                      <a:pt x="3100" y="3930"/>
                    </a:lnTo>
                    <a:lnTo>
                      <a:pt x="3094" y="3926"/>
                    </a:lnTo>
                    <a:lnTo>
                      <a:pt x="3086" y="3928"/>
                    </a:lnTo>
                    <a:lnTo>
                      <a:pt x="3076" y="3932"/>
                    </a:lnTo>
                    <a:lnTo>
                      <a:pt x="3076" y="3936"/>
                    </a:lnTo>
                    <a:lnTo>
                      <a:pt x="3074" y="3938"/>
                    </a:lnTo>
                    <a:lnTo>
                      <a:pt x="3074" y="3946"/>
                    </a:lnTo>
                    <a:lnTo>
                      <a:pt x="3074" y="3952"/>
                    </a:lnTo>
                    <a:lnTo>
                      <a:pt x="3072" y="3958"/>
                    </a:lnTo>
                    <a:lnTo>
                      <a:pt x="3068" y="3966"/>
                    </a:lnTo>
                    <a:lnTo>
                      <a:pt x="3068" y="3972"/>
                    </a:lnTo>
                    <a:lnTo>
                      <a:pt x="3068" y="3986"/>
                    </a:lnTo>
                    <a:lnTo>
                      <a:pt x="3070" y="4000"/>
                    </a:lnTo>
                    <a:lnTo>
                      <a:pt x="3068" y="4010"/>
                    </a:lnTo>
                    <a:lnTo>
                      <a:pt x="3066" y="4018"/>
                    </a:lnTo>
                    <a:lnTo>
                      <a:pt x="3064" y="4026"/>
                    </a:lnTo>
                    <a:lnTo>
                      <a:pt x="3062" y="4032"/>
                    </a:lnTo>
                    <a:lnTo>
                      <a:pt x="3064" y="4038"/>
                    </a:lnTo>
                    <a:lnTo>
                      <a:pt x="3066" y="4040"/>
                    </a:lnTo>
                    <a:lnTo>
                      <a:pt x="3068" y="4046"/>
                    </a:lnTo>
                    <a:lnTo>
                      <a:pt x="3070" y="4050"/>
                    </a:lnTo>
                    <a:lnTo>
                      <a:pt x="3068" y="4054"/>
                    </a:lnTo>
                    <a:lnTo>
                      <a:pt x="3066" y="4058"/>
                    </a:lnTo>
                    <a:lnTo>
                      <a:pt x="3062" y="4060"/>
                    </a:lnTo>
                    <a:lnTo>
                      <a:pt x="3060" y="4056"/>
                    </a:lnTo>
                    <a:lnTo>
                      <a:pt x="3058" y="4054"/>
                    </a:lnTo>
                    <a:lnTo>
                      <a:pt x="3052" y="4044"/>
                    </a:lnTo>
                    <a:lnTo>
                      <a:pt x="3050" y="4042"/>
                    </a:lnTo>
                    <a:lnTo>
                      <a:pt x="3048" y="4040"/>
                    </a:lnTo>
                    <a:close/>
                    <a:moveTo>
                      <a:pt x="3012" y="4336"/>
                    </a:moveTo>
                    <a:lnTo>
                      <a:pt x="3012" y="4336"/>
                    </a:lnTo>
                    <a:lnTo>
                      <a:pt x="2996" y="4362"/>
                    </a:lnTo>
                    <a:lnTo>
                      <a:pt x="2978" y="4384"/>
                    </a:lnTo>
                    <a:lnTo>
                      <a:pt x="2960" y="4400"/>
                    </a:lnTo>
                    <a:lnTo>
                      <a:pt x="2950" y="4412"/>
                    </a:lnTo>
                    <a:lnTo>
                      <a:pt x="2948" y="4420"/>
                    </a:lnTo>
                    <a:lnTo>
                      <a:pt x="2944" y="4428"/>
                    </a:lnTo>
                    <a:lnTo>
                      <a:pt x="2944" y="4432"/>
                    </a:lnTo>
                    <a:lnTo>
                      <a:pt x="2946" y="4434"/>
                    </a:lnTo>
                    <a:lnTo>
                      <a:pt x="2950" y="4432"/>
                    </a:lnTo>
                    <a:lnTo>
                      <a:pt x="2954" y="4426"/>
                    </a:lnTo>
                    <a:lnTo>
                      <a:pt x="2960" y="4422"/>
                    </a:lnTo>
                    <a:lnTo>
                      <a:pt x="2968" y="4410"/>
                    </a:lnTo>
                    <a:lnTo>
                      <a:pt x="2994" y="4388"/>
                    </a:lnTo>
                    <a:lnTo>
                      <a:pt x="3002" y="4380"/>
                    </a:lnTo>
                    <a:lnTo>
                      <a:pt x="3006" y="4372"/>
                    </a:lnTo>
                    <a:lnTo>
                      <a:pt x="3008" y="4368"/>
                    </a:lnTo>
                    <a:lnTo>
                      <a:pt x="3008" y="4364"/>
                    </a:lnTo>
                    <a:lnTo>
                      <a:pt x="3010" y="4358"/>
                    </a:lnTo>
                    <a:lnTo>
                      <a:pt x="3012" y="4356"/>
                    </a:lnTo>
                    <a:lnTo>
                      <a:pt x="3016" y="4354"/>
                    </a:lnTo>
                    <a:lnTo>
                      <a:pt x="3022" y="4352"/>
                    </a:lnTo>
                    <a:lnTo>
                      <a:pt x="3024" y="4350"/>
                    </a:lnTo>
                    <a:lnTo>
                      <a:pt x="3028" y="4344"/>
                    </a:lnTo>
                    <a:lnTo>
                      <a:pt x="3030" y="4338"/>
                    </a:lnTo>
                    <a:lnTo>
                      <a:pt x="3030" y="4336"/>
                    </a:lnTo>
                    <a:lnTo>
                      <a:pt x="3034" y="4336"/>
                    </a:lnTo>
                    <a:lnTo>
                      <a:pt x="3038" y="4334"/>
                    </a:lnTo>
                    <a:lnTo>
                      <a:pt x="3042" y="4330"/>
                    </a:lnTo>
                    <a:lnTo>
                      <a:pt x="3044" y="4324"/>
                    </a:lnTo>
                    <a:lnTo>
                      <a:pt x="3042" y="4316"/>
                    </a:lnTo>
                    <a:lnTo>
                      <a:pt x="3040" y="4312"/>
                    </a:lnTo>
                    <a:lnTo>
                      <a:pt x="3040" y="4306"/>
                    </a:lnTo>
                    <a:lnTo>
                      <a:pt x="3040" y="4296"/>
                    </a:lnTo>
                    <a:lnTo>
                      <a:pt x="3040" y="4288"/>
                    </a:lnTo>
                    <a:lnTo>
                      <a:pt x="3038" y="4286"/>
                    </a:lnTo>
                    <a:lnTo>
                      <a:pt x="3036" y="4284"/>
                    </a:lnTo>
                    <a:lnTo>
                      <a:pt x="3034" y="4284"/>
                    </a:lnTo>
                    <a:lnTo>
                      <a:pt x="3032" y="4286"/>
                    </a:lnTo>
                    <a:lnTo>
                      <a:pt x="3032" y="4294"/>
                    </a:lnTo>
                    <a:lnTo>
                      <a:pt x="3030" y="4302"/>
                    </a:lnTo>
                    <a:lnTo>
                      <a:pt x="3028" y="4304"/>
                    </a:lnTo>
                    <a:lnTo>
                      <a:pt x="3026" y="4306"/>
                    </a:lnTo>
                    <a:lnTo>
                      <a:pt x="3024" y="4306"/>
                    </a:lnTo>
                    <a:lnTo>
                      <a:pt x="3024" y="4308"/>
                    </a:lnTo>
                    <a:lnTo>
                      <a:pt x="3026" y="4312"/>
                    </a:lnTo>
                    <a:lnTo>
                      <a:pt x="3028" y="4318"/>
                    </a:lnTo>
                    <a:lnTo>
                      <a:pt x="3028" y="4322"/>
                    </a:lnTo>
                    <a:lnTo>
                      <a:pt x="3026" y="4326"/>
                    </a:lnTo>
                    <a:lnTo>
                      <a:pt x="3022" y="4330"/>
                    </a:lnTo>
                    <a:lnTo>
                      <a:pt x="3020" y="4328"/>
                    </a:lnTo>
                    <a:lnTo>
                      <a:pt x="3018" y="4328"/>
                    </a:lnTo>
                    <a:lnTo>
                      <a:pt x="3012" y="4336"/>
                    </a:lnTo>
                    <a:close/>
                    <a:moveTo>
                      <a:pt x="3126" y="3596"/>
                    </a:moveTo>
                    <a:lnTo>
                      <a:pt x="3126" y="3596"/>
                    </a:lnTo>
                    <a:lnTo>
                      <a:pt x="3122" y="3592"/>
                    </a:lnTo>
                    <a:lnTo>
                      <a:pt x="3118" y="3590"/>
                    </a:lnTo>
                    <a:lnTo>
                      <a:pt x="3116" y="3590"/>
                    </a:lnTo>
                    <a:lnTo>
                      <a:pt x="3114" y="3590"/>
                    </a:lnTo>
                    <a:lnTo>
                      <a:pt x="3110" y="3594"/>
                    </a:lnTo>
                    <a:lnTo>
                      <a:pt x="3104" y="3598"/>
                    </a:lnTo>
                    <a:lnTo>
                      <a:pt x="3098" y="3600"/>
                    </a:lnTo>
                    <a:lnTo>
                      <a:pt x="3092" y="3608"/>
                    </a:lnTo>
                    <a:lnTo>
                      <a:pt x="3072" y="3644"/>
                    </a:lnTo>
                    <a:lnTo>
                      <a:pt x="3062" y="3662"/>
                    </a:lnTo>
                    <a:lnTo>
                      <a:pt x="3060" y="3678"/>
                    </a:lnTo>
                    <a:lnTo>
                      <a:pt x="3060" y="3694"/>
                    </a:lnTo>
                    <a:lnTo>
                      <a:pt x="3062" y="3712"/>
                    </a:lnTo>
                    <a:lnTo>
                      <a:pt x="3066" y="3726"/>
                    </a:lnTo>
                    <a:lnTo>
                      <a:pt x="3070" y="3730"/>
                    </a:lnTo>
                    <a:lnTo>
                      <a:pt x="3074" y="3734"/>
                    </a:lnTo>
                    <a:lnTo>
                      <a:pt x="3078" y="3742"/>
                    </a:lnTo>
                    <a:lnTo>
                      <a:pt x="3082" y="3752"/>
                    </a:lnTo>
                    <a:lnTo>
                      <a:pt x="3086" y="3762"/>
                    </a:lnTo>
                    <a:lnTo>
                      <a:pt x="3088" y="3764"/>
                    </a:lnTo>
                    <a:lnTo>
                      <a:pt x="3090" y="3762"/>
                    </a:lnTo>
                    <a:lnTo>
                      <a:pt x="3090" y="3756"/>
                    </a:lnTo>
                    <a:lnTo>
                      <a:pt x="3090" y="3748"/>
                    </a:lnTo>
                    <a:lnTo>
                      <a:pt x="3092" y="3738"/>
                    </a:lnTo>
                    <a:lnTo>
                      <a:pt x="3094" y="3730"/>
                    </a:lnTo>
                    <a:lnTo>
                      <a:pt x="3096" y="3726"/>
                    </a:lnTo>
                    <a:lnTo>
                      <a:pt x="3098" y="3722"/>
                    </a:lnTo>
                    <a:lnTo>
                      <a:pt x="3102" y="3718"/>
                    </a:lnTo>
                    <a:lnTo>
                      <a:pt x="3106" y="3712"/>
                    </a:lnTo>
                    <a:lnTo>
                      <a:pt x="3110" y="3702"/>
                    </a:lnTo>
                    <a:lnTo>
                      <a:pt x="3114" y="3690"/>
                    </a:lnTo>
                    <a:lnTo>
                      <a:pt x="3120" y="3662"/>
                    </a:lnTo>
                    <a:lnTo>
                      <a:pt x="3126" y="3644"/>
                    </a:lnTo>
                    <a:lnTo>
                      <a:pt x="3130" y="3632"/>
                    </a:lnTo>
                    <a:lnTo>
                      <a:pt x="3130" y="3628"/>
                    </a:lnTo>
                    <a:lnTo>
                      <a:pt x="3128" y="3622"/>
                    </a:lnTo>
                    <a:lnTo>
                      <a:pt x="3128" y="3618"/>
                    </a:lnTo>
                    <a:lnTo>
                      <a:pt x="3128" y="3614"/>
                    </a:lnTo>
                    <a:lnTo>
                      <a:pt x="3130" y="3610"/>
                    </a:lnTo>
                    <a:lnTo>
                      <a:pt x="3132" y="3608"/>
                    </a:lnTo>
                    <a:lnTo>
                      <a:pt x="3132" y="3604"/>
                    </a:lnTo>
                    <a:lnTo>
                      <a:pt x="3130" y="3600"/>
                    </a:lnTo>
                    <a:lnTo>
                      <a:pt x="3126" y="3596"/>
                    </a:lnTo>
                    <a:close/>
                    <a:moveTo>
                      <a:pt x="4186" y="2510"/>
                    </a:moveTo>
                    <a:lnTo>
                      <a:pt x="4186" y="2510"/>
                    </a:lnTo>
                    <a:lnTo>
                      <a:pt x="4182" y="2506"/>
                    </a:lnTo>
                    <a:lnTo>
                      <a:pt x="4182" y="2510"/>
                    </a:lnTo>
                    <a:lnTo>
                      <a:pt x="4180" y="2516"/>
                    </a:lnTo>
                    <a:lnTo>
                      <a:pt x="4180" y="2518"/>
                    </a:lnTo>
                    <a:lnTo>
                      <a:pt x="4176" y="2522"/>
                    </a:lnTo>
                    <a:lnTo>
                      <a:pt x="4166" y="2526"/>
                    </a:lnTo>
                    <a:lnTo>
                      <a:pt x="4156" y="2534"/>
                    </a:lnTo>
                    <a:lnTo>
                      <a:pt x="4148" y="2544"/>
                    </a:lnTo>
                    <a:lnTo>
                      <a:pt x="4140" y="2558"/>
                    </a:lnTo>
                    <a:lnTo>
                      <a:pt x="4140" y="2560"/>
                    </a:lnTo>
                    <a:lnTo>
                      <a:pt x="4140" y="2562"/>
                    </a:lnTo>
                    <a:lnTo>
                      <a:pt x="4142" y="2564"/>
                    </a:lnTo>
                    <a:lnTo>
                      <a:pt x="4144" y="2562"/>
                    </a:lnTo>
                    <a:lnTo>
                      <a:pt x="4152" y="2556"/>
                    </a:lnTo>
                    <a:lnTo>
                      <a:pt x="4162" y="2546"/>
                    </a:lnTo>
                    <a:lnTo>
                      <a:pt x="4170" y="2536"/>
                    </a:lnTo>
                    <a:lnTo>
                      <a:pt x="4176" y="2532"/>
                    </a:lnTo>
                    <a:lnTo>
                      <a:pt x="4182" y="2528"/>
                    </a:lnTo>
                    <a:lnTo>
                      <a:pt x="4192" y="2522"/>
                    </a:lnTo>
                    <a:lnTo>
                      <a:pt x="4196" y="2518"/>
                    </a:lnTo>
                    <a:lnTo>
                      <a:pt x="4202" y="2516"/>
                    </a:lnTo>
                    <a:lnTo>
                      <a:pt x="4212" y="2512"/>
                    </a:lnTo>
                    <a:lnTo>
                      <a:pt x="4216" y="2510"/>
                    </a:lnTo>
                    <a:lnTo>
                      <a:pt x="4218" y="2508"/>
                    </a:lnTo>
                    <a:lnTo>
                      <a:pt x="4218" y="2506"/>
                    </a:lnTo>
                    <a:lnTo>
                      <a:pt x="4216" y="2502"/>
                    </a:lnTo>
                    <a:lnTo>
                      <a:pt x="4214" y="2500"/>
                    </a:lnTo>
                    <a:lnTo>
                      <a:pt x="4210" y="2500"/>
                    </a:lnTo>
                    <a:lnTo>
                      <a:pt x="4204" y="2504"/>
                    </a:lnTo>
                    <a:lnTo>
                      <a:pt x="4194" y="2510"/>
                    </a:lnTo>
                    <a:lnTo>
                      <a:pt x="4190" y="2510"/>
                    </a:lnTo>
                    <a:lnTo>
                      <a:pt x="4186" y="2510"/>
                    </a:lnTo>
                    <a:close/>
                    <a:moveTo>
                      <a:pt x="3264" y="4226"/>
                    </a:moveTo>
                    <a:lnTo>
                      <a:pt x="3264" y="4226"/>
                    </a:lnTo>
                    <a:lnTo>
                      <a:pt x="3258" y="4226"/>
                    </a:lnTo>
                    <a:lnTo>
                      <a:pt x="3250" y="4226"/>
                    </a:lnTo>
                    <a:lnTo>
                      <a:pt x="3242" y="4228"/>
                    </a:lnTo>
                    <a:lnTo>
                      <a:pt x="3234" y="4226"/>
                    </a:lnTo>
                    <a:lnTo>
                      <a:pt x="3230" y="4226"/>
                    </a:lnTo>
                    <a:lnTo>
                      <a:pt x="3228" y="4228"/>
                    </a:lnTo>
                    <a:lnTo>
                      <a:pt x="3228" y="4234"/>
                    </a:lnTo>
                    <a:lnTo>
                      <a:pt x="3234" y="4244"/>
                    </a:lnTo>
                    <a:lnTo>
                      <a:pt x="3242" y="4252"/>
                    </a:lnTo>
                    <a:lnTo>
                      <a:pt x="3246" y="4258"/>
                    </a:lnTo>
                    <a:lnTo>
                      <a:pt x="3248" y="4260"/>
                    </a:lnTo>
                    <a:lnTo>
                      <a:pt x="3250" y="4262"/>
                    </a:lnTo>
                    <a:lnTo>
                      <a:pt x="3254" y="4264"/>
                    </a:lnTo>
                    <a:lnTo>
                      <a:pt x="3258" y="4266"/>
                    </a:lnTo>
                    <a:lnTo>
                      <a:pt x="3258" y="4268"/>
                    </a:lnTo>
                    <a:lnTo>
                      <a:pt x="3256" y="4272"/>
                    </a:lnTo>
                    <a:lnTo>
                      <a:pt x="3254" y="4276"/>
                    </a:lnTo>
                    <a:lnTo>
                      <a:pt x="3252" y="4276"/>
                    </a:lnTo>
                    <a:lnTo>
                      <a:pt x="3252" y="4278"/>
                    </a:lnTo>
                    <a:lnTo>
                      <a:pt x="3256" y="4282"/>
                    </a:lnTo>
                    <a:lnTo>
                      <a:pt x="3260" y="4288"/>
                    </a:lnTo>
                    <a:lnTo>
                      <a:pt x="3264" y="4296"/>
                    </a:lnTo>
                    <a:lnTo>
                      <a:pt x="3266" y="4298"/>
                    </a:lnTo>
                    <a:lnTo>
                      <a:pt x="3268" y="4300"/>
                    </a:lnTo>
                    <a:lnTo>
                      <a:pt x="3272" y="4298"/>
                    </a:lnTo>
                    <a:lnTo>
                      <a:pt x="3276" y="4298"/>
                    </a:lnTo>
                    <a:lnTo>
                      <a:pt x="3280" y="4298"/>
                    </a:lnTo>
                    <a:lnTo>
                      <a:pt x="3282" y="4300"/>
                    </a:lnTo>
                    <a:lnTo>
                      <a:pt x="3286" y="4302"/>
                    </a:lnTo>
                    <a:lnTo>
                      <a:pt x="3288" y="4300"/>
                    </a:lnTo>
                    <a:lnTo>
                      <a:pt x="3286" y="4296"/>
                    </a:lnTo>
                    <a:lnTo>
                      <a:pt x="3282" y="4292"/>
                    </a:lnTo>
                    <a:lnTo>
                      <a:pt x="3282" y="4290"/>
                    </a:lnTo>
                    <a:lnTo>
                      <a:pt x="3282" y="4288"/>
                    </a:lnTo>
                    <a:lnTo>
                      <a:pt x="3282" y="4284"/>
                    </a:lnTo>
                    <a:lnTo>
                      <a:pt x="3278" y="4280"/>
                    </a:lnTo>
                    <a:lnTo>
                      <a:pt x="3276" y="4276"/>
                    </a:lnTo>
                    <a:lnTo>
                      <a:pt x="3276" y="4272"/>
                    </a:lnTo>
                    <a:lnTo>
                      <a:pt x="3276" y="4260"/>
                    </a:lnTo>
                    <a:lnTo>
                      <a:pt x="3276" y="4248"/>
                    </a:lnTo>
                    <a:lnTo>
                      <a:pt x="3276" y="4242"/>
                    </a:lnTo>
                    <a:lnTo>
                      <a:pt x="3274" y="4240"/>
                    </a:lnTo>
                    <a:lnTo>
                      <a:pt x="3270" y="4236"/>
                    </a:lnTo>
                    <a:lnTo>
                      <a:pt x="3270" y="4234"/>
                    </a:lnTo>
                    <a:lnTo>
                      <a:pt x="3268" y="4230"/>
                    </a:lnTo>
                    <a:lnTo>
                      <a:pt x="3264" y="4226"/>
                    </a:lnTo>
                    <a:close/>
                    <a:moveTo>
                      <a:pt x="2906" y="4970"/>
                    </a:moveTo>
                    <a:lnTo>
                      <a:pt x="2906" y="4970"/>
                    </a:lnTo>
                    <a:lnTo>
                      <a:pt x="2908" y="4964"/>
                    </a:lnTo>
                    <a:lnTo>
                      <a:pt x="2910" y="4962"/>
                    </a:lnTo>
                    <a:lnTo>
                      <a:pt x="2914" y="4960"/>
                    </a:lnTo>
                    <a:lnTo>
                      <a:pt x="2918" y="4958"/>
                    </a:lnTo>
                    <a:lnTo>
                      <a:pt x="2918" y="4956"/>
                    </a:lnTo>
                    <a:lnTo>
                      <a:pt x="2918" y="4950"/>
                    </a:lnTo>
                    <a:lnTo>
                      <a:pt x="2916" y="4942"/>
                    </a:lnTo>
                    <a:lnTo>
                      <a:pt x="2914" y="4932"/>
                    </a:lnTo>
                    <a:lnTo>
                      <a:pt x="2914" y="4924"/>
                    </a:lnTo>
                    <a:lnTo>
                      <a:pt x="2916" y="4918"/>
                    </a:lnTo>
                    <a:lnTo>
                      <a:pt x="2920" y="4912"/>
                    </a:lnTo>
                    <a:lnTo>
                      <a:pt x="2930" y="4902"/>
                    </a:lnTo>
                    <a:lnTo>
                      <a:pt x="2934" y="4898"/>
                    </a:lnTo>
                    <a:lnTo>
                      <a:pt x="2938" y="4892"/>
                    </a:lnTo>
                    <a:lnTo>
                      <a:pt x="2940" y="4888"/>
                    </a:lnTo>
                    <a:lnTo>
                      <a:pt x="2944" y="4886"/>
                    </a:lnTo>
                    <a:lnTo>
                      <a:pt x="2952" y="4882"/>
                    </a:lnTo>
                    <a:lnTo>
                      <a:pt x="2954" y="4882"/>
                    </a:lnTo>
                    <a:lnTo>
                      <a:pt x="2958" y="4878"/>
                    </a:lnTo>
                    <a:lnTo>
                      <a:pt x="2958" y="4872"/>
                    </a:lnTo>
                    <a:lnTo>
                      <a:pt x="2958" y="4862"/>
                    </a:lnTo>
                    <a:lnTo>
                      <a:pt x="2956" y="4840"/>
                    </a:lnTo>
                    <a:lnTo>
                      <a:pt x="2958" y="4822"/>
                    </a:lnTo>
                    <a:lnTo>
                      <a:pt x="2962" y="4808"/>
                    </a:lnTo>
                    <a:lnTo>
                      <a:pt x="2964" y="4804"/>
                    </a:lnTo>
                    <a:lnTo>
                      <a:pt x="2968" y="4800"/>
                    </a:lnTo>
                    <a:lnTo>
                      <a:pt x="2972" y="4796"/>
                    </a:lnTo>
                    <a:lnTo>
                      <a:pt x="2974" y="4792"/>
                    </a:lnTo>
                    <a:lnTo>
                      <a:pt x="2978" y="4792"/>
                    </a:lnTo>
                    <a:lnTo>
                      <a:pt x="2982" y="4796"/>
                    </a:lnTo>
                    <a:lnTo>
                      <a:pt x="2988" y="4800"/>
                    </a:lnTo>
                    <a:lnTo>
                      <a:pt x="2992" y="4802"/>
                    </a:lnTo>
                    <a:lnTo>
                      <a:pt x="3002" y="4802"/>
                    </a:lnTo>
                    <a:lnTo>
                      <a:pt x="3010" y="4800"/>
                    </a:lnTo>
                    <a:lnTo>
                      <a:pt x="3012" y="4798"/>
                    </a:lnTo>
                    <a:lnTo>
                      <a:pt x="3014" y="4796"/>
                    </a:lnTo>
                    <a:lnTo>
                      <a:pt x="3012" y="4792"/>
                    </a:lnTo>
                    <a:lnTo>
                      <a:pt x="3006" y="4786"/>
                    </a:lnTo>
                    <a:lnTo>
                      <a:pt x="2988" y="4770"/>
                    </a:lnTo>
                    <a:lnTo>
                      <a:pt x="2980" y="4760"/>
                    </a:lnTo>
                    <a:lnTo>
                      <a:pt x="2972" y="4752"/>
                    </a:lnTo>
                    <a:lnTo>
                      <a:pt x="2970" y="4744"/>
                    </a:lnTo>
                    <a:lnTo>
                      <a:pt x="2970" y="4742"/>
                    </a:lnTo>
                    <a:lnTo>
                      <a:pt x="2970" y="4738"/>
                    </a:lnTo>
                    <a:lnTo>
                      <a:pt x="2974" y="4734"/>
                    </a:lnTo>
                    <a:lnTo>
                      <a:pt x="2976" y="4730"/>
                    </a:lnTo>
                    <a:lnTo>
                      <a:pt x="2974" y="4726"/>
                    </a:lnTo>
                    <a:lnTo>
                      <a:pt x="2972" y="4722"/>
                    </a:lnTo>
                    <a:lnTo>
                      <a:pt x="2966" y="4714"/>
                    </a:lnTo>
                    <a:lnTo>
                      <a:pt x="2964" y="4708"/>
                    </a:lnTo>
                    <a:lnTo>
                      <a:pt x="2962" y="4702"/>
                    </a:lnTo>
                    <a:lnTo>
                      <a:pt x="2960" y="4696"/>
                    </a:lnTo>
                    <a:lnTo>
                      <a:pt x="2958" y="4692"/>
                    </a:lnTo>
                    <a:lnTo>
                      <a:pt x="2954" y="4690"/>
                    </a:lnTo>
                    <a:lnTo>
                      <a:pt x="2950" y="4686"/>
                    </a:lnTo>
                    <a:lnTo>
                      <a:pt x="2948" y="4684"/>
                    </a:lnTo>
                    <a:lnTo>
                      <a:pt x="2950" y="4678"/>
                    </a:lnTo>
                    <a:lnTo>
                      <a:pt x="2950" y="4672"/>
                    </a:lnTo>
                    <a:lnTo>
                      <a:pt x="2952" y="4668"/>
                    </a:lnTo>
                    <a:lnTo>
                      <a:pt x="2956" y="4666"/>
                    </a:lnTo>
                    <a:lnTo>
                      <a:pt x="2958" y="4666"/>
                    </a:lnTo>
                    <a:lnTo>
                      <a:pt x="2964" y="4666"/>
                    </a:lnTo>
                    <a:lnTo>
                      <a:pt x="2966" y="4666"/>
                    </a:lnTo>
                    <a:lnTo>
                      <a:pt x="2966" y="4662"/>
                    </a:lnTo>
                    <a:lnTo>
                      <a:pt x="2964" y="4658"/>
                    </a:lnTo>
                    <a:lnTo>
                      <a:pt x="2956" y="4648"/>
                    </a:lnTo>
                    <a:lnTo>
                      <a:pt x="2954" y="4644"/>
                    </a:lnTo>
                    <a:lnTo>
                      <a:pt x="2954" y="4642"/>
                    </a:lnTo>
                    <a:lnTo>
                      <a:pt x="2954" y="4640"/>
                    </a:lnTo>
                    <a:lnTo>
                      <a:pt x="2956" y="4638"/>
                    </a:lnTo>
                    <a:lnTo>
                      <a:pt x="2958" y="4638"/>
                    </a:lnTo>
                    <a:lnTo>
                      <a:pt x="2960" y="4636"/>
                    </a:lnTo>
                    <a:lnTo>
                      <a:pt x="2958" y="4630"/>
                    </a:lnTo>
                    <a:lnTo>
                      <a:pt x="2958" y="4628"/>
                    </a:lnTo>
                    <a:lnTo>
                      <a:pt x="2966" y="4632"/>
                    </a:lnTo>
                    <a:lnTo>
                      <a:pt x="2972" y="4636"/>
                    </a:lnTo>
                    <a:lnTo>
                      <a:pt x="2976" y="4636"/>
                    </a:lnTo>
                    <a:lnTo>
                      <a:pt x="2980" y="4632"/>
                    </a:lnTo>
                    <a:lnTo>
                      <a:pt x="2986" y="4632"/>
                    </a:lnTo>
                    <a:lnTo>
                      <a:pt x="2992" y="4630"/>
                    </a:lnTo>
                    <a:lnTo>
                      <a:pt x="2998" y="4628"/>
                    </a:lnTo>
                    <a:lnTo>
                      <a:pt x="2998" y="4626"/>
                    </a:lnTo>
                    <a:lnTo>
                      <a:pt x="2998" y="4624"/>
                    </a:lnTo>
                    <a:lnTo>
                      <a:pt x="2990" y="4618"/>
                    </a:lnTo>
                    <a:lnTo>
                      <a:pt x="2982" y="4610"/>
                    </a:lnTo>
                    <a:lnTo>
                      <a:pt x="2980" y="4606"/>
                    </a:lnTo>
                    <a:lnTo>
                      <a:pt x="2982" y="4602"/>
                    </a:lnTo>
                    <a:lnTo>
                      <a:pt x="2986" y="4598"/>
                    </a:lnTo>
                    <a:lnTo>
                      <a:pt x="2988" y="4598"/>
                    </a:lnTo>
                    <a:lnTo>
                      <a:pt x="2990" y="4598"/>
                    </a:lnTo>
                    <a:lnTo>
                      <a:pt x="2994" y="4600"/>
                    </a:lnTo>
                    <a:lnTo>
                      <a:pt x="3002" y="4600"/>
                    </a:lnTo>
                    <a:lnTo>
                      <a:pt x="3014" y="4596"/>
                    </a:lnTo>
                    <a:lnTo>
                      <a:pt x="3020" y="4592"/>
                    </a:lnTo>
                    <a:lnTo>
                      <a:pt x="3024" y="4586"/>
                    </a:lnTo>
                    <a:lnTo>
                      <a:pt x="3024" y="4580"/>
                    </a:lnTo>
                    <a:lnTo>
                      <a:pt x="3022" y="4578"/>
                    </a:lnTo>
                    <a:lnTo>
                      <a:pt x="3022" y="4576"/>
                    </a:lnTo>
                    <a:lnTo>
                      <a:pt x="3018" y="4576"/>
                    </a:lnTo>
                    <a:lnTo>
                      <a:pt x="3014" y="4578"/>
                    </a:lnTo>
                    <a:lnTo>
                      <a:pt x="3012" y="4578"/>
                    </a:lnTo>
                    <a:lnTo>
                      <a:pt x="3010" y="4576"/>
                    </a:lnTo>
                    <a:lnTo>
                      <a:pt x="3006" y="4572"/>
                    </a:lnTo>
                    <a:lnTo>
                      <a:pt x="3004" y="4572"/>
                    </a:lnTo>
                    <a:lnTo>
                      <a:pt x="3000" y="4570"/>
                    </a:lnTo>
                    <a:lnTo>
                      <a:pt x="2998" y="4566"/>
                    </a:lnTo>
                    <a:lnTo>
                      <a:pt x="2994" y="4562"/>
                    </a:lnTo>
                    <a:lnTo>
                      <a:pt x="2988" y="4560"/>
                    </a:lnTo>
                    <a:lnTo>
                      <a:pt x="2984" y="4560"/>
                    </a:lnTo>
                    <a:lnTo>
                      <a:pt x="2982" y="4560"/>
                    </a:lnTo>
                    <a:lnTo>
                      <a:pt x="2976" y="4564"/>
                    </a:lnTo>
                    <a:lnTo>
                      <a:pt x="2974" y="4564"/>
                    </a:lnTo>
                    <a:lnTo>
                      <a:pt x="2972" y="4562"/>
                    </a:lnTo>
                    <a:lnTo>
                      <a:pt x="2972" y="4560"/>
                    </a:lnTo>
                    <a:lnTo>
                      <a:pt x="2974" y="4558"/>
                    </a:lnTo>
                    <a:lnTo>
                      <a:pt x="2976" y="4556"/>
                    </a:lnTo>
                    <a:lnTo>
                      <a:pt x="2976" y="4550"/>
                    </a:lnTo>
                    <a:lnTo>
                      <a:pt x="2974" y="4548"/>
                    </a:lnTo>
                    <a:lnTo>
                      <a:pt x="2972" y="4548"/>
                    </a:lnTo>
                    <a:lnTo>
                      <a:pt x="2968" y="4548"/>
                    </a:lnTo>
                    <a:lnTo>
                      <a:pt x="2964" y="4550"/>
                    </a:lnTo>
                    <a:lnTo>
                      <a:pt x="2962" y="4550"/>
                    </a:lnTo>
                    <a:lnTo>
                      <a:pt x="2960" y="4548"/>
                    </a:lnTo>
                    <a:lnTo>
                      <a:pt x="2960" y="4542"/>
                    </a:lnTo>
                    <a:lnTo>
                      <a:pt x="2960" y="4536"/>
                    </a:lnTo>
                    <a:lnTo>
                      <a:pt x="2962" y="4530"/>
                    </a:lnTo>
                    <a:lnTo>
                      <a:pt x="2958" y="4522"/>
                    </a:lnTo>
                    <a:lnTo>
                      <a:pt x="2954" y="4518"/>
                    </a:lnTo>
                    <a:lnTo>
                      <a:pt x="2952" y="4520"/>
                    </a:lnTo>
                    <a:lnTo>
                      <a:pt x="2948" y="4520"/>
                    </a:lnTo>
                    <a:lnTo>
                      <a:pt x="2946" y="4518"/>
                    </a:lnTo>
                    <a:lnTo>
                      <a:pt x="2944" y="4510"/>
                    </a:lnTo>
                    <a:lnTo>
                      <a:pt x="2942" y="4504"/>
                    </a:lnTo>
                    <a:lnTo>
                      <a:pt x="2940" y="4502"/>
                    </a:lnTo>
                    <a:lnTo>
                      <a:pt x="2938" y="4502"/>
                    </a:lnTo>
                    <a:lnTo>
                      <a:pt x="2936" y="4504"/>
                    </a:lnTo>
                    <a:lnTo>
                      <a:pt x="2934" y="4508"/>
                    </a:lnTo>
                    <a:lnTo>
                      <a:pt x="2932" y="4514"/>
                    </a:lnTo>
                    <a:lnTo>
                      <a:pt x="2928" y="4520"/>
                    </a:lnTo>
                    <a:lnTo>
                      <a:pt x="2926" y="4522"/>
                    </a:lnTo>
                    <a:lnTo>
                      <a:pt x="2924" y="4520"/>
                    </a:lnTo>
                    <a:lnTo>
                      <a:pt x="2926" y="4512"/>
                    </a:lnTo>
                    <a:lnTo>
                      <a:pt x="2928" y="4504"/>
                    </a:lnTo>
                    <a:lnTo>
                      <a:pt x="2926" y="4500"/>
                    </a:lnTo>
                    <a:lnTo>
                      <a:pt x="2924" y="4500"/>
                    </a:lnTo>
                    <a:lnTo>
                      <a:pt x="2920" y="4502"/>
                    </a:lnTo>
                    <a:lnTo>
                      <a:pt x="2918" y="4506"/>
                    </a:lnTo>
                    <a:lnTo>
                      <a:pt x="2916" y="4514"/>
                    </a:lnTo>
                    <a:lnTo>
                      <a:pt x="2910" y="4528"/>
                    </a:lnTo>
                    <a:lnTo>
                      <a:pt x="2904" y="4538"/>
                    </a:lnTo>
                    <a:lnTo>
                      <a:pt x="2900" y="4542"/>
                    </a:lnTo>
                    <a:lnTo>
                      <a:pt x="2896" y="4544"/>
                    </a:lnTo>
                    <a:lnTo>
                      <a:pt x="2896" y="4548"/>
                    </a:lnTo>
                    <a:lnTo>
                      <a:pt x="2894" y="4556"/>
                    </a:lnTo>
                    <a:lnTo>
                      <a:pt x="2892" y="4558"/>
                    </a:lnTo>
                    <a:lnTo>
                      <a:pt x="2890" y="4560"/>
                    </a:lnTo>
                    <a:lnTo>
                      <a:pt x="2890" y="4562"/>
                    </a:lnTo>
                    <a:lnTo>
                      <a:pt x="2888" y="4570"/>
                    </a:lnTo>
                    <a:lnTo>
                      <a:pt x="2884" y="4572"/>
                    </a:lnTo>
                    <a:lnTo>
                      <a:pt x="2882" y="4574"/>
                    </a:lnTo>
                    <a:lnTo>
                      <a:pt x="2880" y="4572"/>
                    </a:lnTo>
                    <a:lnTo>
                      <a:pt x="2876" y="4570"/>
                    </a:lnTo>
                    <a:lnTo>
                      <a:pt x="2874" y="4572"/>
                    </a:lnTo>
                    <a:lnTo>
                      <a:pt x="2868" y="4580"/>
                    </a:lnTo>
                    <a:lnTo>
                      <a:pt x="2868" y="4582"/>
                    </a:lnTo>
                    <a:lnTo>
                      <a:pt x="2868" y="4584"/>
                    </a:lnTo>
                    <a:lnTo>
                      <a:pt x="2872" y="4586"/>
                    </a:lnTo>
                    <a:lnTo>
                      <a:pt x="2876" y="4592"/>
                    </a:lnTo>
                    <a:lnTo>
                      <a:pt x="2874" y="4594"/>
                    </a:lnTo>
                    <a:lnTo>
                      <a:pt x="2872" y="4598"/>
                    </a:lnTo>
                    <a:lnTo>
                      <a:pt x="2868" y="4602"/>
                    </a:lnTo>
                    <a:lnTo>
                      <a:pt x="2864" y="4600"/>
                    </a:lnTo>
                    <a:lnTo>
                      <a:pt x="2862" y="4600"/>
                    </a:lnTo>
                    <a:lnTo>
                      <a:pt x="2858" y="4604"/>
                    </a:lnTo>
                    <a:lnTo>
                      <a:pt x="2854" y="4608"/>
                    </a:lnTo>
                    <a:lnTo>
                      <a:pt x="2854" y="4604"/>
                    </a:lnTo>
                    <a:lnTo>
                      <a:pt x="2856" y="4598"/>
                    </a:lnTo>
                    <a:lnTo>
                      <a:pt x="2856" y="4596"/>
                    </a:lnTo>
                    <a:lnTo>
                      <a:pt x="2854" y="4596"/>
                    </a:lnTo>
                    <a:lnTo>
                      <a:pt x="2850" y="4598"/>
                    </a:lnTo>
                    <a:lnTo>
                      <a:pt x="2844" y="4602"/>
                    </a:lnTo>
                    <a:lnTo>
                      <a:pt x="2836" y="4610"/>
                    </a:lnTo>
                    <a:lnTo>
                      <a:pt x="2828" y="4616"/>
                    </a:lnTo>
                    <a:lnTo>
                      <a:pt x="2822" y="4618"/>
                    </a:lnTo>
                    <a:lnTo>
                      <a:pt x="2816" y="4618"/>
                    </a:lnTo>
                    <a:lnTo>
                      <a:pt x="2814" y="4618"/>
                    </a:lnTo>
                    <a:lnTo>
                      <a:pt x="2812" y="4618"/>
                    </a:lnTo>
                    <a:lnTo>
                      <a:pt x="2812" y="4630"/>
                    </a:lnTo>
                    <a:lnTo>
                      <a:pt x="2810" y="4634"/>
                    </a:lnTo>
                    <a:lnTo>
                      <a:pt x="2806" y="4640"/>
                    </a:lnTo>
                    <a:lnTo>
                      <a:pt x="2798" y="4652"/>
                    </a:lnTo>
                    <a:lnTo>
                      <a:pt x="2786" y="4666"/>
                    </a:lnTo>
                    <a:lnTo>
                      <a:pt x="2780" y="4674"/>
                    </a:lnTo>
                    <a:lnTo>
                      <a:pt x="2778" y="4684"/>
                    </a:lnTo>
                    <a:lnTo>
                      <a:pt x="2774" y="4688"/>
                    </a:lnTo>
                    <a:lnTo>
                      <a:pt x="2766" y="4692"/>
                    </a:lnTo>
                    <a:lnTo>
                      <a:pt x="2746" y="4696"/>
                    </a:lnTo>
                    <a:lnTo>
                      <a:pt x="2724" y="4700"/>
                    </a:lnTo>
                    <a:lnTo>
                      <a:pt x="2716" y="4704"/>
                    </a:lnTo>
                    <a:lnTo>
                      <a:pt x="2712" y="4706"/>
                    </a:lnTo>
                    <a:lnTo>
                      <a:pt x="2710" y="4710"/>
                    </a:lnTo>
                    <a:lnTo>
                      <a:pt x="2708" y="4716"/>
                    </a:lnTo>
                    <a:lnTo>
                      <a:pt x="2710" y="4724"/>
                    </a:lnTo>
                    <a:lnTo>
                      <a:pt x="2708" y="4728"/>
                    </a:lnTo>
                    <a:lnTo>
                      <a:pt x="2704" y="4726"/>
                    </a:lnTo>
                    <a:lnTo>
                      <a:pt x="2702" y="4724"/>
                    </a:lnTo>
                    <a:lnTo>
                      <a:pt x="2700" y="4724"/>
                    </a:lnTo>
                    <a:lnTo>
                      <a:pt x="2698" y="4728"/>
                    </a:lnTo>
                    <a:lnTo>
                      <a:pt x="2698" y="4734"/>
                    </a:lnTo>
                    <a:lnTo>
                      <a:pt x="2700" y="4738"/>
                    </a:lnTo>
                    <a:lnTo>
                      <a:pt x="2702" y="4738"/>
                    </a:lnTo>
                    <a:lnTo>
                      <a:pt x="2702" y="4740"/>
                    </a:lnTo>
                    <a:lnTo>
                      <a:pt x="2700" y="4742"/>
                    </a:lnTo>
                    <a:lnTo>
                      <a:pt x="2698" y="4750"/>
                    </a:lnTo>
                    <a:lnTo>
                      <a:pt x="2696" y="4756"/>
                    </a:lnTo>
                    <a:lnTo>
                      <a:pt x="2692" y="4760"/>
                    </a:lnTo>
                    <a:lnTo>
                      <a:pt x="2692" y="4764"/>
                    </a:lnTo>
                    <a:lnTo>
                      <a:pt x="2696" y="4768"/>
                    </a:lnTo>
                    <a:lnTo>
                      <a:pt x="2698" y="4772"/>
                    </a:lnTo>
                    <a:lnTo>
                      <a:pt x="2698" y="4774"/>
                    </a:lnTo>
                    <a:lnTo>
                      <a:pt x="2690" y="4768"/>
                    </a:lnTo>
                    <a:lnTo>
                      <a:pt x="2684" y="4766"/>
                    </a:lnTo>
                    <a:lnTo>
                      <a:pt x="2678" y="4766"/>
                    </a:lnTo>
                    <a:lnTo>
                      <a:pt x="2672" y="4764"/>
                    </a:lnTo>
                    <a:lnTo>
                      <a:pt x="2672" y="4762"/>
                    </a:lnTo>
                    <a:lnTo>
                      <a:pt x="2672" y="4760"/>
                    </a:lnTo>
                    <a:lnTo>
                      <a:pt x="2674" y="4756"/>
                    </a:lnTo>
                    <a:lnTo>
                      <a:pt x="2672" y="4756"/>
                    </a:lnTo>
                    <a:lnTo>
                      <a:pt x="2670" y="4756"/>
                    </a:lnTo>
                    <a:lnTo>
                      <a:pt x="2666" y="4754"/>
                    </a:lnTo>
                    <a:lnTo>
                      <a:pt x="2664" y="4752"/>
                    </a:lnTo>
                    <a:lnTo>
                      <a:pt x="2664" y="4754"/>
                    </a:lnTo>
                    <a:lnTo>
                      <a:pt x="2662" y="4756"/>
                    </a:lnTo>
                    <a:lnTo>
                      <a:pt x="2656" y="4758"/>
                    </a:lnTo>
                    <a:lnTo>
                      <a:pt x="2650" y="4758"/>
                    </a:lnTo>
                    <a:lnTo>
                      <a:pt x="2644" y="4756"/>
                    </a:lnTo>
                    <a:lnTo>
                      <a:pt x="2640" y="4750"/>
                    </a:lnTo>
                    <a:lnTo>
                      <a:pt x="2638" y="4742"/>
                    </a:lnTo>
                    <a:lnTo>
                      <a:pt x="2632" y="4744"/>
                    </a:lnTo>
                    <a:lnTo>
                      <a:pt x="2628" y="4746"/>
                    </a:lnTo>
                    <a:lnTo>
                      <a:pt x="2622" y="4750"/>
                    </a:lnTo>
                    <a:lnTo>
                      <a:pt x="2620" y="4758"/>
                    </a:lnTo>
                    <a:lnTo>
                      <a:pt x="2618" y="4764"/>
                    </a:lnTo>
                    <a:lnTo>
                      <a:pt x="2614" y="4772"/>
                    </a:lnTo>
                    <a:lnTo>
                      <a:pt x="2610" y="4780"/>
                    </a:lnTo>
                    <a:lnTo>
                      <a:pt x="2606" y="4802"/>
                    </a:lnTo>
                    <a:lnTo>
                      <a:pt x="2606" y="4812"/>
                    </a:lnTo>
                    <a:lnTo>
                      <a:pt x="2608" y="4820"/>
                    </a:lnTo>
                    <a:lnTo>
                      <a:pt x="2610" y="4826"/>
                    </a:lnTo>
                    <a:lnTo>
                      <a:pt x="2616" y="4830"/>
                    </a:lnTo>
                    <a:lnTo>
                      <a:pt x="2620" y="4834"/>
                    </a:lnTo>
                    <a:lnTo>
                      <a:pt x="2620" y="4836"/>
                    </a:lnTo>
                    <a:lnTo>
                      <a:pt x="2616" y="4844"/>
                    </a:lnTo>
                    <a:lnTo>
                      <a:pt x="2614" y="4848"/>
                    </a:lnTo>
                    <a:lnTo>
                      <a:pt x="2614" y="4854"/>
                    </a:lnTo>
                    <a:lnTo>
                      <a:pt x="2614" y="4858"/>
                    </a:lnTo>
                    <a:lnTo>
                      <a:pt x="2618" y="4864"/>
                    </a:lnTo>
                    <a:lnTo>
                      <a:pt x="2622" y="4870"/>
                    </a:lnTo>
                    <a:lnTo>
                      <a:pt x="2624" y="4874"/>
                    </a:lnTo>
                    <a:lnTo>
                      <a:pt x="2624" y="4876"/>
                    </a:lnTo>
                    <a:lnTo>
                      <a:pt x="2622" y="4878"/>
                    </a:lnTo>
                    <a:lnTo>
                      <a:pt x="2620" y="4880"/>
                    </a:lnTo>
                    <a:lnTo>
                      <a:pt x="2626" y="4882"/>
                    </a:lnTo>
                    <a:lnTo>
                      <a:pt x="2630" y="4886"/>
                    </a:lnTo>
                    <a:lnTo>
                      <a:pt x="2632" y="4888"/>
                    </a:lnTo>
                    <a:lnTo>
                      <a:pt x="2632" y="4890"/>
                    </a:lnTo>
                    <a:lnTo>
                      <a:pt x="2630" y="4892"/>
                    </a:lnTo>
                    <a:lnTo>
                      <a:pt x="2628" y="4898"/>
                    </a:lnTo>
                    <a:lnTo>
                      <a:pt x="2626" y="4900"/>
                    </a:lnTo>
                    <a:lnTo>
                      <a:pt x="2628" y="4902"/>
                    </a:lnTo>
                    <a:lnTo>
                      <a:pt x="2632" y="4904"/>
                    </a:lnTo>
                    <a:lnTo>
                      <a:pt x="2634" y="4904"/>
                    </a:lnTo>
                    <a:lnTo>
                      <a:pt x="2640" y="4900"/>
                    </a:lnTo>
                    <a:lnTo>
                      <a:pt x="2646" y="4898"/>
                    </a:lnTo>
                    <a:lnTo>
                      <a:pt x="2650" y="4898"/>
                    </a:lnTo>
                    <a:lnTo>
                      <a:pt x="2652" y="4902"/>
                    </a:lnTo>
                    <a:lnTo>
                      <a:pt x="2652" y="4908"/>
                    </a:lnTo>
                    <a:lnTo>
                      <a:pt x="2652" y="4910"/>
                    </a:lnTo>
                    <a:lnTo>
                      <a:pt x="2650" y="4918"/>
                    </a:lnTo>
                    <a:lnTo>
                      <a:pt x="2648" y="4926"/>
                    </a:lnTo>
                    <a:lnTo>
                      <a:pt x="2648" y="4934"/>
                    </a:lnTo>
                    <a:lnTo>
                      <a:pt x="2652" y="4942"/>
                    </a:lnTo>
                    <a:lnTo>
                      <a:pt x="2658" y="4960"/>
                    </a:lnTo>
                    <a:lnTo>
                      <a:pt x="2660" y="4972"/>
                    </a:lnTo>
                    <a:lnTo>
                      <a:pt x="2660" y="4980"/>
                    </a:lnTo>
                    <a:lnTo>
                      <a:pt x="2660" y="4984"/>
                    </a:lnTo>
                    <a:lnTo>
                      <a:pt x="2660" y="4986"/>
                    </a:lnTo>
                    <a:lnTo>
                      <a:pt x="2666" y="4986"/>
                    </a:lnTo>
                    <a:lnTo>
                      <a:pt x="2678" y="4988"/>
                    </a:lnTo>
                    <a:lnTo>
                      <a:pt x="2684" y="4992"/>
                    </a:lnTo>
                    <a:lnTo>
                      <a:pt x="2692" y="4992"/>
                    </a:lnTo>
                    <a:lnTo>
                      <a:pt x="2698" y="4986"/>
                    </a:lnTo>
                    <a:lnTo>
                      <a:pt x="2702" y="4982"/>
                    </a:lnTo>
                    <a:lnTo>
                      <a:pt x="2706" y="4982"/>
                    </a:lnTo>
                    <a:lnTo>
                      <a:pt x="2712" y="4982"/>
                    </a:lnTo>
                    <a:lnTo>
                      <a:pt x="2716" y="4984"/>
                    </a:lnTo>
                    <a:lnTo>
                      <a:pt x="2720" y="4986"/>
                    </a:lnTo>
                    <a:lnTo>
                      <a:pt x="2722" y="4992"/>
                    </a:lnTo>
                    <a:lnTo>
                      <a:pt x="2724" y="4996"/>
                    </a:lnTo>
                    <a:lnTo>
                      <a:pt x="2724" y="5002"/>
                    </a:lnTo>
                    <a:lnTo>
                      <a:pt x="2724" y="5010"/>
                    </a:lnTo>
                    <a:lnTo>
                      <a:pt x="2726" y="5012"/>
                    </a:lnTo>
                    <a:lnTo>
                      <a:pt x="2728" y="5012"/>
                    </a:lnTo>
                    <a:lnTo>
                      <a:pt x="2734" y="5010"/>
                    </a:lnTo>
                    <a:lnTo>
                      <a:pt x="2740" y="5004"/>
                    </a:lnTo>
                    <a:lnTo>
                      <a:pt x="2742" y="5002"/>
                    </a:lnTo>
                    <a:lnTo>
                      <a:pt x="2746" y="5002"/>
                    </a:lnTo>
                    <a:lnTo>
                      <a:pt x="2754" y="5004"/>
                    </a:lnTo>
                    <a:lnTo>
                      <a:pt x="2756" y="5004"/>
                    </a:lnTo>
                    <a:lnTo>
                      <a:pt x="2760" y="5004"/>
                    </a:lnTo>
                    <a:lnTo>
                      <a:pt x="2764" y="5002"/>
                    </a:lnTo>
                    <a:lnTo>
                      <a:pt x="2768" y="4998"/>
                    </a:lnTo>
                    <a:lnTo>
                      <a:pt x="2770" y="4992"/>
                    </a:lnTo>
                    <a:lnTo>
                      <a:pt x="2774" y="4990"/>
                    </a:lnTo>
                    <a:lnTo>
                      <a:pt x="2776" y="4990"/>
                    </a:lnTo>
                    <a:lnTo>
                      <a:pt x="2778" y="4992"/>
                    </a:lnTo>
                    <a:lnTo>
                      <a:pt x="2784" y="4996"/>
                    </a:lnTo>
                    <a:lnTo>
                      <a:pt x="2788" y="4998"/>
                    </a:lnTo>
                    <a:lnTo>
                      <a:pt x="2792" y="4998"/>
                    </a:lnTo>
                    <a:lnTo>
                      <a:pt x="2794" y="4998"/>
                    </a:lnTo>
                    <a:lnTo>
                      <a:pt x="2796" y="5000"/>
                    </a:lnTo>
                    <a:lnTo>
                      <a:pt x="2796" y="5004"/>
                    </a:lnTo>
                    <a:lnTo>
                      <a:pt x="2796" y="5006"/>
                    </a:lnTo>
                    <a:lnTo>
                      <a:pt x="2798" y="5008"/>
                    </a:lnTo>
                    <a:lnTo>
                      <a:pt x="2800" y="5008"/>
                    </a:lnTo>
                    <a:lnTo>
                      <a:pt x="2806" y="5006"/>
                    </a:lnTo>
                    <a:lnTo>
                      <a:pt x="2814" y="5004"/>
                    </a:lnTo>
                    <a:lnTo>
                      <a:pt x="2820" y="5004"/>
                    </a:lnTo>
                    <a:lnTo>
                      <a:pt x="2826" y="5008"/>
                    </a:lnTo>
                    <a:lnTo>
                      <a:pt x="2830" y="5012"/>
                    </a:lnTo>
                    <a:lnTo>
                      <a:pt x="2834" y="5016"/>
                    </a:lnTo>
                    <a:lnTo>
                      <a:pt x="2836" y="5022"/>
                    </a:lnTo>
                    <a:lnTo>
                      <a:pt x="2836" y="5030"/>
                    </a:lnTo>
                    <a:lnTo>
                      <a:pt x="2836" y="5036"/>
                    </a:lnTo>
                    <a:lnTo>
                      <a:pt x="2836" y="5040"/>
                    </a:lnTo>
                    <a:lnTo>
                      <a:pt x="2840" y="5042"/>
                    </a:lnTo>
                    <a:lnTo>
                      <a:pt x="2846" y="5040"/>
                    </a:lnTo>
                    <a:lnTo>
                      <a:pt x="2852" y="5036"/>
                    </a:lnTo>
                    <a:lnTo>
                      <a:pt x="2868" y="5026"/>
                    </a:lnTo>
                    <a:lnTo>
                      <a:pt x="2876" y="5024"/>
                    </a:lnTo>
                    <a:lnTo>
                      <a:pt x="2882" y="5022"/>
                    </a:lnTo>
                    <a:lnTo>
                      <a:pt x="2886" y="5020"/>
                    </a:lnTo>
                    <a:lnTo>
                      <a:pt x="2890" y="5018"/>
                    </a:lnTo>
                    <a:lnTo>
                      <a:pt x="2894" y="5008"/>
                    </a:lnTo>
                    <a:lnTo>
                      <a:pt x="2896" y="4996"/>
                    </a:lnTo>
                    <a:lnTo>
                      <a:pt x="2898" y="4986"/>
                    </a:lnTo>
                    <a:lnTo>
                      <a:pt x="2898" y="4982"/>
                    </a:lnTo>
                    <a:lnTo>
                      <a:pt x="2902" y="4980"/>
                    </a:lnTo>
                    <a:lnTo>
                      <a:pt x="2904" y="4978"/>
                    </a:lnTo>
                    <a:lnTo>
                      <a:pt x="2906" y="4970"/>
                    </a:lnTo>
                    <a:close/>
                    <a:moveTo>
                      <a:pt x="2606" y="3938"/>
                    </a:moveTo>
                    <a:lnTo>
                      <a:pt x="2606" y="3938"/>
                    </a:lnTo>
                    <a:lnTo>
                      <a:pt x="2616" y="3942"/>
                    </a:lnTo>
                    <a:lnTo>
                      <a:pt x="2622" y="3944"/>
                    </a:lnTo>
                    <a:lnTo>
                      <a:pt x="2624" y="3944"/>
                    </a:lnTo>
                    <a:lnTo>
                      <a:pt x="2626" y="3944"/>
                    </a:lnTo>
                    <a:lnTo>
                      <a:pt x="2630" y="3948"/>
                    </a:lnTo>
                    <a:lnTo>
                      <a:pt x="2634" y="3950"/>
                    </a:lnTo>
                    <a:lnTo>
                      <a:pt x="2638" y="3948"/>
                    </a:lnTo>
                    <a:lnTo>
                      <a:pt x="2640" y="3942"/>
                    </a:lnTo>
                    <a:lnTo>
                      <a:pt x="2640" y="3940"/>
                    </a:lnTo>
                    <a:lnTo>
                      <a:pt x="2642" y="3940"/>
                    </a:lnTo>
                    <a:lnTo>
                      <a:pt x="2646" y="3940"/>
                    </a:lnTo>
                    <a:lnTo>
                      <a:pt x="2652" y="3938"/>
                    </a:lnTo>
                    <a:lnTo>
                      <a:pt x="2654" y="3938"/>
                    </a:lnTo>
                    <a:lnTo>
                      <a:pt x="2654" y="3934"/>
                    </a:lnTo>
                    <a:lnTo>
                      <a:pt x="2656" y="3930"/>
                    </a:lnTo>
                    <a:lnTo>
                      <a:pt x="2658" y="3928"/>
                    </a:lnTo>
                    <a:lnTo>
                      <a:pt x="2664" y="3926"/>
                    </a:lnTo>
                    <a:lnTo>
                      <a:pt x="2666" y="3924"/>
                    </a:lnTo>
                    <a:lnTo>
                      <a:pt x="2670" y="3922"/>
                    </a:lnTo>
                    <a:lnTo>
                      <a:pt x="2670" y="3918"/>
                    </a:lnTo>
                    <a:lnTo>
                      <a:pt x="2672" y="3912"/>
                    </a:lnTo>
                    <a:lnTo>
                      <a:pt x="2674" y="3902"/>
                    </a:lnTo>
                    <a:lnTo>
                      <a:pt x="2678" y="3892"/>
                    </a:lnTo>
                    <a:lnTo>
                      <a:pt x="2684" y="3884"/>
                    </a:lnTo>
                    <a:lnTo>
                      <a:pt x="2690" y="3878"/>
                    </a:lnTo>
                    <a:lnTo>
                      <a:pt x="2692" y="3874"/>
                    </a:lnTo>
                    <a:lnTo>
                      <a:pt x="2692" y="3868"/>
                    </a:lnTo>
                    <a:lnTo>
                      <a:pt x="2690" y="3862"/>
                    </a:lnTo>
                    <a:lnTo>
                      <a:pt x="2686" y="3858"/>
                    </a:lnTo>
                    <a:lnTo>
                      <a:pt x="2682" y="3856"/>
                    </a:lnTo>
                    <a:lnTo>
                      <a:pt x="2680" y="3854"/>
                    </a:lnTo>
                    <a:lnTo>
                      <a:pt x="2676" y="3852"/>
                    </a:lnTo>
                    <a:lnTo>
                      <a:pt x="2674" y="3854"/>
                    </a:lnTo>
                    <a:lnTo>
                      <a:pt x="2670" y="3856"/>
                    </a:lnTo>
                    <a:lnTo>
                      <a:pt x="2666" y="3856"/>
                    </a:lnTo>
                    <a:lnTo>
                      <a:pt x="2660" y="3856"/>
                    </a:lnTo>
                    <a:lnTo>
                      <a:pt x="2654" y="3858"/>
                    </a:lnTo>
                    <a:lnTo>
                      <a:pt x="2652" y="3860"/>
                    </a:lnTo>
                    <a:lnTo>
                      <a:pt x="2648" y="3860"/>
                    </a:lnTo>
                    <a:lnTo>
                      <a:pt x="2642" y="3858"/>
                    </a:lnTo>
                    <a:lnTo>
                      <a:pt x="2636" y="3858"/>
                    </a:lnTo>
                    <a:lnTo>
                      <a:pt x="2634" y="3858"/>
                    </a:lnTo>
                    <a:lnTo>
                      <a:pt x="2632" y="3862"/>
                    </a:lnTo>
                    <a:lnTo>
                      <a:pt x="2630" y="3864"/>
                    </a:lnTo>
                    <a:lnTo>
                      <a:pt x="2626" y="3864"/>
                    </a:lnTo>
                    <a:lnTo>
                      <a:pt x="2622" y="3862"/>
                    </a:lnTo>
                    <a:lnTo>
                      <a:pt x="2620" y="3864"/>
                    </a:lnTo>
                    <a:lnTo>
                      <a:pt x="2618" y="3866"/>
                    </a:lnTo>
                    <a:lnTo>
                      <a:pt x="2616" y="3870"/>
                    </a:lnTo>
                    <a:lnTo>
                      <a:pt x="2616" y="3872"/>
                    </a:lnTo>
                    <a:lnTo>
                      <a:pt x="2614" y="3874"/>
                    </a:lnTo>
                    <a:lnTo>
                      <a:pt x="2608" y="3882"/>
                    </a:lnTo>
                    <a:lnTo>
                      <a:pt x="2604" y="3886"/>
                    </a:lnTo>
                    <a:lnTo>
                      <a:pt x="2598" y="3890"/>
                    </a:lnTo>
                    <a:lnTo>
                      <a:pt x="2596" y="3896"/>
                    </a:lnTo>
                    <a:lnTo>
                      <a:pt x="2596" y="3908"/>
                    </a:lnTo>
                    <a:lnTo>
                      <a:pt x="2596" y="3920"/>
                    </a:lnTo>
                    <a:lnTo>
                      <a:pt x="2596" y="3926"/>
                    </a:lnTo>
                    <a:lnTo>
                      <a:pt x="2600" y="3932"/>
                    </a:lnTo>
                    <a:lnTo>
                      <a:pt x="2606" y="3938"/>
                    </a:lnTo>
                    <a:close/>
                    <a:moveTo>
                      <a:pt x="3234" y="3626"/>
                    </a:moveTo>
                    <a:lnTo>
                      <a:pt x="3234" y="3626"/>
                    </a:lnTo>
                    <a:lnTo>
                      <a:pt x="3234" y="3624"/>
                    </a:lnTo>
                    <a:lnTo>
                      <a:pt x="3232" y="3624"/>
                    </a:lnTo>
                    <a:lnTo>
                      <a:pt x="3226" y="3626"/>
                    </a:lnTo>
                    <a:lnTo>
                      <a:pt x="3222" y="3632"/>
                    </a:lnTo>
                    <a:lnTo>
                      <a:pt x="3222" y="3634"/>
                    </a:lnTo>
                    <a:lnTo>
                      <a:pt x="3224" y="3636"/>
                    </a:lnTo>
                    <a:lnTo>
                      <a:pt x="3226" y="3636"/>
                    </a:lnTo>
                    <a:lnTo>
                      <a:pt x="3230" y="3634"/>
                    </a:lnTo>
                    <a:lnTo>
                      <a:pt x="3234" y="3626"/>
                    </a:lnTo>
                    <a:close/>
                    <a:moveTo>
                      <a:pt x="3140" y="4236"/>
                    </a:moveTo>
                    <a:lnTo>
                      <a:pt x="3140" y="4236"/>
                    </a:lnTo>
                    <a:lnTo>
                      <a:pt x="3142" y="4224"/>
                    </a:lnTo>
                    <a:lnTo>
                      <a:pt x="3142" y="4222"/>
                    </a:lnTo>
                    <a:lnTo>
                      <a:pt x="3138" y="4224"/>
                    </a:lnTo>
                    <a:lnTo>
                      <a:pt x="3136" y="4226"/>
                    </a:lnTo>
                    <a:lnTo>
                      <a:pt x="3136" y="4230"/>
                    </a:lnTo>
                    <a:lnTo>
                      <a:pt x="3134" y="4236"/>
                    </a:lnTo>
                    <a:lnTo>
                      <a:pt x="3134" y="4240"/>
                    </a:lnTo>
                    <a:lnTo>
                      <a:pt x="3136" y="4242"/>
                    </a:lnTo>
                    <a:lnTo>
                      <a:pt x="3138" y="4242"/>
                    </a:lnTo>
                    <a:lnTo>
                      <a:pt x="3140" y="4236"/>
                    </a:lnTo>
                    <a:close/>
                    <a:moveTo>
                      <a:pt x="3216" y="3638"/>
                    </a:moveTo>
                    <a:lnTo>
                      <a:pt x="3216" y="3638"/>
                    </a:lnTo>
                    <a:lnTo>
                      <a:pt x="3216" y="3634"/>
                    </a:lnTo>
                    <a:lnTo>
                      <a:pt x="3212" y="3632"/>
                    </a:lnTo>
                    <a:lnTo>
                      <a:pt x="3208" y="3632"/>
                    </a:lnTo>
                    <a:lnTo>
                      <a:pt x="3206" y="3636"/>
                    </a:lnTo>
                    <a:lnTo>
                      <a:pt x="3208" y="3638"/>
                    </a:lnTo>
                    <a:lnTo>
                      <a:pt x="3210" y="3640"/>
                    </a:lnTo>
                    <a:lnTo>
                      <a:pt x="3214" y="3640"/>
                    </a:lnTo>
                    <a:lnTo>
                      <a:pt x="3216" y="3638"/>
                    </a:lnTo>
                    <a:close/>
                    <a:moveTo>
                      <a:pt x="3130" y="4102"/>
                    </a:moveTo>
                    <a:lnTo>
                      <a:pt x="3130" y="4102"/>
                    </a:lnTo>
                    <a:lnTo>
                      <a:pt x="3128" y="4106"/>
                    </a:lnTo>
                    <a:lnTo>
                      <a:pt x="3128" y="4108"/>
                    </a:lnTo>
                    <a:lnTo>
                      <a:pt x="3132" y="4120"/>
                    </a:lnTo>
                    <a:lnTo>
                      <a:pt x="3134" y="4124"/>
                    </a:lnTo>
                    <a:lnTo>
                      <a:pt x="3136" y="4124"/>
                    </a:lnTo>
                    <a:lnTo>
                      <a:pt x="3136" y="4120"/>
                    </a:lnTo>
                    <a:lnTo>
                      <a:pt x="3136" y="4116"/>
                    </a:lnTo>
                    <a:lnTo>
                      <a:pt x="3134" y="4104"/>
                    </a:lnTo>
                    <a:lnTo>
                      <a:pt x="3132" y="4102"/>
                    </a:lnTo>
                    <a:lnTo>
                      <a:pt x="3130" y="4102"/>
                    </a:lnTo>
                    <a:close/>
                    <a:moveTo>
                      <a:pt x="3462" y="5402"/>
                    </a:moveTo>
                    <a:lnTo>
                      <a:pt x="3462" y="5402"/>
                    </a:lnTo>
                    <a:lnTo>
                      <a:pt x="3462" y="5410"/>
                    </a:lnTo>
                    <a:lnTo>
                      <a:pt x="3462" y="5414"/>
                    </a:lnTo>
                    <a:lnTo>
                      <a:pt x="3466" y="5416"/>
                    </a:lnTo>
                    <a:lnTo>
                      <a:pt x="3472" y="5418"/>
                    </a:lnTo>
                    <a:lnTo>
                      <a:pt x="3476" y="5418"/>
                    </a:lnTo>
                    <a:lnTo>
                      <a:pt x="3478" y="5416"/>
                    </a:lnTo>
                    <a:lnTo>
                      <a:pt x="3478" y="5412"/>
                    </a:lnTo>
                    <a:lnTo>
                      <a:pt x="3474" y="5404"/>
                    </a:lnTo>
                    <a:lnTo>
                      <a:pt x="3468" y="5398"/>
                    </a:lnTo>
                    <a:lnTo>
                      <a:pt x="3464" y="5394"/>
                    </a:lnTo>
                    <a:lnTo>
                      <a:pt x="3462" y="5396"/>
                    </a:lnTo>
                    <a:lnTo>
                      <a:pt x="3462" y="5402"/>
                    </a:lnTo>
                    <a:close/>
                    <a:moveTo>
                      <a:pt x="4244" y="2492"/>
                    </a:moveTo>
                    <a:lnTo>
                      <a:pt x="4244" y="2492"/>
                    </a:lnTo>
                    <a:lnTo>
                      <a:pt x="4244" y="2496"/>
                    </a:lnTo>
                    <a:lnTo>
                      <a:pt x="4248" y="2496"/>
                    </a:lnTo>
                    <a:lnTo>
                      <a:pt x="4256" y="2492"/>
                    </a:lnTo>
                    <a:lnTo>
                      <a:pt x="4264" y="2486"/>
                    </a:lnTo>
                    <a:lnTo>
                      <a:pt x="4280" y="2470"/>
                    </a:lnTo>
                    <a:lnTo>
                      <a:pt x="4284" y="2464"/>
                    </a:lnTo>
                    <a:lnTo>
                      <a:pt x="4284" y="2460"/>
                    </a:lnTo>
                    <a:lnTo>
                      <a:pt x="4282" y="2460"/>
                    </a:lnTo>
                    <a:lnTo>
                      <a:pt x="4276" y="2460"/>
                    </a:lnTo>
                    <a:lnTo>
                      <a:pt x="4266" y="2466"/>
                    </a:lnTo>
                    <a:lnTo>
                      <a:pt x="4254" y="2476"/>
                    </a:lnTo>
                    <a:lnTo>
                      <a:pt x="4248" y="2484"/>
                    </a:lnTo>
                    <a:lnTo>
                      <a:pt x="4244" y="2492"/>
                    </a:lnTo>
                    <a:close/>
                    <a:moveTo>
                      <a:pt x="4364" y="2396"/>
                    </a:moveTo>
                    <a:lnTo>
                      <a:pt x="4364" y="2396"/>
                    </a:lnTo>
                    <a:lnTo>
                      <a:pt x="4368" y="2398"/>
                    </a:lnTo>
                    <a:lnTo>
                      <a:pt x="4370" y="2396"/>
                    </a:lnTo>
                    <a:lnTo>
                      <a:pt x="4370" y="2394"/>
                    </a:lnTo>
                    <a:lnTo>
                      <a:pt x="4368" y="2392"/>
                    </a:lnTo>
                    <a:lnTo>
                      <a:pt x="4366" y="2390"/>
                    </a:lnTo>
                    <a:lnTo>
                      <a:pt x="4364" y="2392"/>
                    </a:lnTo>
                    <a:lnTo>
                      <a:pt x="4364" y="2394"/>
                    </a:lnTo>
                    <a:lnTo>
                      <a:pt x="4364" y="2396"/>
                    </a:lnTo>
                    <a:close/>
                    <a:moveTo>
                      <a:pt x="4388" y="2374"/>
                    </a:moveTo>
                    <a:lnTo>
                      <a:pt x="4388" y="2374"/>
                    </a:lnTo>
                    <a:lnTo>
                      <a:pt x="4392" y="2376"/>
                    </a:lnTo>
                    <a:lnTo>
                      <a:pt x="4392" y="2374"/>
                    </a:lnTo>
                    <a:lnTo>
                      <a:pt x="4394" y="2370"/>
                    </a:lnTo>
                    <a:lnTo>
                      <a:pt x="4392" y="2368"/>
                    </a:lnTo>
                    <a:lnTo>
                      <a:pt x="4390" y="2366"/>
                    </a:lnTo>
                    <a:lnTo>
                      <a:pt x="4388" y="2368"/>
                    </a:lnTo>
                    <a:lnTo>
                      <a:pt x="4388" y="2372"/>
                    </a:lnTo>
                    <a:lnTo>
                      <a:pt x="4388" y="2374"/>
                    </a:lnTo>
                    <a:close/>
                    <a:moveTo>
                      <a:pt x="264" y="3518"/>
                    </a:moveTo>
                    <a:lnTo>
                      <a:pt x="264" y="3518"/>
                    </a:lnTo>
                    <a:lnTo>
                      <a:pt x="266" y="3518"/>
                    </a:lnTo>
                    <a:lnTo>
                      <a:pt x="264" y="3518"/>
                    </a:lnTo>
                    <a:close/>
                    <a:moveTo>
                      <a:pt x="5798" y="1166"/>
                    </a:moveTo>
                    <a:lnTo>
                      <a:pt x="5798" y="1166"/>
                    </a:lnTo>
                    <a:lnTo>
                      <a:pt x="5790" y="1156"/>
                    </a:lnTo>
                    <a:lnTo>
                      <a:pt x="5782" y="1148"/>
                    </a:lnTo>
                    <a:lnTo>
                      <a:pt x="5772" y="1144"/>
                    </a:lnTo>
                    <a:lnTo>
                      <a:pt x="5760" y="1140"/>
                    </a:lnTo>
                    <a:lnTo>
                      <a:pt x="5732" y="1138"/>
                    </a:lnTo>
                    <a:lnTo>
                      <a:pt x="5698" y="1136"/>
                    </a:lnTo>
                    <a:lnTo>
                      <a:pt x="5692" y="1138"/>
                    </a:lnTo>
                    <a:lnTo>
                      <a:pt x="5688" y="1140"/>
                    </a:lnTo>
                    <a:lnTo>
                      <a:pt x="5686" y="1144"/>
                    </a:lnTo>
                    <a:lnTo>
                      <a:pt x="5686" y="1148"/>
                    </a:lnTo>
                    <a:lnTo>
                      <a:pt x="5690" y="1160"/>
                    </a:lnTo>
                    <a:lnTo>
                      <a:pt x="5696" y="1172"/>
                    </a:lnTo>
                    <a:lnTo>
                      <a:pt x="5702" y="1184"/>
                    </a:lnTo>
                    <a:lnTo>
                      <a:pt x="5704" y="1190"/>
                    </a:lnTo>
                    <a:lnTo>
                      <a:pt x="5704" y="1192"/>
                    </a:lnTo>
                    <a:lnTo>
                      <a:pt x="5700" y="1192"/>
                    </a:lnTo>
                    <a:lnTo>
                      <a:pt x="5684" y="1186"/>
                    </a:lnTo>
                    <a:lnTo>
                      <a:pt x="5676" y="1180"/>
                    </a:lnTo>
                    <a:lnTo>
                      <a:pt x="5670" y="1174"/>
                    </a:lnTo>
                    <a:lnTo>
                      <a:pt x="5666" y="1168"/>
                    </a:lnTo>
                    <a:lnTo>
                      <a:pt x="5664" y="1162"/>
                    </a:lnTo>
                    <a:lnTo>
                      <a:pt x="5664" y="1150"/>
                    </a:lnTo>
                    <a:lnTo>
                      <a:pt x="5666" y="1138"/>
                    </a:lnTo>
                    <a:lnTo>
                      <a:pt x="5666" y="1126"/>
                    </a:lnTo>
                    <a:lnTo>
                      <a:pt x="5664" y="1120"/>
                    </a:lnTo>
                    <a:lnTo>
                      <a:pt x="5660" y="1114"/>
                    </a:lnTo>
                    <a:lnTo>
                      <a:pt x="5654" y="1106"/>
                    </a:lnTo>
                    <a:lnTo>
                      <a:pt x="5646" y="1100"/>
                    </a:lnTo>
                    <a:lnTo>
                      <a:pt x="5634" y="1092"/>
                    </a:lnTo>
                    <a:lnTo>
                      <a:pt x="5618" y="1084"/>
                    </a:lnTo>
                    <a:lnTo>
                      <a:pt x="5580" y="1068"/>
                    </a:lnTo>
                    <a:lnTo>
                      <a:pt x="5546" y="1050"/>
                    </a:lnTo>
                    <a:lnTo>
                      <a:pt x="5478" y="1014"/>
                    </a:lnTo>
                    <a:lnTo>
                      <a:pt x="5478" y="1008"/>
                    </a:lnTo>
                    <a:lnTo>
                      <a:pt x="5448" y="994"/>
                    </a:lnTo>
                    <a:lnTo>
                      <a:pt x="5418" y="982"/>
                    </a:lnTo>
                    <a:lnTo>
                      <a:pt x="5386" y="970"/>
                    </a:lnTo>
                    <a:lnTo>
                      <a:pt x="5356" y="962"/>
                    </a:lnTo>
                    <a:lnTo>
                      <a:pt x="5310" y="952"/>
                    </a:lnTo>
                    <a:lnTo>
                      <a:pt x="5294" y="946"/>
                    </a:lnTo>
                    <a:lnTo>
                      <a:pt x="5270" y="944"/>
                    </a:lnTo>
                    <a:lnTo>
                      <a:pt x="5210" y="940"/>
                    </a:lnTo>
                    <a:lnTo>
                      <a:pt x="5170" y="936"/>
                    </a:lnTo>
                    <a:lnTo>
                      <a:pt x="5144" y="930"/>
                    </a:lnTo>
                    <a:lnTo>
                      <a:pt x="5126" y="924"/>
                    </a:lnTo>
                    <a:lnTo>
                      <a:pt x="5116" y="918"/>
                    </a:lnTo>
                    <a:lnTo>
                      <a:pt x="5108" y="916"/>
                    </a:lnTo>
                    <a:lnTo>
                      <a:pt x="5102" y="918"/>
                    </a:lnTo>
                    <a:lnTo>
                      <a:pt x="5096" y="926"/>
                    </a:lnTo>
                    <a:lnTo>
                      <a:pt x="5086" y="942"/>
                    </a:lnTo>
                    <a:lnTo>
                      <a:pt x="5080" y="950"/>
                    </a:lnTo>
                    <a:lnTo>
                      <a:pt x="5078" y="958"/>
                    </a:lnTo>
                    <a:lnTo>
                      <a:pt x="5078" y="964"/>
                    </a:lnTo>
                    <a:lnTo>
                      <a:pt x="5080" y="968"/>
                    </a:lnTo>
                    <a:lnTo>
                      <a:pt x="5084" y="972"/>
                    </a:lnTo>
                    <a:lnTo>
                      <a:pt x="5088" y="974"/>
                    </a:lnTo>
                    <a:lnTo>
                      <a:pt x="5100" y="978"/>
                    </a:lnTo>
                    <a:lnTo>
                      <a:pt x="5110" y="982"/>
                    </a:lnTo>
                    <a:lnTo>
                      <a:pt x="5114" y="986"/>
                    </a:lnTo>
                    <a:lnTo>
                      <a:pt x="5116" y="988"/>
                    </a:lnTo>
                    <a:lnTo>
                      <a:pt x="5116" y="992"/>
                    </a:lnTo>
                    <a:lnTo>
                      <a:pt x="5114" y="998"/>
                    </a:lnTo>
                    <a:lnTo>
                      <a:pt x="5108" y="1004"/>
                    </a:lnTo>
                    <a:lnTo>
                      <a:pt x="5100" y="1012"/>
                    </a:lnTo>
                    <a:lnTo>
                      <a:pt x="5084" y="1024"/>
                    </a:lnTo>
                    <a:lnTo>
                      <a:pt x="5076" y="1028"/>
                    </a:lnTo>
                    <a:lnTo>
                      <a:pt x="5072" y="1030"/>
                    </a:lnTo>
                    <a:lnTo>
                      <a:pt x="5068" y="1028"/>
                    </a:lnTo>
                    <a:lnTo>
                      <a:pt x="5064" y="1026"/>
                    </a:lnTo>
                    <a:lnTo>
                      <a:pt x="5058" y="1020"/>
                    </a:lnTo>
                    <a:lnTo>
                      <a:pt x="5052" y="1012"/>
                    </a:lnTo>
                    <a:lnTo>
                      <a:pt x="5044" y="1004"/>
                    </a:lnTo>
                    <a:lnTo>
                      <a:pt x="5040" y="1000"/>
                    </a:lnTo>
                    <a:lnTo>
                      <a:pt x="5034" y="996"/>
                    </a:lnTo>
                    <a:lnTo>
                      <a:pt x="5028" y="996"/>
                    </a:lnTo>
                    <a:lnTo>
                      <a:pt x="5020" y="994"/>
                    </a:lnTo>
                    <a:lnTo>
                      <a:pt x="5012" y="994"/>
                    </a:lnTo>
                    <a:lnTo>
                      <a:pt x="5006" y="992"/>
                    </a:lnTo>
                    <a:lnTo>
                      <a:pt x="5004" y="990"/>
                    </a:lnTo>
                    <a:lnTo>
                      <a:pt x="5002" y="988"/>
                    </a:lnTo>
                    <a:lnTo>
                      <a:pt x="5000" y="978"/>
                    </a:lnTo>
                    <a:lnTo>
                      <a:pt x="5000" y="970"/>
                    </a:lnTo>
                    <a:lnTo>
                      <a:pt x="5000" y="962"/>
                    </a:lnTo>
                    <a:lnTo>
                      <a:pt x="4998" y="960"/>
                    </a:lnTo>
                    <a:lnTo>
                      <a:pt x="4994" y="958"/>
                    </a:lnTo>
                    <a:lnTo>
                      <a:pt x="4988" y="956"/>
                    </a:lnTo>
                    <a:lnTo>
                      <a:pt x="4980" y="958"/>
                    </a:lnTo>
                    <a:lnTo>
                      <a:pt x="4958" y="964"/>
                    </a:lnTo>
                    <a:lnTo>
                      <a:pt x="4944" y="968"/>
                    </a:lnTo>
                    <a:lnTo>
                      <a:pt x="4930" y="970"/>
                    </a:lnTo>
                    <a:lnTo>
                      <a:pt x="4920" y="972"/>
                    </a:lnTo>
                    <a:lnTo>
                      <a:pt x="4908" y="972"/>
                    </a:lnTo>
                    <a:lnTo>
                      <a:pt x="4890" y="968"/>
                    </a:lnTo>
                    <a:lnTo>
                      <a:pt x="4870" y="964"/>
                    </a:lnTo>
                    <a:lnTo>
                      <a:pt x="4850" y="958"/>
                    </a:lnTo>
                    <a:lnTo>
                      <a:pt x="4828" y="954"/>
                    </a:lnTo>
                    <a:lnTo>
                      <a:pt x="4814" y="954"/>
                    </a:lnTo>
                    <a:lnTo>
                      <a:pt x="4800" y="954"/>
                    </a:lnTo>
                    <a:lnTo>
                      <a:pt x="4784" y="956"/>
                    </a:lnTo>
                    <a:lnTo>
                      <a:pt x="4766" y="958"/>
                    </a:lnTo>
                    <a:lnTo>
                      <a:pt x="4732" y="966"/>
                    </a:lnTo>
                    <a:lnTo>
                      <a:pt x="4706" y="966"/>
                    </a:lnTo>
                    <a:lnTo>
                      <a:pt x="4686" y="964"/>
                    </a:lnTo>
                    <a:lnTo>
                      <a:pt x="4674" y="960"/>
                    </a:lnTo>
                    <a:lnTo>
                      <a:pt x="4668" y="956"/>
                    </a:lnTo>
                    <a:lnTo>
                      <a:pt x="4666" y="952"/>
                    </a:lnTo>
                    <a:lnTo>
                      <a:pt x="4662" y="944"/>
                    </a:lnTo>
                    <a:lnTo>
                      <a:pt x="4664" y="934"/>
                    </a:lnTo>
                    <a:lnTo>
                      <a:pt x="4668" y="924"/>
                    </a:lnTo>
                    <a:lnTo>
                      <a:pt x="4670" y="918"/>
                    </a:lnTo>
                    <a:lnTo>
                      <a:pt x="4670" y="912"/>
                    </a:lnTo>
                    <a:lnTo>
                      <a:pt x="4668" y="906"/>
                    </a:lnTo>
                    <a:lnTo>
                      <a:pt x="4662" y="898"/>
                    </a:lnTo>
                    <a:lnTo>
                      <a:pt x="4656" y="892"/>
                    </a:lnTo>
                    <a:lnTo>
                      <a:pt x="4648" y="884"/>
                    </a:lnTo>
                    <a:lnTo>
                      <a:pt x="4636" y="878"/>
                    </a:lnTo>
                    <a:lnTo>
                      <a:pt x="4624" y="872"/>
                    </a:lnTo>
                    <a:lnTo>
                      <a:pt x="4608" y="868"/>
                    </a:lnTo>
                    <a:lnTo>
                      <a:pt x="4592" y="862"/>
                    </a:lnTo>
                    <a:lnTo>
                      <a:pt x="4572" y="860"/>
                    </a:lnTo>
                    <a:lnTo>
                      <a:pt x="4552" y="856"/>
                    </a:lnTo>
                    <a:lnTo>
                      <a:pt x="4528" y="856"/>
                    </a:lnTo>
                    <a:lnTo>
                      <a:pt x="4504" y="856"/>
                    </a:lnTo>
                    <a:lnTo>
                      <a:pt x="4476" y="860"/>
                    </a:lnTo>
                    <a:lnTo>
                      <a:pt x="4448" y="864"/>
                    </a:lnTo>
                    <a:lnTo>
                      <a:pt x="4420" y="868"/>
                    </a:lnTo>
                    <a:lnTo>
                      <a:pt x="4396" y="870"/>
                    </a:lnTo>
                    <a:lnTo>
                      <a:pt x="4374" y="868"/>
                    </a:lnTo>
                    <a:lnTo>
                      <a:pt x="4358" y="866"/>
                    </a:lnTo>
                    <a:lnTo>
                      <a:pt x="4342" y="860"/>
                    </a:lnTo>
                    <a:lnTo>
                      <a:pt x="4328" y="854"/>
                    </a:lnTo>
                    <a:lnTo>
                      <a:pt x="4318" y="848"/>
                    </a:lnTo>
                    <a:lnTo>
                      <a:pt x="4308" y="840"/>
                    </a:lnTo>
                    <a:lnTo>
                      <a:pt x="4292" y="822"/>
                    </a:lnTo>
                    <a:lnTo>
                      <a:pt x="4278" y="804"/>
                    </a:lnTo>
                    <a:lnTo>
                      <a:pt x="4264" y="788"/>
                    </a:lnTo>
                    <a:lnTo>
                      <a:pt x="4256" y="782"/>
                    </a:lnTo>
                    <a:lnTo>
                      <a:pt x="4246" y="778"/>
                    </a:lnTo>
                    <a:lnTo>
                      <a:pt x="4228" y="772"/>
                    </a:lnTo>
                    <a:lnTo>
                      <a:pt x="4214" y="768"/>
                    </a:lnTo>
                    <a:lnTo>
                      <a:pt x="4186" y="768"/>
                    </a:lnTo>
                    <a:lnTo>
                      <a:pt x="4154" y="764"/>
                    </a:lnTo>
                    <a:lnTo>
                      <a:pt x="4130" y="762"/>
                    </a:lnTo>
                    <a:lnTo>
                      <a:pt x="4100" y="754"/>
                    </a:lnTo>
                    <a:lnTo>
                      <a:pt x="4068" y="748"/>
                    </a:lnTo>
                    <a:lnTo>
                      <a:pt x="4044" y="744"/>
                    </a:lnTo>
                    <a:lnTo>
                      <a:pt x="4002" y="740"/>
                    </a:lnTo>
                    <a:lnTo>
                      <a:pt x="3964" y="738"/>
                    </a:lnTo>
                    <a:lnTo>
                      <a:pt x="3944" y="734"/>
                    </a:lnTo>
                    <a:lnTo>
                      <a:pt x="3922" y="730"/>
                    </a:lnTo>
                    <a:lnTo>
                      <a:pt x="3902" y="724"/>
                    </a:lnTo>
                    <a:lnTo>
                      <a:pt x="3892" y="724"/>
                    </a:lnTo>
                    <a:lnTo>
                      <a:pt x="3892" y="726"/>
                    </a:lnTo>
                    <a:lnTo>
                      <a:pt x="3890" y="728"/>
                    </a:lnTo>
                    <a:lnTo>
                      <a:pt x="3890" y="734"/>
                    </a:lnTo>
                    <a:lnTo>
                      <a:pt x="3892" y="740"/>
                    </a:lnTo>
                    <a:lnTo>
                      <a:pt x="3890" y="744"/>
                    </a:lnTo>
                    <a:lnTo>
                      <a:pt x="3888" y="746"/>
                    </a:lnTo>
                    <a:lnTo>
                      <a:pt x="3882" y="750"/>
                    </a:lnTo>
                    <a:lnTo>
                      <a:pt x="3876" y="752"/>
                    </a:lnTo>
                    <a:lnTo>
                      <a:pt x="3854" y="754"/>
                    </a:lnTo>
                    <a:lnTo>
                      <a:pt x="3842" y="756"/>
                    </a:lnTo>
                    <a:lnTo>
                      <a:pt x="3834" y="758"/>
                    </a:lnTo>
                    <a:lnTo>
                      <a:pt x="3830" y="764"/>
                    </a:lnTo>
                    <a:lnTo>
                      <a:pt x="3830" y="768"/>
                    </a:lnTo>
                    <a:lnTo>
                      <a:pt x="3832" y="776"/>
                    </a:lnTo>
                    <a:lnTo>
                      <a:pt x="3836" y="782"/>
                    </a:lnTo>
                    <a:lnTo>
                      <a:pt x="3846" y="798"/>
                    </a:lnTo>
                    <a:lnTo>
                      <a:pt x="3856" y="812"/>
                    </a:lnTo>
                    <a:lnTo>
                      <a:pt x="3860" y="818"/>
                    </a:lnTo>
                    <a:lnTo>
                      <a:pt x="3862" y="822"/>
                    </a:lnTo>
                    <a:lnTo>
                      <a:pt x="3860" y="826"/>
                    </a:lnTo>
                    <a:lnTo>
                      <a:pt x="3856" y="828"/>
                    </a:lnTo>
                    <a:lnTo>
                      <a:pt x="3848" y="826"/>
                    </a:lnTo>
                    <a:lnTo>
                      <a:pt x="3836" y="824"/>
                    </a:lnTo>
                    <a:lnTo>
                      <a:pt x="3810" y="818"/>
                    </a:lnTo>
                    <a:lnTo>
                      <a:pt x="3792" y="818"/>
                    </a:lnTo>
                    <a:lnTo>
                      <a:pt x="3778" y="818"/>
                    </a:lnTo>
                    <a:lnTo>
                      <a:pt x="3770" y="820"/>
                    </a:lnTo>
                    <a:lnTo>
                      <a:pt x="3760" y="824"/>
                    </a:lnTo>
                    <a:lnTo>
                      <a:pt x="3750" y="824"/>
                    </a:lnTo>
                    <a:lnTo>
                      <a:pt x="3736" y="824"/>
                    </a:lnTo>
                    <a:lnTo>
                      <a:pt x="3716" y="820"/>
                    </a:lnTo>
                    <a:lnTo>
                      <a:pt x="3704" y="818"/>
                    </a:lnTo>
                    <a:lnTo>
                      <a:pt x="3694" y="818"/>
                    </a:lnTo>
                    <a:lnTo>
                      <a:pt x="3686" y="818"/>
                    </a:lnTo>
                    <a:lnTo>
                      <a:pt x="3676" y="820"/>
                    </a:lnTo>
                    <a:lnTo>
                      <a:pt x="3662" y="826"/>
                    </a:lnTo>
                    <a:lnTo>
                      <a:pt x="3650" y="832"/>
                    </a:lnTo>
                    <a:lnTo>
                      <a:pt x="3638" y="836"/>
                    </a:lnTo>
                    <a:lnTo>
                      <a:pt x="3632" y="838"/>
                    </a:lnTo>
                    <a:lnTo>
                      <a:pt x="3624" y="836"/>
                    </a:lnTo>
                    <a:lnTo>
                      <a:pt x="3616" y="836"/>
                    </a:lnTo>
                    <a:lnTo>
                      <a:pt x="3608" y="832"/>
                    </a:lnTo>
                    <a:lnTo>
                      <a:pt x="3598" y="826"/>
                    </a:lnTo>
                    <a:lnTo>
                      <a:pt x="3586" y="818"/>
                    </a:lnTo>
                    <a:lnTo>
                      <a:pt x="3576" y="812"/>
                    </a:lnTo>
                    <a:lnTo>
                      <a:pt x="3566" y="810"/>
                    </a:lnTo>
                    <a:lnTo>
                      <a:pt x="3558" y="810"/>
                    </a:lnTo>
                    <a:lnTo>
                      <a:pt x="3552" y="814"/>
                    </a:lnTo>
                    <a:lnTo>
                      <a:pt x="3546" y="820"/>
                    </a:lnTo>
                    <a:lnTo>
                      <a:pt x="3540" y="828"/>
                    </a:lnTo>
                    <a:lnTo>
                      <a:pt x="3530" y="848"/>
                    </a:lnTo>
                    <a:lnTo>
                      <a:pt x="3520" y="864"/>
                    </a:lnTo>
                    <a:lnTo>
                      <a:pt x="3514" y="872"/>
                    </a:lnTo>
                    <a:lnTo>
                      <a:pt x="3508" y="876"/>
                    </a:lnTo>
                    <a:lnTo>
                      <a:pt x="3500" y="878"/>
                    </a:lnTo>
                    <a:lnTo>
                      <a:pt x="3492" y="878"/>
                    </a:lnTo>
                    <a:lnTo>
                      <a:pt x="3482" y="872"/>
                    </a:lnTo>
                    <a:lnTo>
                      <a:pt x="3470" y="864"/>
                    </a:lnTo>
                    <a:lnTo>
                      <a:pt x="3428" y="824"/>
                    </a:lnTo>
                    <a:lnTo>
                      <a:pt x="3402" y="796"/>
                    </a:lnTo>
                    <a:lnTo>
                      <a:pt x="3390" y="784"/>
                    </a:lnTo>
                    <a:lnTo>
                      <a:pt x="3380" y="776"/>
                    </a:lnTo>
                    <a:lnTo>
                      <a:pt x="3368" y="768"/>
                    </a:lnTo>
                    <a:lnTo>
                      <a:pt x="3352" y="762"/>
                    </a:lnTo>
                    <a:lnTo>
                      <a:pt x="3346" y="760"/>
                    </a:lnTo>
                    <a:lnTo>
                      <a:pt x="3342" y="760"/>
                    </a:lnTo>
                    <a:lnTo>
                      <a:pt x="3338" y="762"/>
                    </a:lnTo>
                    <a:lnTo>
                      <a:pt x="3338" y="764"/>
                    </a:lnTo>
                    <a:lnTo>
                      <a:pt x="3340" y="772"/>
                    </a:lnTo>
                    <a:lnTo>
                      <a:pt x="3344" y="782"/>
                    </a:lnTo>
                    <a:lnTo>
                      <a:pt x="3348" y="792"/>
                    </a:lnTo>
                    <a:lnTo>
                      <a:pt x="3350" y="798"/>
                    </a:lnTo>
                    <a:lnTo>
                      <a:pt x="3348" y="798"/>
                    </a:lnTo>
                    <a:lnTo>
                      <a:pt x="3346" y="798"/>
                    </a:lnTo>
                    <a:lnTo>
                      <a:pt x="3336" y="790"/>
                    </a:lnTo>
                    <a:lnTo>
                      <a:pt x="3318" y="778"/>
                    </a:lnTo>
                    <a:lnTo>
                      <a:pt x="3296" y="766"/>
                    </a:lnTo>
                    <a:lnTo>
                      <a:pt x="3270" y="754"/>
                    </a:lnTo>
                    <a:lnTo>
                      <a:pt x="3242" y="744"/>
                    </a:lnTo>
                    <a:lnTo>
                      <a:pt x="3208" y="734"/>
                    </a:lnTo>
                    <a:lnTo>
                      <a:pt x="3170" y="728"/>
                    </a:lnTo>
                    <a:lnTo>
                      <a:pt x="3128" y="722"/>
                    </a:lnTo>
                    <a:lnTo>
                      <a:pt x="3082" y="716"/>
                    </a:lnTo>
                    <a:lnTo>
                      <a:pt x="3030" y="712"/>
                    </a:lnTo>
                    <a:lnTo>
                      <a:pt x="3012" y="708"/>
                    </a:lnTo>
                    <a:lnTo>
                      <a:pt x="3000" y="704"/>
                    </a:lnTo>
                    <a:lnTo>
                      <a:pt x="2994" y="702"/>
                    </a:lnTo>
                    <a:lnTo>
                      <a:pt x="2992" y="698"/>
                    </a:lnTo>
                    <a:lnTo>
                      <a:pt x="2992" y="694"/>
                    </a:lnTo>
                    <a:lnTo>
                      <a:pt x="2994" y="690"/>
                    </a:lnTo>
                    <a:lnTo>
                      <a:pt x="3002" y="684"/>
                    </a:lnTo>
                    <a:lnTo>
                      <a:pt x="3008" y="678"/>
                    </a:lnTo>
                    <a:lnTo>
                      <a:pt x="3008" y="676"/>
                    </a:lnTo>
                    <a:lnTo>
                      <a:pt x="3006" y="674"/>
                    </a:lnTo>
                    <a:lnTo>
                      <a:pt x="3002" y="672"/>
                    </a:lnTo>
                    <a:lnTo>
                      <a:pt x="2992" y="670"/>
                    </a:lnTo>
                    <a:lnTo>
                      <a:pt x="2946" y="666"/>
                    </a:lnTo>
                    <a:lnTo>
                      <a:pt x="2904" y="664"/>
                    </a:lnTo>
                    <a:lnTo>
                      <a:pt x="2864" y="664"/>
                    </a:lnTo>
                    <a:lnTo>
                      <a:pt x="2844" y="666"/>
                    </a:lnTo>
                    <a:lnTo>
                      <a:pt x="2822" y="670"/>
                    </a:lnTo>
                    <a:lnTo>
                      <a:pt x="2814" y="670"/>
                    </a:lnTo>
                    <a:lnTo>
                      <a:pt x="2806" y="670"/>
                    </a:lnTo>
                    <a:lnTo>
                      <a:pt x="2800" y="670"/>
                    </a:lnTo>
                    <a:lnTo>
                      <a:pt x="2794" y="668"/>
                    </a:lnTo>
                    <a:lnTo>
                      <a:pt x="2790" y="662"/>
                    </a:lnTo>
                    <a:lnTo>
                      <a:pt x="2786" y="654"/>
                    </a:lnTo>
                    <a:lnTo>
                      <a:pt x="2784" y="648"/>
                    </a:lnTo>
                    <a:lnTo>
                      <a:pt x="2780" y="644"/>
                    </a:lnTo>
                    <a:lnTo>
                      <a:pt x="2778" y="642"/>
                    </a:lnTo>
                    <a:lnTo>
                      <a:pt x="2774" y="642"/>
                    </a:lnTo>
                    <a:lnTo>
                      <a:pt x="2762" y="648"/>
                    </a:lnTo>
                    <a:lnTo>
                      <a:pt x="2748" y="654"/>
                    </a:lnTo>
                    <a:lnTo>
                      <a:pt x="2738" y="654"/>
                    </a:lnTo>
                    <a:lnTo>
                      <a:pt x="2730" y="652"/>
                    </a:lnTo>
                    <a:lnTo>
                      <a:pt x="2722" y="648"/>
                    </a:lnTo>
                    <a:lnTo>
                      <a:pt x="2714" y="644"/>
                    </a:lnTo>
                    <a:lnTo>
                      <a:pt x="2704" y="640"/>
                    </a:lnTo>
                    <a:lnTo>
                      <a:pt x="2692" y="638"/>
                    </a:lnTo>
                    <a:lnTo>
                      <a:pt x="2676" y="640"/>
                    </a:lnTo>
                    <a:lnTo>
                      <a:pt x="2660" y="644"/>
                    </a:lnTo>
                    <a:lnTo>
                      <a:pt x="2652" y="650"/>
                    </a:lnTo>
                    <a:lnTo>
                      <a:pt x="2650" y="658"/>
                    </a:lnTo>
                    <a:lnTo>
                      <a:pt x="2648" y="664"/>
                    </a:lnTo>
                    <a:lnTo>
                      <a:pt x="2642" y="672"/>
                    </a:lnTo>
                    <a:lnTo>
                      <a:pt x="2634" y="680"/>
                    </a:lnTo>
                    <a:lnTo>
                      <a:pt x="2614" y="686"/>
                    </a:lnTo>
                    <a:lnTo>
                      <a:pt x="2586" y="692"/>
                    </a:lnTo>
                    <a:lnTo>
                      <a:pt x="2554" y="696"/>
                    </a:lnTo>
                    <a:lnTo>
                      <a:pt x="2530" y="698"/>
                    </a:lnTo>
                    <a:lnTo>
                      <a:pt x="2516" y="696"/>
                    </a:lnTo>
                    <a:lnTo>
                      <a:pt x="2512" y="694"/>
                    </a:lnTo>
                    <a:lnTo>
                      <a:pt x="2512" y="692"/>
                    </a:lnTo>
                    <a:lnTo>
                      <a:pt x="2512" y="690"/>
                    </a:lnTo>
                    <a:lnTo>
                      <a:pt x="2516" y="686"/>
                    </a:lnTo>
                    <a:lnTo>
                      <a:pt x="2528" y="676"/>
                    </a:lnTo>
                    <a:lnTo>
                      <a:pt x="2550" y="666"/>
                    </a:lnTo>
                    <a:lnTo>
                      <a:pt x="2580" y="652"/>
                    </a:lnTo>
                    <a:lnTo>
                      <a:pt x="2610" y="640"/>
                    </a:lnTo>
                    <a:lnTo>
                      <a:pt x="2632" y="628"/>
                    </a:lnTo>
                    <a:lnTo>
                      <a:pt x="2660" y="610"/>
                    </a:lnTo>
                    <a:lnTo>
                      <a:pt x="2672" y="602"/>
                    </a:lnTo>
                    <a:lnTo>
                      <a:pt x="2688" y="594"/>
                    </a:lnTo>
                    <a:lnTo>
                      <a:pt x="2706" y="586"/>
                    </a:lnTo>
                    <a:lnTo>
                      <a:pt x="2734" y="576"/>
                    </a:lnTo>
                    <a:lnTo>
                      <a:pt x="2762" y="566"/>
                    </a:lnTo>
                    <a:lnTo>
                      <a:pt x="2782" y="554"/>
                    </a:lnTo>
                    <a:lnTo>
                      <a:pt x="2788" y="548"/>
                    </a:lnTo>
                    <a:lnTo>
                      <a:pt x="2794" y="542"/>
                    </a:lnTo>
                    <a:lnTo>
                      <a:pt x="2802" y="528"/>
                    </a:lnTo>
                    <a:lnTo>
                      <a:pt x="2806" y="514"/>
                    </a:lnTo>
                    <a:lnTo>
                      <a:pt x="2806" y="502"/>
                    </a:lnTo>
                    <a:lnTo>
                      <a:pt x="2802" y="490"/>
                    </a:lnTo>
                    <a:lnTo>
                      <a:pt x="2798" y="478"/>
                    </a:lnTo>
                    <a:lnTo>
                      <a:pt x="2792" y="470"/>
                    </a:lnTo>
                    <a:lnTo>
                      <a:pt x="2784" y="464"/>
                    </a:lnTo>
                    <a:lnTo>
                      <a:pt x="2776" y="462"/>
                    </a:lnTo>
                    <a:lnTo>
                      <a:pt x="2768" y="460"/>
                    </a:lnTo>
                    <a:lnTo>
                      <a:pt x="2748" y="454"/>
                    </a:lnTo>
                    <a:lnTo>
                      <a:pt x="2738" y="448"/>
                    </a:lnTo>
                    <a:lnTo>
                      <a:pt x="2724" y="438"/>
                    </a:lnTo>
                    <a:lnTo>
                      <a:pt x="2712" y="430"/>
                    </a:lnTo>
                    <a:lnTo>
                      <a:pt x="2700" y="426"/>
                    </a:lnTo>
                    <a:lnTo>
                      <a:pt x="2686" y="424"/>
                    </a:lnTo>
                    <a:lnTo>
                      <a:pt x="2672" y="424"/>
                    </a:lnTo>
                    <a:lnTo>
                      <a:pt x="2644" y="428"/>
                    </a:lnTo>
                    <a:lnTo>
                      <a:pt x="2628" y="428"/>
                    </a:lnTo>
                    <a:lnTo>
                      <a:pt x="2612" y="426"/>
                    </a:lnTo>
                    <a:lnTo>
                      <a:pt x="2598" y="424"/>
                    </a:lnTo>
                    <a:lnTo>
                      <a:pt x="2590" y="424"/>
                    </a:lnTo>
                    <a:lnTo>
                      <a:pt x="2582" y="426"/>
                    </a:lnTo>
                    <a:lnTo>
                      <a:pt x="2578" y="428"/>
                    </a:lnTo>
                    <a:lnTo>
                      <a:pt x="2574" y="432"/>
                    </a:lnTo>
                    <a:lnTo>
                      <a:pt x="2566" y="436"/>
                    </a:lnTo>
                    <a:lnTo>
                      <a:pt x="2554" y="440"/>
                    </a:lnTo>
                    <a:lnTo>
                      <a:pt x="2538" y="444"/>
                    </a:lnTo>
                    <a:lnTo>
                      <a:pt x="2516" y="444"/>
                    </a:lnTo>
                    <a:lnTo>
                      <a:pt x="2512" y="444"/>
                    </a:lnTo>
                    <a:lnTo>
                      <a:pt x="2512" y="442"/>
                    </a:lnTo>
                    <a:lnTo>
                      <a:pt x="2516" y="436"/>
                    </a:lnTo>
                    <a:lnTo>
                      <a:pt x="2528" y="428"/>
                    </a:lnTo>
                    <a:lnTo>
                      <a:pt x="2538" y="420"/>
                    </a:lnTo>
                    <a:lnTo>
                      <a:pt x="2540" y="416"/>
                    </a:lnTo>
                    <a:lnTo>
                      <a:pt x="2542" y="412"/>
                    </a:lnTo>
                    <a:lnTo>
                      <a:pt x="2540" y="410"/>
                    </a:lnTo>
                    <a:lnTo>
                      <a:pt x="2534" y="406"/>
                    </a:lnTo>
                    <a:lnTo>
                      <a:pt x="2524" y="404"/>
                    </a:lnTo>
                    <a:lnTo>
                      <a:pt x="2508" y="402"/>
                    </a:lnTo>
                    <a:lnTo>
                      <a:pt x="2478" y="400"/>
                    </a:lnTo>
                    <a:lnTo>
                      <a:pt x="2458" y="398"/>
                    </a:lnTo>
                    <a:lnTo>
                      <a:pt x="2448" y="394"/>
                    </a:lnTo>
                    <a:lnTo>
                      <a:pt x="2446" y="394"/>
                    </a:lnTo>
                    <a:lnTo>
                      <a:pt x="2446" y="392"/>
                    </a:lnTo>
                    <a:lnTo>
                      <a:pt x="2450" y="388"/>
                    </a:lnTo>
                    <a:lnTo>
                      <a:pt x="2458" y="386"/>
                    </a:lnTo>
                    <a:lnTo>
                      <a:pt x="2486" y="378"/>
                    </a:lnTo>
                    <a:lnTo>
                      <a:pt x="2492" y="376"/>
                    </a:lnTo>
                    <a:lnTo>
                      <a:pt x="2496" y="374"/>
                    </a:lnTo>
                    <a:lnTo>
                      <a:pt x="2496" y="370"/>
                    </a:lnTo>
                    <a:lnTo>
                      <a:pt x="2496" y="366"/>
                    </a:lnTo>
                    <a:lnTo>
                      <a:pt x="2492" y="364"/>
                    </a:lnTo>
                    <a:lnTo>
                      <a:pt x="2486" y="360"/>
                    </a:lnTo>
                    <a:lnTo>
                      <a:pt x="2470" y="352"/>
                    </a:lnTo>
                    <a:lnTo>
                      <a:pt x="2448" y="348"/>
                    </a:lnTo>
                    <a:lnTo>
                      <a:pt x="2422" y="348"/>
                    </a:lnTo>
                    <a:lnTo>
                      <a:pt x="2408" y="348"/>
                    </a:lnTo>
                    <a:lnTo>
                      <a:pt x="2392" y="352"/>
                    </a:lnTo>
                    <a:lnTo>
                      <a:pt x="2378" y="356"/>
                    </a:lnTo>
                    <a:lnTo>
                      <a:pt x="2362" y="362"/>
                    </a:lnTo>
                    <a:lnTo>
                      <a:pt x="2342" y="370"/>
                    </a:lnTo>
                    <a:lnTo>
                      <a:pt x="2326" y="380"/>
                    </a:lnTo>
                    <a:lnTo>
                      <a:pt x="2314" y="388"/>
                    </a:lnTo>
                    <a:lnTo>
                      <a:pt x="2304" y="396"/>
                    </a:lnTo>
                    <a:lnTo>
                      <a:pt x="2296" y="402"/>
                    </a:lnTo>
                    <a:lnTo>
                      <a:pt x="2292" y="408"/>
                    </a:lnTo>
                    <a:lnTo>
                      <a:pt x="2286" y="420"/>
                    </a:lnTo>
                    <a:lnTo>
                      <a:pt x="2284" y="428"/>
                    </a:lnTo>
                    <a:lnTo>
                      <a:pt x="2280" y="434"/>
                    </a:lnTo>
                    <a:lnTo>
                      <a:pt x="2276" y="436"/>
                    </a:lnTo>
                    <a:lnTo>
                      <a:pt x="2272" y="438"/>
                    </a:lnTo>
                    <a:lnTo>
                      <a:pt x="2256" y="440"/>
                    </a:lnTo>
                    <a:lnTo>
                      <a:pt x="2224" y="442"/>
                    </a:lnTo>
                    <a:lnTo>
                      <a:pt x="2208" y="444"/>
                    </a:lnTo>
                    <a:lnTo>
                      <a:pt x="2206" y="444"/>
                    </a:lnTo>
                    <a:lnTo>
                      <a:pt x="2206" y="446"/>
                    </a:lnTo>
                    <a:lnTo>
                      <a:pt x="2206" y="448"/>
                    </a:lnTo>
                    <a:lnTo>
                      <a:pt x="2210" y="452"/>
                    </a:lnTo>
                    <a:lnTo>
                      <a:pt x="2208" y="456"/>
                    </a:lnTo>
                    <a:lnTo>
                      <a:pt x="2206" y="458"/>
                    </a:lnTo>
                    <a:lnTo>
                      <a:pt x="2192" y="464"/>
                    </a:lnTo>
                    <a:lnTo>
                      <a:pt x="2162" y="472"/>
                    </a:lnTo>
                    <a:lnTo>
                      <a:pt x="2132" y="478"/>
                    </a:lnTo>
                    <a:lnTo>
                      <a:pt x="2118" y="478"/>
                    </a:lnTo>
                    <a:lnTo>
                      <a:pt x="2114" y="476"/>
                    </a:lnTo>
                    <a:lnTo>
                      <a:pt x="2112" y="474"/>
                    </a:lnTo>
                    <a:lnTo>
                      <a:pt x="2112" y="470"/>
                    </a:lnTo>
                    <a:lnTo>
                      <a:pt x="2110" y="468"/>
                    </a:lnTo>
                    <a:lnTo>
                      <a:pt x="2108" y="464"/>
                    </a:lnTo>
                    <a:lnTo>
                      <a:pt x="2106" y="462"/>
                    </a:lnTo>
                    <a:lnTo>
                      <a:pt x="2098" y="462"/>
                    </a:lnTo>
                    <a:lnTo>
                      <a:pt x="2076" y="460"/>
                    </a:lnTo>
                    <a:lnTo>
                      <a:pt x="2034" y="464"/>
                    </a:lnTo>
                    <a:lnTo>
                      <a:pt x="1994" y="472"/>
                    </a:lnTo>
                    <a:lnTo>
                      <a:pt x="1982" y="474"/>
                    </a:lnTo>
                    <a:lnTo>
                      <a:pt x="1974" y="478"/>
                    </a:lnTo>
                    <a:lnTo>
                      <a:pt x="1970" y="482"/>
                    </a:lnTo>
                    <a:lnTo>
                      <a:pt x="1968" y="484"/>
                    </a:lnTo>
                    <a:lnTo>
                      <a:pt x="1970" y="490"/>
                    </a:lnTo>
                    <a:lnTo>
                      <a:pt x="1970" y="494"/>
                    </a:lnTo>
                    <a:lnTo>
                      <a:pt x="1970" y="496"/>
                    </a:lnTo>
                    <a:lnTo>
                      <a:pt x="1968" y="500"/>
                    </a:lnTo>
                    <a:lnTo>
                      <a:pt x="1964" y="502"/>
                    </a:lnTo>
                    <a:lnTo>
                      <a:pt x="1954" y="504"/>
                    </a:lnTo>
                    <a:lnTo>
                      <a:pt x="1942" y="506"/>
                    </a:lnTo>
                    <a:lnTo>
                      <a:pt x="1898" y="512"/>
                    </a:lnTo>
                    <a:lnTo>
                      <a:pt x="1850" y="516"/>
                    </a:lnTo>
                    <a:lnTo>
                      <a:pt x="1818" y="522"/>
                    </a:lnTo>
                    <a:lnTo>
                      <a:pt x="1800" y="526"/>
                    </a:lnTo>
                    <a:lnTo>
                      <a:pt x="1790" y="532"/>
                    </a:lnTo>
                    <a:lnTo>
                      <a:pt x="1784" y="538"/>
                    </a:lnTo>
                    <a:lnTo>
                      <a:pt x="1776" y="542"/>
                    </a:lnTo>
                    <a:lnTo>
                      <a:pt x="1764" y="546"/>
                    </a:lnTo>
                    <a:lnTo>
                      <a:pt x="1742" y="550"/>
                    </a:lnTo>
                    <a:lnTo>
                      <a:pt x="1728" y="550"/>
                    </a:lnTo>
                    <a:lnTo>
                      <a:pt x="1718" y="554"/>
                    </a:lnTo>
                    <a:lnTo>
                      <a:pt x="1708" y="558"/>
                    </a:lnTo>
                    <a:lnTo>
                      <a:pt x="1698" y="562"/>
                    </a:lnTo>
                    <a:lnTo>
                      <a:pt x="1692" y="566"/>
                    </a:lnTo>
                    <a:lnTo>
                      <a:pt x="1686" y="572"/>
                    </a:lnTo>
                    <a:lnTo>
                      <a:pt x="1682" y="578"/>
                    </a:lnTo>
                    <a:lnTo>
                      <a:pt x="1680" y="584"/>
                    </a:lnTo>
                    <a:lnTo>
                      <a:pt x="1678" y="590"/>
                    </a:lnTo>
                    <a:lnTo>
                      <a:pt x="1678" y="596"/>
                    </a:lnTo>
                    <a:lnTo>
                      <a:pt x="1680" y="602"/>
                    </a:lnTo>
                    <a:lnTo>
                      <a:pt x="1682" y="608"/>
                    </a:lnTo>
                    <a:lnTo>
                      <a:pt x="1686" y="612"/>
                    </a:lnTo>
                    <a:lnTo>
                      <a:pt x="1690" y="616"/>
                    </a:lnTo>
                    <a:lnTo>
                      <a:pt x="1696" y="618"/>
                    </a:lnTo>
                    <a:lnTo>
                      <a:pt x="1704" y="620"/>
                    </a:lnTo>
                    <a:lnTo>
                      <a:pt x="1716" y="622"/>
                    </a:lnTo>
                    <a:lnTo>
                      <a:pt x="1724" y="624"/>
                    </a:lnTo>
                    <a:lnTo>
                      <a:pt x="1726" y="628"/>
                    </a:lnTo>
                    <a:lnTo>
                      <a:pt x="1724" y="634"/>
                    </a:lnTo>
                    <a:lnTo>
                      <a:pt x="1716" y="638"/>
                    </a:lnTo>
                    <a:lnTo>
                      <a:pt x="1704" y="644"/>
                    </a:lnTo>
                    <a:lnTo>
                      <a:pt x="1690" y="648"/>
                    </a:lnTo>
                    <a:lnTo>
                      <a:pt x="1672" y="652"/>
                    </a:lnTo>
                    <a:lnTo>
                      <a:pt x="1638" y="658"/>
                    </a:lnTo>
                    <a:lnTo>
                      <a:pt x="1604" y="662"/>
                    </a:lnTo>
                    <a:lnTo>
                      <a:pt x="1542" y="662"/>
                    </a:lnTo>
                    <a:lnTo>
                      <a:pt x="1514" y="662"/>
                    </a:lnTo>
                    <a:lnTo>
                      <a:pt x="1490" y="666"/>
                    </a:lnTo>
                    <a:lnTo>
                      <a:pt x="1480" y="668"/>
                    </a:lnTo>
                    <a:lnTo>
                      <a:pt x="1470" y="672"/>
                    </a:lnTo>
                    <a:lnTo>
                      <a:pt x="1462" y="676"/>
                    </a:lnTo>
                    <a:lnTo>
                      <a:pt x="1458" y="682"/>
                    </a:lnTo>
                    <a:lnTo>
                      <a:pt x="1450" y="692"/>
                    </a:lnTo>
                    <a:lnTo>
                      <a:pt x="1450" y="696"/>
                    </a:lnTo>
                    <a:lnTo>
                      <a:pt x="1452" y="698"/>
                    </a:lnTo>
                    <a:lnTo>
                      <a:pt x="1456" y="702"/>
                    </a:lnTo>
                    <a:lnTo>
                      <a:pt x="1462" y="704"/>
                    </a:lnTo>
                    <a:lnTo>
                      <a:pt x="1470" y="706"/>
                    </a:lnTo>
                    <a:lnTo>
                      <a:pt x="1476" y="710"/>
                    </a:lnTo>
                    <a:lnTo>
                      <a:pt x="1476" y="714"/>
                    </a:lnTo>
                    <a:lnTo>
                      <a:pt x="1476" y="718"/>
                    </a:lnTo>
                    <a:lnTo>
                      <a:pt x="1476" y="724"/>
                    </a:lnTo>
                    <a:lnTo>
                      <a:pt x="1472" y="732"/>
                    </a:lnTo>
                    <a:lnTo>
                      <a:pt x="1468" y="738"/>
                    </a:lnTo>
                    <a:lnTo>
                      <a:pt x="1468" y="744"/>
                    </a:lnTo>
                    <a:lnTo>
                      <a:pt x="1468" y="748"/>
                    </a:lnTo>
                    <a:lnTo>
                      <a:pt x="1472" y="752"/>
                    </a:lnTo>
                    <a:lnTo>
                      <a:pt x="1480" y="756"/>
                    </a:lnTo>
                    <a:lnTo>
                      <a:pt x="1492" y="758"/>
                    </a:lnTo>
                    <a:lnTo>
                      <a:pt x="1506" y="760"/>
                    </a:lnTo>
                    <a:lnTo>
                      <a:pt x="1520" y="764"/>
                    </a:lnTo>
                    <a:lnTo>
                      <a:pt x="1524" y="766"/>
                    </a:lnTo>
                    <a:lnTo>
                      <a:pt x="1528" y="770"/>
                    </a:lnTo>
                    <a:lnTo>
                      <a:pt x="1532" y="774"/>
                    </a:lnTo>
                    <a:lnTo>
                      <a:pt x="1532" y="780"/>
                    </a:lnTo>
                    <a:lnTo>
                      <a:pt x="1534" y="786"/>
                    </a:lnTo>
                    <a:lnTo>
                      <a:pt x="1536" y="790"/>
                    </a:lnTo>
                    <a:lnTo>
                      <a:pt x="1540" y="792"/>
                    </a:lnTo>
                    <a:lnTo>
                      <a:pt x="1546" y="794"/>
                    </a:lnTo>
                    <a:lnTo>
                      <a:pt x="1556" y="796"/>
                    </a:lnTo>
                    <a:lnTo>
                      <a:pt x="1568" y="796"/>
                    </a:lnTo>
                    <a:lnTo>
                      <a:pt x="1580" y="798"/>
                    </a:lnTo>
                    <a:lnTo>
                      <a:pt x="1584" y="800"/>
                    </a:lnTo>
                    <a:lnTo>
                      <a:pt x="1586" y="804"/>
                    </a:lnTo>
                    <a:lnTo>
                      <a:pt x="1588" y="806"/>
                    </a:lnTo>
                    <a:lnTo>
                      <a:pt x="1588" y="812"/>
                    </a:lnTo>
                    <a:lnTo>
                      <a:pt x="1586" y="818"/>
                    </a:lnTo>
                    <a:lnTo>
                      <a:pt x="1582" y="828"/>
                    </a:lnTo>
                    <a:lnTo>
                      <a:pt x="1578" y="836"/>
                    </a:lnTo>
                    <a:lnTo>
                      <a:pt x="1576" y="844"/>
                    </a:lnTo>
                    <a:lnTo>
                      <a:pt x="1576" y="852"/>
                    </a:lnTo>
                    <a:lnTo>
                      <a:pt x="1578" y="858"/>
                    </a:lnTo>
                    <a:lnTo>
                      <a:pt x="1582" y="868"/>
                    </a:lnTo>
                    <a:lnTo>
                      <a:pt x="1590" y="876"/>
                    </a:lnTo>
                    <a:lnTo>
                      <a:pt x="1596" y="882"/>
                    </a:lnTo>
                    <a:lnTo>
                      <a:pt x="1598" y="886"/>
                    </a:lnTo>
                    <a:lnTo>
                      <a:pt x="1598" y="890"/>
                    </a:lnTo>
                    <a:lnTo>
                      <a:pt x="1598" y="896"/>
                    </a:lnTo>
                    <a:lnTo>
                      <a:pt x="1596" y="900"/>
                    </a:lnTo>
                    <a:lnTo>
                      <a:pt x="1590" y="906"/>
                    </a:lnTo>
                    <a:lnTo>
                      <a:pt x="1584" y="912"/>
                    </a:lnTo>
                    <a:lnTo>
                      <a:pt x="1570" y="922"/>
                    </a:lnTo>
                    <a:lnTo>
                      <a:pt x="1566" y="924"/>
                    </a:lnTo>
                    <a:lnTo>
                      <a:pt x="1564" y="922"/>
                    </a:lnTo>
                    <a:lnTo>
                      <a:pt x="1566" y="912"/>
                    </a:lnTo>
                    <a:lnTo>
                      <a:pt x="1568" y="898"/>
                    </a:lnTo>
                    <a:lnTo>
                      <a:pt x="1572" y="884"/>
                    </a:lnTo>
                    <a:lnTo>
                      <a:pt x="1572" y="878"/>
                    </a:lnTo>
                    <a:lnTo>
                      <a:pt x="1572" y="872"/>
                    </a:lnTo>
                    <a:lnTo>
                      <a:pt x="1570" y="866"/>
                    </a:lnTo>
                    <a:lnTo>
                      <a:pt x="1566" y="864"/>
                    </a:lnTo>
                    <a:lnTo>
                      <a:pt x="1560" y="864"/>
                    </a:lnTo>
                    <a:lnTo>
                      <a:pt x="1552" y="866"/>
                    </a:lnTo>
                    <a:lnTo>
                      <a:pt x="1542" y="868"/>
                    </a:lnTo>
                    <a:lnTo>
                      <a:pt x="1538" y="868"/>
                    </a:lnTo>
                    <a:lnTo>
                      <a:pt x="1536" y="866"/>
                    </a:lnTo>
                    <a:lnTo>
                      <a:pt x="1536" y="864"/>
                    </a:lnTo>
                    <a:lnTo>
                      <a:pt x="1542" y="856"/>
                    </a:lnTo>
                    <a:lnTo>
                      <a:pt x="1550" y="844"/>
                    </a:lnTo>
                    <a:lnTo>
                      <a:pt x="1560" y="832"/>
                    </a:lnTo>
                    <a:lnTo>
                      <a:pt x="1562" y="826"/>
                    </a:lnTo>
                    <a:lnTo>
                      <a:pt x="1564" y="820"/>
                    </a:lnTo>
                    <a:lnTo>
                      <a:pt x="1562" y="816"/>
                    </a:lnTo>
                    <a:lnTo>
                      <a:pt x="1558" y="812"/>
                    </a:lnTo>
                    <a:lnTo>
                      <a:pt x="1552" y="810"/>
                    </a:lnTo>
                    <a:lnTo>
                      <a:pt x="1540" y="810"/>
                    </a:lnTo>
                    <a:lnTo>
                      <a:pt x="1518" y="810"/>
                    </a:lnTo>
                    <a:lnTo>
                      <a:pt x="1504" y="806"/>
                    </a:lnTo>
                    <a:lnTo>
                      <a:pt x="1492" y="798"/>
                    </a:lnTo>
                    <a:lnTo>
                      <a:pt x="1482" y="792"/>
                    </a:lnTo>
                    <a:lnTo>
                      <a:pt x="1472" y="782"/>
                    </a:lnTo>
                    <a:lnTo>
                      <a:pt x="1460" y="774"/>
                    </a:lnTo>
                    <a:lnTo>
                      <a:pt x="1442" y="768"/>
                    </a:lnTo>
                    <a:lnTo>
                      <a:pt x="1416" y="762"/>
                    </a:lnTo>
                    <a:lnTo>
                      <a:pt x="1400" y="760"/>
                    </a:lnTo>
                    <a:lnTo>
                      <a:pt x="1386" y="760"/>
                    </a:lnTo>
                    <a:lnTo>
                      <a:pt x="1374" y="760"/>
                    </a:lnTo>
                    <a:lnTo>
                      <a:pt x="1364" y="762"/>
                    </a:lnTo>
                    <a:lnTo>
                      <a:pt x="1358" y="764"/>
                    </a:lnTo>
                    <a:lnTo>
                      <a:pt x="1352" y="768"/>
                    </a:lnTo>
                    <a:lnTo>
                      <a:pt x="1346" y="776"/>
                    </a:lnTo>
                    <a:lnTo>
                      <a:pt x="1342" y="784"/>
                    </a:lnTo>
                    <a:lnTo>
                      <a:pt x="1340" y="790"/>
                    </a:lnTo>
                    <a:lnTo>
                      <a:pt x="1336" y="794"/>
                    </a:lnTo>
                    <a:lnTo>
                      <a:pt x="1334" y="794"/>
                    </a:lnTo>
                    <a:lnTo>
                      <a:pt x="1330" y="792"/>
                    </a:lnTo>
                    <a:lnTo>
                      <a:pt x="1316" y="788"/>
                    </a:lnTo>
                    <a:lnTo>
                      <a:pt x="1302" y="788"/>
                    </a:lnTo>
                    <a:lnTo>
                      <a:pt x="1292" y="792"/>
                    </a:lnTo>
                    <a:lnTo>
                      <a:pt x="1284" y="796"/>
                    </a:lnTo>
                    <a:lnTo>
                      <a:pt x="1282" y="800"/>
                    </a:lnTo>
                    <a:lnTo>
                      <a:pt x="1282" y="804"/>
                    </a:lnTo>
                    <a:lnTo>
                      <a:pt x="1282" y="808"/>
                    </a:lnTo>
                    <a:lnTo>
                      <a:pt x="1284" y="812"/>
                    </a:lnTo>
                    <a:lnTo>
                      <a:pt x="1288" y="816"/>
                    </a:lnTo>
                    <a:lnTo>
                      <a:pt x="1294" y="820"/>
                    </a:lnTo>
                    <a:lnTo>
                      <a:pt x="1314" y="828"/>
                    </a:lnTo>
                    <a:lnTo>
                      <a:pt x="1332" y="834"/>
                    </a:lnTo>
                    <a:lnTo>
                      <a:pt x="1342" y="840"/>
                    </a:lnTo>
                    <a:lnTo>
                      <a:pt x="1344" y="842"/>
                    </a:lnTo>
                    <a:lnTo>
                      <a:pt x="1344" y="844"/>
                    </a:lnTo>
                    <a:lnTo>
                      <a:pt x="1340" y="846"/>
                    </a:lnTo>
                    <a:lnTo>
                      <a:pt x="1332" y="848"/>
                    </a:lnTo>
                    <a:lnTo>
                      <a:pt x="1318" y="848"/>
                    </a:lnTo>
                    <a:lnTo>
                      <a:pt x="1280" y="844"/>
                    </a:lnTo>
                    <a:lnTo>
                      <a:pt x="1270" y="842"/>
                    </a:lnTo>
                    <a:lnTo>
                      <a:pt x="1264" y="840"/>
                    </a:lnTo>
                    <a:lnTo>
                      <a:pt x="1260" y="836"/>
                    </a:lnTo>
                    <a:lnTo>
                      <a:pt x="1256" y="830"/>
                    </a:lnTo>
                    <a:lnTo>
                      <a:pt x="1256" y="824"/>
                    </a:lnTo>
                    <a:lnTo>
                      <a:pt x="1256" y="818"/>
                    </a:lnTo>
                    <a:lnTo>
                      <a:pt x="1260" y="804"/>
                    </a:lnTo>
                    <a:lnTo>
                      <a:pt x="1264" y="788"/>
                    </a:lnTo>
                    <a:lnTo>
                      <a:pt x="1268" y="772"/>
                    </a:lnTo>
                    <a:lnTo>
                      <a:pt x="1270" y="758"/>
                    </a:lnTo>
                    <a:lnTo>
                      <a:pt x="1268" y="750"/>
                    </a:lnTo>
                    <a:lnTo>
                      <a:pt x="1266" y="744"/>
                    </a:lnTo>
                    <a:lnTo>
                      <a:pt x="1258" y="734"/>
                    </a:lnTo>
                    <a:lnTo>
                      <a:pt x="1250" y="726"/>
                    </a:lnTo>
                    <a:lnTo>
                      <a:pt x="1244" y="722"/>
                    </a:lnTo>
                    <a:lnTo>
                      <a:pt x="1240" y="722"/>
                    </a:lnTo>
                    <a:lnTo>
                      <a:pt x="1236" y="724"/>
                    </a:lnTo>
                    <a:lnTo>
                      <a:pt x="1234" y="730"/>
                    </a:lnTo>
                    <a:lnTo>
                      <a:pt x="1234" y="738"/>
                    </a:lnTo>
                    <a:lnTo>
                      <a:pt x="1238" y="752"/>
                    </a:lnTo>
                    <a:lnTo>
                      <a:pt x="1240" y="762"/>
                    </a:lnTo>
                    <a:lnTo>
                      <a:pt x="1238" y="772"/>
                    </a:lnTo>
                    <a:lnTo>
                      <a:pt x="1236" y="778"/>
                    </a:lnTo>
                    <a:lnTo>
                      <a:pt x="1230" y="784"/>
                    </a:lnTo>
                    <a:lnTo>
                      <a:pt x="1224" y="788"/>
                    </a:lnTo>
                    <a:lnTo>
                      <a:pt x="1216" y="792"/>
                    </a:lnTo>
                    <a:lnTo>
                      <a:pt x="1198" y="798"/>
                    </a:lnTo>
                    <a:lnTo>
                      <a:pt x="1182" y="804"/>
                    </a:lnTo>
                    <a:lnTo>
                      <a:pt x="1176" y="808"/>
                    </a:lnTo>
                    <a:lnTo>
                      <a:pt x="1170" y="812"/>
                    </a:lnTo>
                    <a:lnTo>
                      <a:pt x="1168" y="818"/>
                    </a:lnTo>
                    <a:lnTo>
                      <a:pt x="1168" y="824"/>
                    </a:lnTo>
                    <a:lnTo>
                      <a:pt x="1172" y="832"/>
                    </a:lnTo>
                    <a:lnTo>
                      <a:pt x="1178" y="842"/>
                    </a:lnTo>
                    <a:lnTo>
                      <a:pt x="1200" y="870"/>
                    </a:lnTo>
                    <a:lnTo>
                      <a:pt x="1208" y="878"/>
                    </a:lnTo>
                    <a:lnTo>
                      <a:pt x="1212" y="886"/>
                    </a:lnTo>
                    <a:lnTo>
                      <a:pt x="1212" y="894"/>
                    </a:lnTo>
                    <a:lnTo>
                      <a:pt x="1210" y="902"/>
                    </a:lnTo>
                    <a:lnTo>
                      <a:pt x="1204" y="912"/>
                    </a:lnTo>
                    <a:lnTo>
                      <a:pt x="1194" y="926"/>
                    </a:lnTo>
                    <a:lnTo>
                      <a:pt x="1184" y="940"/>
                    </a:lnTo>
                    <a:lnTo>
                      <a:pt x="1180" y="950"/>
                    </a:lnTo>
                    <a:lnTo>
                      <a:pt x="1180" y="956"/>
                    </a:lnTo>
                    <a:lnTo>
                      <a:pt x="1182" y="962"/>
                    </a:lnTo>
                    <a:lnTo>
                      <a:pt x="1190" y="974"/>
                    </a:lnTo>
                    <a:lnTo>
                      <a:pt x="1192" y="982"/>
                    </a:lnTo>
                    <a:lnTo>
                      <a:pt x="1194" y="992"/>
                    </a:lnTo>
                    <a:lnTo>
                      <a:pt x="1194" y="996"/>
                    </a:lnTo>
                    <a:lnTo>
                      <a:pt x="1196" y="1000"/>
                    </a:lnTo>
                    <a:lnTo>
                      <a:pt x="1200" y="1002"/>
                    </a:lnTo>
                    <a:lnTo>
                      <a:pt x="1204" y="1002"/>
                    </a:lnTo>
                    <a:lnTo>
                      <a:pt x="1218" y="1000"/>
                    </a:lnTo>
                    <a:lnTo>
                      <a:pt x="1234" y="996"/>
                    </a:lnTo>
                    <a:lnTo>
                      <a:pt x="1254" y="992"/>
                    </a:lnTo>
                    <a:lnTo>
                      <a:pt x="1276" y="992"/>
                    </a:lnTo>
                    <a:lnTo>
                      <a:pt x="1288" y="992"/>
                    </a:lnTo>
                    <a:lnTo>
                      <a:pt x="1298" y="994"/>
                    </a:lnTo>
                    <a:lnTo>
                      <a:pt x="1310" y="998"/>
                    </a:lnTo>
                    <a:lnTo>
                      <a:pt x="1322" y="1004"/>
                    </a:lnTo>
                    <a:lnTo>
                      <a:pt x="1340" y="1016"/>
                    </a:lnTo>
                    <a:lnTo>
                      <a:pt x="1352" y="1028"/>
                    </a:lnTo>
                    <a:lnTo>
                      <a:pt x="1358" y="1036"/>
                    </a:lnTo>
                    <a:lnTo>
                      <a:pt x="1360" y="1044"/>
                    </a:lnTo>
                    <a:lnTo>
                      <a:pt x="1360" y="1050"/>
                    </a:lnTo>
                    <a:lnTo>
                      <a:pt x="1356" y="1054"/>
                    </a:lnTo>
                    <a:lnTo>
                      <a:pt x="1350" y="1066"/>
                    </a:lnTo>
                    <a:lnTo>
                      <a:pt x="1342" y="1078"/>
                    </a:lnTo>
                    <a:lnTo>
                      <a:pt x="1334" y="1092"/>
                    </a:lnTo>
                    <a:lnTo>
                      <a:pt x="1332" y="1096"/>
                    </a:lnTo>
                    <a:lnTo>
                      <a:pt x="1330" y="1098"/>
                    </a:lnTo>
                    <a:lnTo>
                      <a:pt x="1330" y="1092"/>
                    </a:lnTo>
                    <a:lnTo>
                      <a:pt x="1332" y="1082"/>
                    </a:lnTo>
                    <a:lnTo>
                      <a:pt x="1334" y="1066"/>
                    </a:lnTo>
                    <a:lnTo>
                      <a:pt x="1334" y="1052"/>
                    </a:lnTo>
                    <a:lnTo>
                      <a:pt x="1330" y="1038"/>
                    </a:lnTo>
                    <a:lnTo>
                      <a:pt x="1322" y="1026"/>
                    </a:lnTo>
                    <a:lnTo>
                      <a:pt x="1318" y="1020"/>
                    </a:lnTo>
                    <a:lnTo>
                      <a:pt x="1312" y="1016"/>
                    </a:lnTo>
                    <a:lnTo>
                      <a:pt x="1304" y="1014"/>
                    </a:lnTo>
                    <a:lnTo>
                      <a:pt x="1298" y="1012"/>
                    </a:lnTo>
                    <a:lnTo>
                      <a:pt x="1288" y="1010"/>
                    </a:lnTo>
                    <a:lnTo>
                      <a:pt x="1278" y="1010"/>
                    </a:lnTo>
                    <a:lnTo>
                      <a:pt x="1266" y="1012"/>
                    </a:lnTo>
                    <a:lnTo>
                      <a:pt x="1254" y="1016"/>
                    </a:lnTo>
                    <a:lnTo>
                      <a:pt x="1242" y="1020"/>
                    </a:lnTo>
                    <a:lnTo>
                      <a:pt x="1234" y="1026"/>
                    </a:lnTo>
                    <a:lnTo>
                      <a:pt x="1228" y="1032"/>
                    </a:lnTo>
                    <a:lnTo>
                      <a:pt x="1224" y="1036"/>
                    </a:lnTo>
                    <a:lnTo>
                      <a:pt x="1222" y="1044"/>
                    </a:lnTo>
                    <a:lnTo>
                      <a:pt x="1222" y="1050"/>
                    </a:lnTo>
                    <a:lnTo>
                      <a:pt x="1226" y="1062"/>
                    </a:lnTo>
                    <a:lnTo>
                      <a:pt x="1230" y="1076"/>
                    </a:lnTo>
                    <a:lnTo>
                      <a:pt x="1234" y="1088"/>
                    </a:lnTo>
                    <a:lnTo>
                      <a:pt x="1234" y="1092"/>
                    </a:lnTo>
                    <a:lnTo>
                      <a:pt x="1232" y="1098"/>
                    </a:lnTo>
                    <a:lnTo>
                      <a:pt x="1228" y="1102"/>
                    </a:lnTo>
                    <a:lnTo>
                      <a:pt x="1222" y="1106"/>
                    </a:lnTo>
                    <a:lnTo>
                      <a:pt x="1210" y="1112"/>
                    </a:lnTo>
                    <a:lnTo>
                      <a:pt x="1202" y="1120"/>
                    </a:lnTo>
                    <a:lnTo>
                      <a:pt x="1198" y="1128"/>
                    </a:lnTo>
                    <a:lnTo>
                      <a:pt x="1196" y="1136"/>
                    </a:lnTo>
                    <a:lnTo>
                      <a:pt x="1194" y="1144"/>
                    </a:lnTo>
                    <a:lnTo>
                      <a:pt x="1188" y="1152"/>
                    </a:lnTo>
                    <a:lnTo>
                      <a:pt x="1180" y="1160"/>
                    </a:lnTo>
                    <a:lnTo>
                      <a:pt x="1166" y="1168"/>
                    </a:lnTo>
                    <a:lnTo>
                      <a:pt x="1152" y="1176"/>
                    </a:lnTo>
                    <a:lnTo>
                      <a:pt x="1144" y="1184"/>
                    </a:lnTo>
                    <a:lnTo>
                      <a:pt x="1136" y="1196"/>
                    </a:lnTo>
                    <a:lnTo>
                      <a:pt x="1130" y="1200"/>
                    </a:lnTo>
                    <a:lnTo>
                      <a:pt x="1118" y="1202"/>
                    </a:lnTo>
                    <a:lnTo>
                      <a:pt x="1100" y="1200"/>
                    </a:lnTo>
                    <a:lnTo>
                      <a:pt x="1070" y="1196"/>
                    </a:lnTo>
                    <a:lnTo>
                      <a:pt x="1044" y="1190"/>
                    </a:lnTo>
                    <a:lnTo>
                      <a:pt x="1036" y="1186"/>
                    </a:lnTo>
                    <a:lnTo>
                      <a:pt x="1040" y="1184"/>
                    </a:lnTo>
                    <a:lnTo>
                      <a:pt x="1052" y="1180"/>
                    </a:lnTo>
                    <a:lnTo>
                      <a:pt x="1072" y="1176"/>
                    </a:lnTo>
                    <a:lnTo>
                      <a:pt x="1094" y="1168"/>
                    </a:lnTo>
                    <a:lnTo>
                      <a:pt x="1104" y="1162"/>
                    </a:lnTo>
                    <a:lnTo>
                      <a:pt x="1114" y="1156"/>
                    </a:lnTo>
                    <a:lnTo>
                      <a:pt x="1122" y="1148"/>
                    </a:lnTo>
                    <a:lnTo>
                      <a:pt x="1128" y="1138"/>
                    </a:lnTo>
                    <a:lnTo>
                      <a:pt x="1138" y="1122"/>
                    </a:lnTo>
                    <a:lnTo>
                      <a:pt x="1146" y="1112"/>
                    </a:lnTo>
                    <a:lnTo>
                      <a:pt x="1154" y="1106"/>
                    </a:lnTo>
                    <a:lnTo>
                      <a:pt x="1160" y="1104"/>
                    </a:lnTo>
                    <a:lnTo>
                      <a:pt x="1166" y="1100"/>
                    </a:lnTo>
                    <a:lnTo>
                      <a:pt x="1170" y="1096"/>
                    </a:lnTo>
                    <a:lnTo>
                      <a:pt x="1174" y="1088"/>
                    </a:lnTo>
                    <a:lnTo>
                      <a:pt x="1176" y="1072"/>
                    </a:lnTo>
                    <a:lnTo>
                      <a:pt x="1176" y="1058"/>
                    </a:lnTo>
                    <a:lnTo>
                      <a:pt x="1174" y="1044"/>
                    </a:lnTo>
                    <a:lnTo>
                      <a:pt x="1166" y="1034"/>
                    </a:lnTo>
                    <a:lnTo>
                      <a:pt x="1160" y="1026"/>
                    </a:lnTo>
                    <a:lnTo>
                      <a:pt x="1152" y="1016"/>
                    </a:lnTo>
                    <a:lnTo>
                      <a:pt x="1146" y="1004"/>
                    </a:lnTo>
                    <a:lnTo>
                      <a:pt x="1142" y="988"/>
                    </a:lnTo>
                    <a:lnTo>
                      <a:pt x="1142" y="968"/>
                    </a:lnTo>
                    <a:lnTo>
                      <a:pt x="1150" y="928"/>
                    </a:lnTo>
                    <a:lnTo>
                      <a:pt x="1152" y="910"/>
                    </a:lnTo>
                    <a:lnTo>
                      <a:pt x="1154" y="896"/>
                    </a:lnTo>
                    <a:lnTo>
                      <a:pt x="1152" y="882"/>
                    </a:lnTo>
                    <a:lnTo>
                      <a:pt x="1148" y="868"/>
                    </a:lnTo>
                    <a:lnTo>
                      <a:pt x="1140" y="856"/>
                    </a:lnTo>
                    <a:lnTo>
                      <a:pt x="1126" y="844"/>
                    </a:lnTo>
                    <a:lnTo>
                      <a:pt x="1116" y="832"/>
                    </a:lnTo>
                    <a:lnTo>
                      <a:pt x="1114" y="828"/>
                    </a:lnTo>
                    <a:lnTo>
                      <a:pt x="1112" y="824"/>
                    </a:lnTo>
                    <a:lnTo>
                      <a:pt x="1114" y="822"/>
                    </a:lnTo>
                    <a:lnTo>
                      <a:pt x="1118" y="818"/>
                    </a:lnTo>
                    <a:lnTo>
                      <a:pt x="1126" y="812"/>
                    </a:lnTo>
                    <a:lnTo>
                      <a:pt x="1136" y="804"/>
                    </a:lnTo>
                    <a:lnTo>
                      <a:pt x="1146" y="796"/>
                    </a:lnTo>
                    <a:lnTo>
                      <a:pt x="1150" y="790"/>
                    </a:lnTo>
                    <a:lnTo>
                      <a:pt x="1154" y="782"/>
                    </a:lnTo>
                    <a:lnTo>
                      <a:pt x="1156" y="774"/>
                    </a:lnTo>
                    <a:lnTo>
                      <a:pt x="1156" y="764"/>
                    </a:lnTo>
                    <a:lnTo>
                      <a:pt x="1156" y="754"/>
                    </a:lnTo>
                    <a:lnTo>
                      <a:pt x="1152" y="744"/>
                    </a:lnTo>
                    <a:lnTo>
                      <a:pt x="1148" y="738"/>
                    </a:lnTo>
                    <a:lnTo>
                      <a:pt x="1142" y="732"/>
                    </a:lnTo>
                    <a:lnTo>
                      <a:pt x="1134" y="728"/>
                    </a:lnTo>
                    <a:lnTo>
                      <a:pt x="1126" y="724"/>
                    </a:lnTo>
                    <a:lnTo>
                      <a:pt x="1106" y="722"/>
                    </a:lnTo>
                    <a:lnTo>
                      <a:pt x="1086" y="722"/>
                    </a:lnTo>
                    <a:lnTo>
                      <a:pt x="1064" y="724"/>
                    </a:lnTo>
                    <a:lnTo>
                      <a:pt x="1044" y="724"/>
                    </a:lnTo>
                    <a:lnTo>
                      <a:pt x="1028" y="722"/>
                    </a:lnTo>
                    <a:lnTo>
                      <a:pt x="1020" y="722"/>
                    </a:lnTo>
                    <a:lnTo>
                      <a:pt x="1012" y="722"/>
                    </a:lnTo>
                    <a:lnTo>
                      <a:pt x="1006" y="726"/>
                    </a:lnTo>
                    <a:lnTo>
                      <a:pt x="1002" y="732"/>
                    </a:lnTo>
                    <a:lnTo>
                      <a:pt x="994" y="748"/>
                    </a:lnTo>
                    <a:lnTo>
                      <a:pt x="988" y="766"/>
                    </a:lnTo>
                    <a:lnTo>
                      <a:pt x="980" y="788"/>
                    </a:lnTo>
                    <a:lnTo>
                      <a:pt x="970" y="808"/>
                    </a:lnTo>
                    <a:lnTo>
                      <a:pt x="964" y="816"/>
                    </a:lnTo>
                    <a:lnTo>
                      <a:pt x="958" y="824"/>
                    </a:lnTo>
                    <a:lnTo>
                      <a:pt x="948" y="832"/>
                    </a:lnTo>
                    <a:lnTo>
                      <a:pt x="938" y="838"/>
                    </a:lnTo>
                    <a:lnTo>
                      <a:pt x="916" y="848"/>
                    </a:lnTo>
                    <a:lnTo>
                      <a:pt x="908" y="854"/>
                    </a:lnTo>
                    <a:lnTo>
                      <a:pt x="906" y="858"/>
                    </a:lnTo>
                    <a:lnTo>
                      <a:pt x="904" y="862"/>
                    </a:lnTo>
                    <a:lnTo>
                      <a:pt x="906" y="866"/>
                    </a:lnTo>
                    <a:lnTo>
                      <a:pt x="912" y="874"/>
                    </a:lnTo>
                    <a:lnTo>
                      <a:pt x="920" y="884"/>
                    </a:lnTo>
                    <a:lnTo>
                      <a:pt x="922" y="888"/>
                    </a:lnTo>
                    <a:lnTo>
                      <a:pt x="926" y="894"/>
                    </a:lnTo>
                    <a:lnTo>
                      <a:pt x="926" y="902"/>
                    </a:lnTo>
                    <a:lnTo>
                      <a:pt x="926" y="910"/>
                    </a:lnTo>
                    <a:lnTo>
                      <a:pt x="922" y="918"/>
                    </a:lnTo>
                    <a:lnTo>
                      <a:pt x="916" y="928"/>
                    </a:lnTo>
                    <a:lnTo>
                      <a:pt x="912" y="938"/>
                    </a:lnTo>
                    <a:lnTo>
                      <a:pt x="910" y="948"/>
                    </a:lnTo>
                    <a:lnTo>
                      <a:pt x="912" y="954"/>
                    </a:lnTo>
                    <a:lnTo>
                      <a:pt x="916" y="962"/>
                    </a:lnTo>
                    <a:lnTo>
                      <a:pt x="924" y="968"/>
                    </a:lnTo>
                    <a:lnTo>
                      <a:pt x="932" y="974"/>
                    </a:lnTo>
                    <a:lnTo>
                      <a:pt x="952" y="986"/>
                    </a:lnTo>
                    <a:lnTo>
                      <a:pt x="974" y="996"/>
                    </a:lnTo>
                    <a:lnTo>
                      <a:pt x="982" y="1002"/>
                    </a:lnTo>
                    <a:lnTo>
                      <a:pt x="990" y="1008"/>
                    </a:lnTo>
                    <a:lnTo>
                      <a:pt x="996" y="1014"/>
                    </a:lnTo>
                    <a:lnTo>
                      <a:pt x="998" y="1022"/>
                    </a:lnTo>
                    <a:lnTo>
                      <a:pt x="998" y="1030"/>
                    </a:lnTo>
                    <a:lnTo>
                      <a:pt x="992" y="1040"/>
                    </a:lnTo>
                    <a:lnTo>
                      <a:pt x="982" y="1054"/>
                    </a:lnTo>
                    <a:lnTo>
                      <a:pt x="978" y="1058"/>
                    </a:lnTo>
                    <a:lnTo>
                      <a:pt x="974" y="1060"/>
                    </a:lnTo>
                    <a:lnTo>
                      <a:pt x="970" y="1060"/>
                    </a:lnTo>
                    <a:lnTo>
                      <a:pt x="966" y="1060"/>
                    </a:lnTo>
                    <a:lnTo>
                      <a:pt x="956" y="1052"/>
                    </a:lnTo>
                    <a:lnTo>
                      <a:pt x="942" y="1040"/>
                    </a:lnTo>
                    <a:lnTo>
                      <a:pt x="918" y="1024"/>
                    </a:lnTo>
                    <a:lnTo>
                      <a:pt x="884" y="1004"/>
                    </a:lnTo>
                    <a:lnTo>
                      <a:pt x="862" y="994"/>
                    </a:lnTo>
                    <a:lnTo>
                      <a:pt x="838" y="984"/>
                    </a:lnTo>
                    <a:lnTo>
                      <a:pt x="810" y="974"/>
                    </a:lnTo>
                    <a:lnTo>
                      <a:pt x="786" y="966"/>
                    </a:lnTo>
                    <a:lnTo>
                      <a:pt x="762" y="960"/>
                    </a:lnTo>
                    <a:lnTo>
                      <a:pt x="742" y="956"/>
                    </a:lnTo>
                    <a:lnTo>
                      <a:pt x="724" y="954"/>
                    </a:lnTo>
                    <a:lnTo>
                      <a:pt x="706" y="952"/>
                    </a:lnTo>
                    <a:lnTo>
                      <a:pt x="692" y="952"/>
                    </a:lnTo>
                    <a:lnTo>
                      <a:pt x="678" y="954"/>
                    </a:lnTo>
                    <a:lnTo>
                      <a:pt x="668" y="956"/>
                    </a:lnTo>
                    <a:lnTo>
                      <a:pt x="660" y="960"/>
                    </a:lnTo>
                    <a:lnTo>
                      <a:pt x="654" y="964"/>
                    </a:lnTo>
                    <a:lnTo>
                      <a:pt x="650" y="968"/>
                    </a:lnTo>
                    <a:lnTo>
                      <a:pt x="650" y="974"/>
                    </a:lnTo>
                    <a:lnTo>
                      <a:pt x="650" y="980"/>
                    </a:lnTo>
                    <a:lnTo>
                      <a:pt x="654" y="986"/>
                    </a:lnTo>
                    <a:lnTo>
                      <a:pt x="660" y="994"/>
                    </a:lnTo>
                    <a:lnTo>
                      <a:pt x="664" y="998"/>
                    </a:lnTo>
                    <a:lnTo>
                      <a:pt x="664" y="1004"/>
                    </a:lnTo>
                    <a:lnTo>
                      <a:pt x="664" y="1010"/>
                    </a:lnTo>
                    <a:lnTo>
                      <a:pt x="662" y="1016"/>
                    </a:lnTo>
                    <a:lnTo>
                      <a:pt x="654" y="1028"/>
                    </a:lnTo>
                    <a:lnTo>
                      <a:pt x="642" y="1038"/>
                    </a:lnTo>
                    <a:lnTo>
                      <a:pt x="628" y="1044"/>
                    </a:lnTo>
                    <a:lnTo>
                      <a:pt x="622" y="1046"/>
                    </a:lnTo>
                    <a:lnTo>
                      <a:pt x="618" y="1046"/>
                    </a:lnTo>
                    <a:lnTo>
                      <a:pt x="612" y="1046"/>
                    </a:lnTo>
                    <a:lnTo>
                      <a:pt x="608" y="1042"/>
                    </a:lnTo>
                    <a:lnTo>
                      <a:pt x="606" y="1038"/>
                    </a:lnTo>
                    <a:lnTo>
                      <a:pt x="606" y="1030"/>
                    </a:lnTo>
                    <a:lnTo>
                      <a:pt x="604" y="1018"/>
                    </a:lnTo>
                    <a:lnTo>
                      <a:pt x="602" y="1010"/>
                    </a:lnTo>
                    <a:lnTo>
                      <a:pt x="596" y="1006"/>
                    </a:lnTo>
                    <a:lnTo>
                      <a:pt x="590" y="1006"/>
                    </a:lnTo>
                    <a:lnTo>
                      <a:pt x="582" y="1010"/>
                    </a:lnTo>
                    <a:lnTo>
                      <a:pt x="570" y="1016"/>
                    </a:lnTo>
                    <a:lnTo>
                      <a:pt x="542" y="1034"/>
                    </a:lnTo>
                    <a:lnTo>
                      <a:pt x="526" y="1042"/>
                    </a:lnTo>
                    <a:lnTo>
                      <a:pt x="520" y="1042"/>
                    </a:lnTo>
                    <a:lnTo>
                      <a:pt x="516" y="1042"/>
                    </a:lnTo>
                    <a:lnTo>
                      <a:pt x="506" y="1040"/>
                    </a:lnTo>
                    <a:lnTo>
                      <a:pt x="498" y="1036"/>
                    </a:lnTo>
                    <a:lnTo>
                      <a:pt x="488" y="1032"/>
                    </a:lnTo>
                    <a:lnTo>
                      <a:pt x="478" y="1032"/>
                    </a:lnTo>
                    <a:lnTo>
                      <a:pt x="470" y="1032"/>
                    </a:lnTo>
                    <a:lnTo>
                      <a:pt x="462" y="1034"/>
                    </a:lnTo>
                    <a:lnTo>
                      <a:pt x="440" y="1046"/>
                    </a:lnTo>
                    <a:lnTo>
                      <a:pt x="420" y="1056"/>
                    </a:lnTo>
                    <a:lnTo>
                      <a:pt x="412" y="1060"/>
                    </a:lnTo>
                    <a:lnTo>
                      <a:pt x="406" y="1060"/>
                    </a:lnTo>
                    <a:lnTo>
                      <a:pt x="400" y="1060"/>
                    </a:lnTo>
                    <a:lnTo>
                      <a:pt x="396" y="1058"/>
                    </a:lnTo>
                    <a:lnTo>
                      <a:pt x="392" y="1054"/>
                    </a:lnTo>
                    <a:lnTo>
                      <a:pt x="390" y="1052"/>
                    </a:lnTo>
                    <a:lnTo>
                      <a:pt x="388" y="1042"/>
                    </a:lnTo>
                    <a:lnTo>
                      <a:pt x="392" y="1030"/>
                    </a:lnTo>
                    <a:lnTo>
                      <a:pt x="396" y="1020"/>
                    </a:lnTo>
                    <a:lnTo>
                      <a:pt x="406" y="1012"/>
                    </a:lnTo>
                    <a:lnTo>
                      <a:pt x="410" y="1006"/>
                    </a:lnTo>
                    <a:lnTo>
                      <a:pt x="412" y="1004"/>
                    </a:lnTo>
                    <a:lnTo>
                      <a:pt x="410" y="1004"/>
                    </a:lnTo>
                    <a:lnTo>
                      <a:pt x="402" y="1004"/>
                    </a:lnTo>
                    <a:lnTo>
                      <a:pt x="388" y="1008"/>
                    </a:lnTo>
                    <a:lnTo>
                      <a:pt x="368" y="1014"/>
                    </a:lnTo>
                    <a:lnTo>
                      <a:pt x="342" y="1024"/>
                    </a:lnTo>
                    <a:lnTo>
                      <a:pt x="312" y="1038"/>
                    </a:lnTo>
                    <a:lnTo>
                      <a:pt x="276" y="1054"/>
                    </a:lnTo>
                    <a:lnTo>
                      <a:pt x="242" y="1070"/>
                    </a:lnTo>
                    <a:lnTo>
                      <a:pt x="216" y="1078"/>
                    </a:lnTo>
                    <a:lnTo>
                      <a:pt x="196" y="1084"/>
                    </a:lnTo>
                    <a:lnTo>
                      <a:pt x="180" y="1086"/>
                    </a:lnTo>
                    <a:lnTo>
                      <a:pt x="168" y="1088"/>
                    </a:lnTo>
                    <a:lnTo>
                      <a:pt x="158" y="1094"/>
                    </a:lnTo>
                    <a:lnTo>
                      <a:pt x="152" y="1106"/>
                    </a:lnTo>
                    <a:lnTo>
                      <a:pt x="144" y="1124"/>
                    </a:lnTo>
                    <a:lnTo>
                      <a:pt x="138" y="1142"/>
                    </a:lnTo>
                    <a:lnTo>
                      <a:pt x="132" y="1152"/>
                    </a:lnTo>
                    <a:lnTo>
                      <a:pt x="126" y="1158"/>
                    </a:lnTo>
                    <a:lnTo>
                      <a:pt x="120" y="1158"/>
                    </a:lnTo>
                    <a:lnTo>
                      <a:pt x="106" y="1156"/>
                    </a:lnTo>
                    <a:lnTo>
                      <a:pt x="98" y="1156"/>
                    </a:lnTo>
                    <a:lnTo>
                      <a:pt x="86" y="1160"/>
                    </a:lnTo>
                    <a:lnTo>
                      <a:pt x="78" y="1164"/>
                    </a:lnTo>
                    <a:lnTo>
                      <a:pt x="54" y="1230"/>
                    </a:lnTo>
                    <a:lnTo>
                      <a:pt x="44" y="1256"/>
                    </a:lnTo>
                    <a:lnTo>
                      <a:pt x="36" y="1274"/>
                    </a:lnTo>
                    <a:lnTo>
                      <a:pt x="28" y="1292"/>
                    </a:lnTo>
                    <a:lnTo>
                      <a:pt x="20" y="1312"/>
                    </a:lnTo>
                    <a:lnTo>
                      <a:pt x="8" y="1346"/>
                    </a:lnTo>
                    <a:lnTo>
                      <a:pt x="0" y="1382"/>
                    </a:lnTo>
                    <a:lnTo>
                      <a:pt x="0" y="1562"/>
                    </a:lnTo>
                    <a:lnTo>
                      <a:pt x="60" y="1706"/>
                    </a:lnTo>
                    <a:lnTo>
                      <a:pt x="180" y="1898"/>
                    </a:lnTo>
                    <a:lnTo>
                      <a:pt x="236" y="2142"/>
                    </a:lnTo>
                    <a:lnTo>
                      <a:pt x="172" y="2176"/>
                    </a:lnTo>
                    <a:lnTo>
                      <a:pt x="166" y="2200"/>
                    </a:lnTo>
                    <a:lnTo>
                      <a:pt x="124" y="2214"/>
                    </a:lnTo>
                    <a:lnTo>
                      <a:pt x="104" y="2206"/>
                    </a:lnTo>
                    <a:lnTo>
                      <a:pt x="92" y="2204"/>
                    </a:lnTo>
                    <a:lnTo>
                      <a:pt x="86" y="2204"/>
                    </a:lnTo>
                    <a:lnTo>
                      <a:pt x="84" y="2208"/>
                    </a:lnTo>
                    <a:lnTo>
                      <a:pt x="70" y="2258"/>
                    </a:lnTo>
                    <a:lnTo>
                      <a:pt x="60" y="2304"/>
                    </a:lnTo>
                    <a:lnTo>
                      <a:pt x="76" y="2364"/>
                    </a:lnTo>
                    <a:lnTo>
                      <a:pt x="114" y="2388"/>
                    </a:lnTo>
                    <a:lnTo>
                      <a:pt x="142" y="2422"/>
                    </a:lnTo>
                    <a:lnTo>
                      <a:pt x="148" y="2454"/>
                    </a:lnTo>
                    <a:lnTo>
                      <a:pt x="130" y="2486"/>
                    </a:lnTo>
                    <a:lnTo>
                      <a:pt x="98" y="2508"/>
                    </a:lnTo>
                    <a:lnTo>
                      <a:pt x="70" y="2552"/>
                    </a:lnTo>
                    <a:lnTo>
                      <a:pt x="80" y="2588"/>
                    </a:lnTo>
                    <a:lnTo>
                      <a:pt x="132" y="2652"/>
                    </a:lnTo>
                    <a:lnTo>
                      <a:pt x="156" y="2704"/>
                    </a:lnTo>
                    <a:lnTo>
                      <a:pt x="182" y="2744"/>
                    </a:lnTo>
                    <a:lnTo>
                      <a:pt x="180" y="2776"/>
                    </a:lnTo>
                    <a:lnTo>
                      <a:pt x="182" y="2792"/>
                    </a:lnTo>
                    <a:lnTo>
                      <a:pt x="186" y="2844"/>
                    </a:lnTo>
                    <a:lnTo>
                      <a:pt x="190" y="2864"/>
                    </a:lnTo>
                    <a:lnTo>
                      <a:pt x="186" y="2882"/>
                    </a:lnTo>
                    <a:lnTo>
                      <a:pt x="188" y="2896"/>
                    </a:lnTo>
                    <a:lnTo>
                      <a:pt x="182" y="2898"/>
                    </a:lnTo>
                    <a:lnTo>
                      <a:pt x="178" y="2898"/>
                    </a:lnTo>
                    <a:lnTo>
                      <a:pt x="176" y="2896"/>
                    </a:lnTo>
                    <a:lnTo>
                      <a:pt x="176" y="2894"/>
                    </a:lnTo>
                    <a:lnTo>
                      <a:pt x="174" y="2888"/>
                    </a:lnTo>
                    <a:lnTo>
                      <a:pt x="172" y="2886"/>
                    </a:lnTo>
                    <a:lnTo>
                      <a:pt x="170" y="2886"/>
                    </a:lnTo>
                    <a:lnTo>
                      <a:pt x="172" y="2886"/>
                    </a:lnTo>
                    <a:lnTo>
                      <a:pt x="174" y="2888"/>
                    </a:lnTo>
                    <a:lnTo>
                      <a:pt x="176" y="2894"/>
                    </a:lnTo>
                    <a:lnTo>
                      <a:pt x="176" y="2896"/>
                    </a:lnTo>
                    <a:lnTo>
                      <a:pt x="178" y="2898"/>
                    </a:lnTo>
                    <a:lnTo>
                      <a:pt x="182" y="2898"/>
                    </a:lnTo>
                    <a:lnTo>
                      <a:pt x="188" y="2896"/>
                    </a:lnTo>
                    <a:lnTo>
                      <a:pt x="174" y="2986"/>
                    </a:lnTo>
                    <a:lnTo>
                      <a:pt x="174" y="3028"/>
                    </a:lnTo>
                    <a:lnTo>
                      <a:pt x="168" y="3124"/>
                    </a:lnTo>
                    <a:lnTo>
                      <a:pt x="174" y="3168"/>
                    </a:lnTo>
                    <a:lnTo>
                      <a:pt x="210" y="3264"/>
                    </a:lnTo>
                    <a:lnTo>
                      <a:pt x="248" y="3338"/>
                    </a:lnTo>
                    <a:lnTo>
                      <a:pt x="248" y="3362"/>
                    </a:lnTo>
                    <a:lnTo>
                      <a:pt x="254" y="3368"/>
                    </a:lnTo>
                    <a:lnTo>
                      <a:pt x="258" y="3372"/>
                    </a:lnTo>
                    <a:lnTo>
                      <a:pt x="262" y="3384"/>
                    </a:lnTo>
                    <a:lnTo>
                      <a:pt x="264" y="3394"/>
                    </a:lnTo>
                    <a:lnTo>
                      <a:pt x="268" y="3400"/>
                    </a:lnTo>
                    <a:lnTo>
                      <a:pt x="272" y="3406"/>
                    </a:lnTo>
                    <a:lnTo>
                      <a:pt x="276" y="3412"/>
                    </a:lnTo>
                    <a:lnTo>
                      <a:pt x="278" y="3416"/>
                    </a:lnTo>
                    <a:lnTo>
                      <a:pt x="278" y="3424"/>
                    </a:lnTo>
                    <a:lnTo>
                      <a:pt x="280" y="3432"/>
                    </a:lnTo>
                    <a:lnTo>
                      <a:pt x="282" y="3438"/>
                    </a:lnTo>
                    <a:lnTo>
                      <a:pt x="286" y="3444"/>
                    </a:lnTo>
                    <a:lnTo>
                      <a:pt x="294" y="3452"/>
                    </a:lnTo>
                    <a:lnTo>
                      <a:pt x="302" y="3456"/>
                    </a:lnTo>
                    <a:lnTo>
                      <a:pt x="320" y="3464"/>
                    </a:lnTo>
                    <a:lnTo>
                      <a:pt x="334" y="3470"/>
                    </a:lnTo>
                    <a:lnTo>
                      <a:pt x="338" y="3474"/>
                    </a:lnTo>
                    <a:lnTo>
                      <a:pt x="338" y="3478"/>
                    </a:lnTo>
                    <a:lnTo>
                      <a:pt x="338" y="3480"/>
                    </a:lnTo>
                    <a:lnTo>
                      <a:pt x="340" y="3484"/>
                    </a:lnTo>
                    <a:lnTo>
                      <a:pt x="350" y="3490"/>
                    </a:lnTo>
                    <a:lnTo>
                      <a:pt x="360" y="3496"/>
                    </a:lnTo>
                    <a:lnTo>
                      <a:pt x="366" y="3500"/>
                    </a:lnTo>
                    <a:lnTo>
                      <a:pt x="374" y="3508"/>
                    </a:lnTo>
                    <a:lnTo>
                      <a:pt x="382" y="3512"/>
                    </a:lnTo>
                    <a:lnTo>
                      <a:pt x="388" y="3514"/>
                    </a:lnTo>
                    <a:lnTo>
                      <a:pt x="394" y="3514"/>
                    </a:lnTo>
                    <a:lnTo>
                      <a:pt x="404" y="3516"/>
                    </a:lnTo>
                    <a:lnTo>
                      <a:pt x="410" y="3516"/>
                    </a:lnTo>
                    <a:lnTo>
                      <a:pt x="414" y="3522"/>
                    </a:lnTo>
                    <a:lnTo>
                      <a:pt x="420" y="3524"/>
                    </a:lnTo>
                    <a:lnTo>
                      <a:pt x="424" y="3526"/>
                    </a:lnTo>
                    <a:lnTo>
                      <a:pt x="428" y="3524"/>
                    </a:lnTo>
                    <a:lnTo>
                      <a:pt x="432" y="3522"/>
                    </a:lnTo>
                    <a:lnTo>
                      <a:pt x="442" y="3514"/>
                    </a:lnTo>
                    <a:lnTo>
                      <a:pt x="446" y="3512"/>
                    </a:lnTo>
                    <a:lnTo>
                      <a:pt x="450" y="3512"/>
                    </a:lnTo>
                    <a:lnTo>
                      <a:pt x="456" y="3510"/>
                    </a:lnTo>
                    <a:lnTo>
                      <a:pt x="458" y="3508"/>
                    </a:lnTo>
                    <a:lnTo>
                      <a:pt x="462" y="3504"/>
                    </a:lnTo>
                    <a:lnTo>
                      <a:pt x="464" y="3502"/>
                    </a:lnTo>
                    <a:lnTo>
                      <a:pt x="468" y="3502"/>
                    </a:lnTo>
                    <a:lnTo>
                      <a:pt x="472" y="3500"/>
                    </a:lnTo>
                    <a:lnTo>
                      <a:pt x="476" y="3498"/>
                    </a:lnTo>
                    <a:lnTo>
                      <a:pt x="480" y="3494"/>
                    </a:lnTo>
                    <a:lnTo>
                      <a:pt x="482" y="3492"/>
                    </a:lnTo>
                    <a:lnTo>
                      <a:pt x="488" y="3490"/>
                    </a:lnTo>
                    <a:lnTo>
                      <a:pt x="492" y="3490"/>
                    </a:lnTo>
                    <a:lnTo>
                      <a:pt x="500" y="3492"/>
                    </a:lnTo>
                    <a:lnTo>
                      <a:pt x="508" y="3496"/>
                    </a:lnTo>
                    <a:lnTo>
                      <a:pt x="514" y="3502"/>
                    </a:lnTo>
                    <a:lnTo>
                      <a:pt x="518" y="3512"/>
                    </a:lnTo>
                    <a:lnTo>
                      <a:pt x="520" y="3522"/>
                    </a:lnTo>
                    <a:lnTo>
                      <a:pt x="524" y="3542"/>
                    </a:lnTo>
                    <a:lnTo>
                      <a:pt x="526" y="3558"/>
                    </a:lnTo>
                    <a:lnTo>
                      <a:pt x="528" y="3562"/>
                    </a:lnTo>
                    <a:lnTo>
                      <a:pt x="532" y="3564"/>
                    </a:lnTo>
                    <a:lnTo>
                      <a:pt x="542" y="3566"/>
                    </a:lnTo>
                    <a:lnTo>
                      <a:pt x="550" y="3568"/>
                    </a:lnTo>
                    <a:lnTo>
                      <a:pt x="554" y="3570"/>
                    </a:lnTo>
                    <a:lnTo>
                      <a:pt x="558" y="3572"/>
                    </a:lnTo>
                    <a:lnTo>
                      <a:pt x="562" y="3576"/>
                    </a:lnTo>
                    <a:lnTo>
                      <a:pt x="566" y="3574"/>
                    </a:lnTo>
                    <a:lnTo>
                      <a:pt x="570" y="3574"/>
                    </a:lnTo>
                    <a:lnTo>
                      <a:pt x="580" y="3574"/>
                    </a:lnTo>
                    <a:lnTo>
                      <a:pt x="586" y="3574"/>
                    </a:lnTo>
                    <a:lnTo>
                      <a:pt x="590" y="3576"/>
                    </a:lnTo>
                    <a:lnTo>
                      <a:pt x="596" y="3580"/>
                    </a:lnTo>
                    <a:lnTo>
                      <a:pt x="600" y="3584"/>
                    </a:lnTo>
                    <a:lnTo>
                      <a:pt x="604" y="3584"/>
                    </a:lnTo>
                    <a:lnTo>
                      <a:pt x="608" y="3582"/>
                    </a:lnTo>
                    <a:lnTo>
                      <a:pt x="614" y="3580"/>
                    </a:lnTo>
                    <a:lnTo>
                      <a:pt x="620" y="3582"/>
                    </a:lnTo>
                    <a:lnTo>
                      <a:pt x="636" y="3584"/>
                    </a:lnTo>
                    <a:lnTo>
                      <a:pt x="650" y="3588"/>
                    </a:lnTo>
                    <a:lnTo>
                      <a:pt x="652" y="3588"/>
                    </a:lnTo>
                    <a:lnTo>
                      <a:pt x="654" y="3586"/>
                    </a:lnTo>
                    <a:lnTo>
                      <a:pt x="654" y="3582"/>
                    </a:lnTo>
                    <a:lnTo>
                      <a:pt x="656" y="3580"/>
                    </a:lnTo>
                    <a:lnTo>
                      <a:pt x="658" y="3582"/>
                    </a:lnTo>
                    <a:lnTo>
                      <a:pt x="662" y="3586"/>
                    </a:lnTo>
                    <a:lnTo>
                      <a:pt x="664" y="3590"/>
                    </a:lnTo>
                    <a:lnTo>
                      <a:pt x="670" y="3592"/>
                    </a:lnTo>
                    <a:lnTo>
                      <a:pt x="678" y="3594"/>
                    </a:lnTo>
                    <a:lnTo>
                      <a:pt x="688" y="3598"/>
                    </a:lnTo>
                    <a:lnTo>
                      <a:pt x="692" y="3600"/>
                    </a:lnTo>
                    <a:lnTo>
                      <a:pt x="696" y="3600"/>
                    </a:lnTo>
                    <a:lnTo>
                      <a:pt x="696" y="3596"/>
                    </a:lnTo>
                    <a:lnTo>
                      <a:pt x="698" y="3592"/>
                    </a:lnTo>
                    <a:lnTo>
                      <a:pt x="700" y="3592"/>
                    </a:lnTo>
                    <a:lnTo>
                      <a:pt x="702" y="3592"/>
                    </a:lnTo>
                    <a:lnTo>
                      <a:pt x="706" y="3598"/>
                    </a:lnTo>
                    <a:lnTo>
                      <a:pt x="710" y="3600"/>
                    </a:lnTo>
                    <a:lnTo>
                      <a:pt x="712" y="3600"/>
                    </a:lnTo>
                    <a:lnTo>
                      <a:pt x="716" y="3598"/>
                    </a:lnTo>
                    <a:lnTo>
                      <a:pt x="724" y="3594"/>
                    </a:lnTo>
                    <a:lnTo>
                      <a:pt x="726" y="3592"/>
                    </a:lnTo>
                    <a:lnTo>
                      <a:pt x="730" y="3594"/>
                    </a:lnTo>
                    <a:lnTo>
                      <a:pt x="732" y="3594"/>
                    </a:lnTo>
                    <a:lnTo>
                      <a:pt x="734" y="3594"/>
                    </a:lnTo>
                    <a:lnTo>
                      <a:pt x="738" y="3590"/>
                    </a:lnTo>
                    <a:lnTo>
                      <a:pt x="740" y="3588"/>
                    </a:lnTo>
                    <a:lnTo>
                      <a:pt x="746" y="3588"/>
                    </a:lnTo>
                    <a:lnTo>
                      <a:pt x="752" y="3588"/>
                    </a:lnTo>
                    <a:lnTo>
                      <a:pt x="762" y="3590"/>
                    </a:lnTo>
                    <a:lnTo>
                      <a:pt x="770" y="3594"/>
                    </a:lnTo>
                    <a:lnTo>
                      <a:pt x="774" y="3594"/>
                    </a:lnTo>
                    <a:lnTo>
                      <a:pt x="776" y="3592"/>
                    </a:lnTo>
                    <a:lnTo>
                      <a:pt x="778" y="3590"/>
                    </a:lnTo>
                    <a:lnTo>
                      <a:pt x="780" y="3588"/>
                    </a:lnTo>
                    <a:lnTo>
                      <a:pt x="782" y="3586"/>
                    </a:lnTo>
                    <a:lnTo>
                      <a:pt x="786" y="3586"/>
                    </a:lnTo>
                    <a:lnTo>
                      <a:pt x="794" y="3586"/>
                    </a:lnTo>
                    <a:lnTo>
                      <a:pt x="810" y="3590"/>
                    </a:lnTo>
                    <a:lnTo>
                      <a:pt x="820" y="3594"/>
                    </a:lnTo>
                    <a:lnTo>
                      <a:pt x="824" y="3594"/>
                    </a:lnTo>
                    <a:lnTo>
                      <a:pt x="828" y="3590"/>
                    </a:lnTo>
                    <a:lnTo>
                      <a:pt x="832" y="3588"/>
                    </a:lnTo>
                    <a:lnTo>
                      <a:pt x="840" y="3586"/>
                    </a:lnTo>
                    <a:lnTo>
                      <a:pt x="866" y="3582"/>
                    </a:lnTo>
                    <a:lnTo>
                      <a:pt x="892" y="3582"/>
                    </a:lnTo>
                    <a:lnTo>
                      <a:pt x="900" y="3584"/>
                    </a:lnTo>
                    <a:lnTo>
                      <a:pt x="904" y="3586"/>
                    </a:lnTo>
                    <a:lnTo>
                      <a:pt x="904" y="3588"/>
                    </a:lnTo>
                    <a:lnTo>
                      <a:pt x="904" y="3598"/>
                    </a:lnTo>
                    <a:lnTo>
                      <a:pt x="904" y="3606"/>
                    </a:lnTo>
                    <a:lnTo>
                      <a:pt x="904" y="3608"/>
                    </a:lnTo>
                    <a:lnTo>
                      <a:pt x="906" y="3610"/>
                    </a:lnTo>
                    <a:lnTo>
                      <a:pt x="916" y="3612"/>
                    </a:lnTo>
                    <a:lnTo>
                      <a:pt x="920" y="3612"/>
                    </a:lnTo>
                    <a:lnTo>
                      <a:pt x="924" y="3614"/>
                    </a:lnTo>
                    <a:lnTo>
                      <a:pt x="926" y="3616"/>
                    </a:lnTo>
                    <a:lnTo>
                      <a:pt x="926" y="3620"/>
                    </a:lnTo>
                    <a:lnTo>
                      <a:pt x="926" y="3626"/>
                    </a:lnTo>
                    <a:lnTo>
                      <a:pt x="926" y="3630"/>
                    </a:lnTo>
                    <a:lnTo>
                      <a:pt x="928" y="3634"/>
                    </a:lnTo>
                    <a:lnTo>
                      <a:pt x="932" y="3638"/>
                    </a:lnTo>
                    <a:lnTo>
                      <a:pt x="932" y="3642"/>
                    </a:lnTo>
                    <a:lnTo>
                      <a:pt x="932" y="3646"/>
                    </a:lnTo>
                    <a:lnTo>
                      <a:pt x="934" y="3652"/>
                    </a:lnTo>
                    <a:lnTo>
                      <a:pt x="938" y="3654"/>
                    </a:lnTo>
                    <a:lnTo>
                      <a:pt x="936" y="3656"/>
                    </a:lnTo>
                    <a:lnTo>
                      <a:pt x="936" y="3658"/>
                    </a:lnTo>
                    <a:lnTo>
                      <a:pt x="940" y="3662"/>
                    </a:lnTo>
                    <a:lnTo>
                      <a:pt x="944" y="3664"/>
                    </a:lnTo>
                    <a:lnTo>
                      <a:pt x="946" y="3664"/>
                    </a:lnTo>
                    <a:lnTo>
                      <a:pt x="950" y="3664"/>
                    </a:lnTo>
                    <a:lnTo>
                      <a:pt x="952" y="3662"/>
                    </a:lnTo>
                    <a:lnTo>
                      <a:pt x="956" y="3664"/>
                    </a:lnTo>
                    <a:lnTo>
                      <a:pt x="958" y="3666"/>
                    </a:lnTo>
                    <a:lnTo>
                      <a:pt x="962" y="3670"/>
                    </a:lnTo>
                    <a:lnTo>
                      <a:pt x="966" y="3674"/>
                    </a:lnTo>
                    <a:lnTo>
                      <a:pt x="972" y="3676"/>
                    </a:lnTo>
                    <a:lnTo>
                      <a:pt x="976" y="3680"/>
                    </a:lnTo>
                    <a:lnTo>
                      <a:pt x="982" y="3690"/>
                    </a:lnTo>
                    <a:lnTo>
                      <a:pt x="986" y="3696"/>
                    </a:lnTo>
                    <a:lnTo>
                      <a:pt x="992" y="3702"/>
                    </a:lnTo>
                    <a:lnTo>
                      <a:pt x="1000" y="3708"/>
                    </a:lnTo>
                    <a:lnTo>
                      <a:pt x="1008" y="3712"/>
                    </a:lnTo>
                    <a:lnTo>
                      <a:pt x="1016" y="3716"/>
                    </a:lnTo>
                    <a:lnTo>
                      <a:pt x="1024" y="3716"/>
                    </a:lnTo>
                    <a:lnTo>
                      <a:pt x="1032" y="3716"/>
                    </a:lnTo>
                    <a:lnTo>
                      <a:pt x="1038" y="3712"/>
                    </a:lnTo>
                    <a:lnTo>
                      <a:pt x="1044" y="3708"/>
                    </a:lnTo>
                    <a:lnTo>
                      <a:pt x="1048" y="3708"/>
                    </a:lnTo>
                    <a:lnTo>
                      <a:pt x="1052" y="3710"/>
                    </a:lnTo>
                    <a:lnTo>
                      <a:pt x="1052" y="3714"/>
                    </a:lnTo>
                    <a:lnTo>
                      <a:pt x="1050" y="3720"/>
                    </a:lnTo>
                    <a:lnTo>
                      <a:pt x="1046" y="3726"/>
                    </a:lnTo>
                    <a:lnTo>
                      <a:pt x="1040" y="3730"/>
                    </a:lnTo>
                    <a:lnTo>
                      <a:pt x="1028" y="3734"/>
                    </a:lnTo>
                    <a:lnTo>
                      <a:pt x="1016" y="3736"/>
                    </a:lnTo>
                    <a:lnTo>
                      <a:pt x="1006" y="3734"/>
                    </a:lnTo>
                    <a:lnTo>
                      <a:pt x="992" y="3732"/>
                    </a:lnTo>
                    <a:lnTo>
                      <a:pt x="992" y="3734"/>
                    </a:lnTo>
                    <a:lnTo>
                      <a:pt x="994" y="3740"/>
                    </a:lnTo>
                    <a:lnTo>
                      <a:pt x="1018" y="3770"/>
                    </a:lnTo>
                    <a:lnTo>
                      <a:pt x="1048" y="3804"/>
                    </a:lnTo>
                    <a:lnTo>
                      <a:pt x="1060" y="3814"/>
                    </a:lnTo>
                    <a:lnTo>
                      <a:pt x="1070" y="3820"/>
                    </a:lnTo>
                    <a:lnTo>
                      <a:pt x="1078" y="3822"/>
                    </a:lnTo>
                    <a:lnTo>
                      <a:pt x="1090" y="3818"/>
                    </a:lnTo>
                    <a:lnTo>
                      <a:pt x="1102" y="3810"/>
                    </a:lnTo>
                    <a:lnTo>
                      <a:pt x="1116" y="3798"/>
                    </a:lnTo>
                    <a:lnTo>
                      <a:pt x="1124" y="3790"/>
                    </a:lnTo>
                    <a:lnTo>
                      <a:pt x="1128" y="3782"/>
                    </a:lnTo>
                    <a:lnTo>
                      <a:pt x="1128" y="3772"/>
                    </a:lnTo>
                    <a:lnTo>
                      <a:pt x="1128" y="3764"/>
                    </a:lnTo>
                    <a:lnTo>
                      <a:pt x="1128" y="3756"/>
                    </a:lnTo>
                    <a:lnTo>
                      <a:pt x="1128" y="3750"/>
                    </a:lnTo>
                    <a:lnTo>
                      <a:pt x="1132" y="3744"/>
                    </a:lnTo>
                    <a:lnTo>
                      <a:pt x="1138" y="3742"/>
                    </a:lnTo>
                    <a:lnTo>
                      <a:pt x="1144" y="3740"/>
                    </a:lnTo>
                    <a:lnTo>
                      <a:pt x="1148" y="3740"/>
                    </a:lnTo>
                    <a:lnTo>
                      <a:pt x="1148" y="3742"/>
                    </a:lnTo>
                    <a:lnTo>
                      <a:pt x="1146" y="3746"/>
                    </a:lnTo>
                    <a:lnTo>
                      <a:pt x="1142" y="3754"/>
                    </a:lnTo>
                    <a:lnTo>
                      <a:pt x="1142" y="3760"/>
                    </a:lnTo>
                    <a:lnTo>
                      <a:pt x="1144" y="3764"/>
                    </a:lnTo>
                    <a:lnTo>
                      <a:pt x="1146" y="3770"/>
                    </a:lnTo>
                    <a:lnTo>
                      <a:pt x="1146" y="3774"/>
                    </a:lnTo>
                    <a:lnTo>
                      <a:pt x="1144" y="3778"/>
                    </a:lnTo>
                    <a:lnTo>
                      <a:pt x="1144" y="3782"/>
                    </a:lnTo>
                    <a:lnTo>
                      <a:pt x="1144" y="3788"/>
                    </a:lnTo>
                    <a:lnTo>
                      <a:pt x="1146" y="3794"/>
                    </a:lnTo>
                    <a:lnTo>
                      <a:pt x="1150" y="3804"/>
                    </a:lnTo>
                    <a:lnTo>
                      <a:pt x="1154" y="3814"/>
                    </a:lnTo>
                    <a:lnTo>
                      <a:pt x="1154" y="3822"/>
                    </a:lnTo>
                    <a:lnTo>
                      <a:pt x="1150" y="3838"/>
                    </a:lnTo>
                    <a:lnTo>
                      <a:pt x="1148" y="3848"/>
                    </a:lnTo>
                    <a:lnTo>
                      <a:pt x="1148" y="3864"/>
                    </a:lnTo>
                    <a:lnTo>
                      <a:pt x="1148" y="3884"/>
                    </a:lnTo>
                    <a:lnTo>
                      <a:pt x="1152" y="3912"/>
                    </a:lnTo>
                    <a:lnTo>
                      <a:pt x="1170" y="4010"/>
                    </a:lnTo>
                    <a:lnTo>
                      <a:pt x="1176" y="4042"/>
                    </a:lnTo>
                    <a:lnTo>
                      <a:pt x="1184" y="4060"/>
                    </a:lnTo>
                    <a:lnTo>
                      <a:pt x="1194" y="4084"/>
                    </a:lnTo>
                    <a:lnTo>
                      <a:pt x="1210" y="4122"/>
                    </a:lnTo>
                    <a:lnTo>
                      <a:pt x="1224" y="4164"/>
                    </a:lnTo>
                    <a:lnTo>
                      <a:pt x="1230" y="4184"/>
                    </a:lnTo>
                    <a:lnTo>
                      <a:pt x="1232" y="4204"/>
                    </a:lnTo>
                    <a:lnTo>
                      <a:pt x="1236" y="4220"/>
                    </a:lnTo>
                    <a:lnTo>
                      <a:pt x="1240" y="4232"/>
                    </a:lnTo>
                    <a:lnTo>
                      <a:pt x="1254" y="4256"/>
                    </a:lnTo>
                    <a:lnTo>
                      <a:pt x="1262" y="4268"/>
                    </a:lnTo>
                    <a:lnTo>
                      <a:pt x="1268" y="4284"/>
                    </a:lnTo>
                    <a:lnTo>
                      <a:pt x="1276" y="4304"/>
                    </a:lnTo>
                    <a:lnTo>
                      <a:pt x="1282" y="4330"/>
                    </a:lnTo>
                    <a:lnTo>
                      <a:pt x="1290" y="4358"/>
                    </a:lnTo>
                    <a:lnTo>
                      <a:pt x="1296" y="4384"/>
                    </a:lnTo>
                    <a:lnTo>
                      <a:pt x="1306" y="4406"/>
                    </a:lnTo>
                    <a:lnTo>
                      <a:pt x="1314" y="4424"/>
                    </a:lnTo>
                    <a:lnTo>
                      <a:pt x="1324" y="4436"/>
                    </a:lnTo>
                    <a:lnTo>
                      <a:pt x="1328" y="4442"/>
                    </a:lnTo>
                    <a:lnTo>
                      <a:pt x="1334" y="4444"/>
                    </a:lnTo>
                    <a:lnTo>
                      <a:pt x="1338" y="4446"/>
                    </a:lnTo>
                    <a:lnTo>
                      <a:pt x="1344" y="4446"/>
                    </a:lnTo>
                    <a:lnTo>
                      <a:pt x="1348" y="4444"/>
                    </a:lnTo>
                    <a:lnTo>
                      <a:pt x="1354" y="4440"/>
                    </a:lnTo>
                    <a:lnTo>
                      <a:pt x="1362" y="4432"/>
                    </a:lnTo>
                    <a:lnTo>
                      <a:pt x="1366" y="4424"/>
                    </a:lnTo>
                    <a:lnTo>
                      <a:pt x="1368" y="4416"/>
                    </a:lnTo>
                    <a:lnTo>
                      <a:pt x="1368" y="4410"/>
                    </a:lnTo>
                    <a:lnTo>
                      <a:pt x="1368" y="4406"/>
                    </a:lnTo>
                    <a:lnTo>
                      <a:pt x="1372" y="4400"/>
                    </a:lnTo>
                    <a:lnTo>
                      <a:pt x="1376" y="4396"/>
                    </a:lnTo>
                    <a:lnTo>
                      <a:pt x="1384" y="4394"/>
                    </a:lnTo>
                    <a:lnTo>
                      <a:pt x="1402" y="4390"/>
                    </a:lnTo>
                    <a:lnTo>
                      <a:pt x="1412" y="4390"/>
                    </a:lnTo>
                    <a:lnTo>
                      <a:pt x="1418" y="4390"/>
                    </a:lnTo>
                    <a:lnTo>
                      <a:pt x="1420" y="4390"/>
                    </a:lnTo>
                    <a:lnTo>
                      <a:pt x="1420" y="4388"/>
                    </a:lnTo>
                    <a:lnTo>
                      <a:pt x="1420" y="4386"/>
                    </a:lnTo>
                    <a:lnTo>
                      <a:pt x="1416" y="4384"/>
                    </a:lnTo>
                    <a:lnTo>
                      <a:pt x="1408" y="4382"/>
                    </a:lnTo>
                    <a:lnTo>
                      <a:pt x="1404" y="4380"/>
                    </a:lnTo>
                    <a:lnTo>
                      <a:pt x="1400" y="4376"/>
                    </a:lnTo>
                    <a:lnTo>
                      <a:pt x="1402" y="4370"/>
                    </a:lnTo>
                    <a:lnTo>
                      <a:pt x="1406" y="4362"/>
                    </a:lnTo>
                    <a:lnTo>
                      <a:pt x="1410" y="4354"/>
                    </a:lnTo>
                    <a:lnTo>
                      <a:pt x="1412" y="4348"/>
                    </a:lnTo>
                    <a:lnTo>
                      <a:pt x="1412" y="4342"/>
                    </a:lnTo>
                    <a:lnTo>
                      <a:pt x="1414" y="4340"/>
                    </a:lnTo>
                    <a:lnTo>
                      <a:pt x="1428" y="4338"/>
                    </a:lnTo>
                    <a:lnTo>
                      <a:pt x="1434" y="4336"/>
                    </a:lnTo>
                    <a:lnTo>
                      <a:pt x="1436" y="4334"/>
                    </a:lnTo>
                    <a:lnTo>
                      <a:pt x="1438" y="4332"/>
                    </a:lnTo>
                    <a:lnTo>
                      <a:pt x="1438" y="4322"/>
                    </a:lnTo>
                    <a:lnTo>
                      <a:pt x="1436" y="4312"/>
                    </a:lnTo>
                    <a:lnTo>
                      <a:pt x="1434" y="4298"/>
                    </a:lnTo>
                    <a:lnTo>
                      <a:pt x="1432" y="4284"/>
                    </a:lnTo>
                    <a:lnTo>
                      <a:pt x="1434" y="4266"/>
                    </a:lnTo>
                    <a:lnTo>
                      <a:pt x="1440" y="4246"/>
                    </a:lnTo>
                    <a:lnTo>
                      <a:pt x="1448" y="4226"/>
                    </a:lnTo>
                    <a:lnTo>
                      <a:pt x="1454" y="4206"/>
                    </a:lnTo>
                    <a:lnTo>
                      <a:pt x="1456" y="4196"/>
                    </a:lnTo>
                    <a:lnTo>
                      <a:pt x="1454" y="4186"/>
                    </a:lnTo>
                    <a:lnTo>
                      <a:pt x="1452" y="4172"/>
                    </a:lnTo>
                    <a:lnTo>
                      <a:pt x="1448" y="4154"/>
                    </a:lnTo>
                    <a:lnTo>
                      <a:pt x="1448" y="4144"/>
                    </a:lnTo>
                    <a:lnTo>
                      <a:pt x="1450" y="4138"/>
                    </a:lnTo>
                    <a:lnTo>
                      <a:pt x="1450" y="4128"/>
                    </a:lnTo>
                    <a:lnTo>
                      <a:pt x="1446" y="4108"/>
                    </a:lnTo>
                    <a:lnTo>
                      <a:pt x="1444" y="4098"/>
                    </a:lnTo>
                    <a:lnTo>
                      <a:pt x="1442" y="4088"/>
                    </a:lnTo>
                    <a:lnTo>
                      <a:pt x="1444" y="4082"/>
                    </a:lnTo>
                    <a:lnTo>
                      <a:pt x="1444" y="4076"/>
                    </a:lnTo>
                    <a:lnTo>
                      <a:pt x="1448" y="4074"/>
                    </a:lnTo>
                    <a:lnTo>
                      <a:pt x="1452" y="4070"/>
                    </a:lnTo>
                    <a:lnTo>
                      <a:pt x="1460" y="4068"/>
                    </a:lnTo>
                    <a:lnTo>
                      <a:pt x="1470" y="4066"/>
                    </a:lnTo>
                    <a:lnTo>
                      <a:pt x="1480" y="4064"/>
                    </a:lnTo>
                    <a:lnTo>
                      <a:pt x="1488" y="4058"/>
                    </a:lnTo>
                    <a:lnTo>
                      <a:pt x="1490" y="4054"/>
                    </a:lnTo>
                    <a:lnTo>
                      <a:pt x="1492" y="4050"/>
                    </a:lnTo>
                    <a:lnTo>
                      <a:pt x="1494" y="4040"/>
                    </a:lnTo>
                    <a:lnTo>
                      <a:pt x="1496" y="4038"/>
                    </a:lnTo>
                    <a:lnTo>
                      <a:pt x="1498" y="4038"/>
                    </a:lnTo>
                    <a:lnTo>
                      <a:pt x="1502" y="4040"/>
                    </a:lnTo>
                    <a:lnTo>
                      <a:pt x="1506" y="4042"/>
                    </a:lnTo>
                    <a:lnTo>
                      <a:pt x="1512" y="4042"/>
                    </a:lnTo>
                    <a:lnTo>
                      <a:pt x="1520" y="4040"/>
                    </a:lnTo>
                    <a:lnTo>
                      <a:pt x="1530" y="4032"/>
                    </a:lnTo>
                    <a:lnTo>
                      <a:pt x="1536" y="4024"/>
                    </a:lnTo>
                    <a:lnTo>
                      <a:pt x="1538" y="4020"/>
                    </a:lnTo>
                    <a:lnTo>
                      <a:pt x="1538" y="4016"/>
                    </a:lnTo>
                    <a:lnTo>
                      <a:pt x="1538" y="4014"/>
                    </a:lnTo>
                    <a:lnTo>
                      <a:pt x="1538" y="4010"/>
                    </a:lnTo>
                    <a:lnTo>
                      <a:pt x="1542" y="4004"/>
                    </a:lnTo>
                    <a:lnTo>
                      <a:pt x="1550" y="3996"/>
                    </a:lnTo>
                    <a:lnTo>
                      <a:pt x="1566" y="3982"/>
                    </a:lnTo>
                    <a:lnTo>
                      <a:pt x="1584" y="3966"/>
                    </a:lnTo>
                    <a:lnTo>
                      <a:pt x="1600" y="3950"/>
                    </a:lnTo>
                    <a:lnTo>
                      <a:pt x="1624" y="3918"/>
                    </a:lnTo>
                    <a:lnTo>
                      <a:pt x="1644" y="3892"/>
                    </a:lnTo>
                    <a:lnTo>
                      <a:pt x="1654" y="3880"/>
                    </a:lnTo>
                    <a:lnTo>
                      <a:pt x="1666" y="3870"/>
                    </a:lnTo>
                    <a:lnTo>
                      <a:pt x="1674" y="3866"/>
                    </a:lnTo>
                    <a:lnTo>
                      <a:pt x="1680" y="3864"/>
                    </a:lnTo>
                    <a:lnTo>
                      <a:pt x="1688" y="3864"/>
                    </a:lnTo>
                    <a:lnTo>
                      <a:pt x="1692" y="3864"/>
                    </a:lnTo>
                    <a:lnTo>
                      <a:pt x="1696" y="3860"/>
                    </a:lnTo>
                    <a:lnTo>
                      <a:pt x="1704" y="3852"/>
                    </a:lnTo>
                    <a:lnTo>
                      <a:pt x="1714" y="3840"/>
                    </a:lnTo>
                    <a:lnTo>
                      <a:pt x="1722" y="3828"/>
                    </a:lnTo>
                    <a:lnTo>
                      <a:pt x="1724" y="3816"/>
                    </a:lnTo>
                    <a:lnTo>
                      <a:pt x="1724" y="3808"/>
                    </a:lnTo>
                    <a:lnTo>
                      <a:pt x="1722" y="3802"/>
                    </a:lnTo>
                    <a:lnTo>
                      <a:pt x="1720" y="3796"/>
                    </a:lnTo>
                    <a:lnTo>
                      <a:pt x="1720" y="3790"/>
                    </a:lnTo>
                    <a:lnTo>
                      <a:pt x="1724" y="3784"/>
                    </a:lnTo>
                    <a:lnTo>
                      <a:pt x="1736" y="3778"/>
                    </a:lnTo>
                    <a:lnTo>
                      <a:pt x="1748" y="3772"/>
                    </a:lnTo>
                    <a:lnTo>
                      <a:pt x="1756" y="3766"/>
                    </a:lnTo>
                    <a:lnTo>
                      <a:pt x="1768" y="3758"/>
                    </a:lnTo>
                    <a:lnTo>
                      <a:pt x="1770" y="3756"/>
                    </a:lnTo>
                    <a:lnTo>
                      <a:pt x="1772" y="3756"/>
                    </a:lnTo>
                    <a:lnTo>
                      <a:pt x="1774" y="3766"/>
                    </a:lnTo>
                    <a:lnTo>
                      <a:pt x="1774" y="3772"/>
                    </a:lnTo>
                    <a:lnTo>
                      <a:pt x="1778" y="3776"/>
                    </a:lnTo>
                    <a:lnTo>
                      <a:pt x="1780" y="3778"/>
                    </a:lnTo>
                    <a:lnTo>
                      <a:pt x="1784" y="3778"/>
                    </a:lnTo>
                    <a:lnTo>
                      <a:pt x="1790" y="3774"/>
                    </a:lnTo>
                    <a:lnTo>
                      <a:pt x="1794" y="3774"/>
                    </a:lnTo>
                    <a:lnTo>
                      <a:pt x="1798" y="3774"/>
                    </a:lnTo>
                    <a:lnTo>
                      <a:pt x="1804" y="3776"/>
                    </a:lnTo>
                    <a:lnTo>
                      <a:pt x="1808" y="3776"/>
                    </a:lnTo>
                    <a:lnTo>
                      <a:pt x="1810" y="3774"/>
                    </a:lnTo>
                    <a:lnTo>
                      <a:pt x="1808" y="3768"/>
                    </a:lnTo>
                    <a:lnTo>
                      <a:pt x="1806" y="3760"/>
                    </a:lnTo>
                    <a:lnTo>
                      <a:pt x="1806" y="3758"/>
                    </a:lnTo>
                    <a:lnTo>
                      <a:pt x="1810" y="3756"/>
                    </a:lnTo>
                    <a:lnTo>
                      <a:pt x="1812" y="3762"/>
                    </a:lnTo>
                    <a:lnTo>
                      <a:pt x="1816" y="3766"/>
                    </a:lnTo>
                    <a:lnTo>
                      <a:pt x="1818" y="3766"/>
                    </a:lnTo>
                    <a:lnTo>
                      <a:pt x="1820" y="3766"/>
                    </a:lnTo>
                    <a:lnTo>
                      <a:pt x="1824" y="3766"/>
                    </a:lnTo>
                    <a:lnTo>
                      <a:pt x="1826" y="3766"/>
                    </a:lnTo>
                    <a:lnTo>
                      <a:pt x="1828" y="3768"/>
                    </a:lnTo>
                    <a:lnTo>
                      <a:pt x="1830" y="3770"/>
                    </a:lnTo>
                    <a:lnTo>
                      <a:pt x="1832" y="3770"/>
                    </a:lnTo>
                    <a:lnTo>
                      <a:pt x="1836" y="3764"/>
                    </a:lnTo>
                    <a:lnTo>
                      <a:pt x="1842" y="3760"/>
                    </a:lnTo>
                    <a:lnTo>
                      <a:pt x="1844" y="3760"/>
                    </a:lnTo>
                    <a:lnTo>
                      <a:pt x="1848" y="3762"/>
                    </a:lnTo>
                    <a:lnTo>
                      <a:pt x="1852" y="3766"/>
                    </a:lnTo>
                    <a:lnTo>
                      <a:pt x="1856" y="3764"/>
                    </a:lnTo>
                    <a:lnTo>
                      <a:pt x="1860" y="3762"/>
                    </a:lnTo>
                    <a:lnTo>
                      <a:pt x="1864" y="3756"/>
                    </a:lnTo>
                    <a:lnTo>
                      <a:pt x="1866" y="3748"/>
                    </a:lnTo>
                    <a:lnTo>
                      <a:pt x="1868" y="3740"/>
                    </a:lnTo>
                    <a:lnTo>
                      <a:pt x="1868" y="3734"/>
                    </a:lnTo>
                    <a:lnTo>
                      <a:pt x="1866" y="3726"/>
                    </a:lnTo>
                    <a:lnTo>
                      <a:pt x="1864" y="3716"/>
                    </a:lnTo>
                    <a:lnTo>
                      <a:pt x="1866" y="3706"/>
                    </a:lnTo>
                    <a:lnTo>
                      <a:pt x="1866" y="3698"/>
                    </a:lnTo>
                    <a:lnTo>
                      <a:pt x="1866" y="3690"/>
                    </a:lnTo>
                    <a:lnTo>
                      <a:pt x="1864" y="3686"/>
                    </a:lnTo>
                    <a:lnTo>
                      <a:pt x="1866" y="3684"/>
                    </a:lnTo>
                    <a:lnTo>
                      <a:pt x="1868" y="3680"/>
                    </a:lnTo>
                    <a:lnTo>
                      <a:pt x="1870" y="3676"/>
                    </a:lnTo>
                    <a:lnTo>
                      <a:pt x="1872" y="3678"/>
                    </a:lnTo>
                    <a:lnTo>
                      <a:pt x="1872" y="3684"/>
                    </a:lnTo>
                    <a:lnTo>
                      <a:pt x="1876" y="3710"/>
                    </a:lnTo>
                    <a:lnTo>
                      <a:pt x="1880" y="3720"/>
                    </a:lnTo>
                    <a:lnTo>
                      <a:pt x="1882" y="3724"/>
                    </a:lnTo>
                    <a:lnTo>
                      <a:pt x="1884" y="3726"/>
                    </a:lnTo>
                    <a:lnTo>
                      <a:pt x="1888" y="3726"/>
                    </a:lnTo>
                    <a:lnTo>
                      <a:pt x="1890" y="3726"/>
                    </a:lnTo>
                    <a:lnTo>
                      <a:pt x="1898" y="3722"/>
                    </a:lnTo>
                    <a:lnTo>
                      <a:pt x="1900" y="3720"/>
                    </a:lnTo>
                    <a:lnTo>
                      <a:pt x="1904" y="3720"/>
                    </a:lnTo>
                    <a:lnTo>
                      <a:pt x="1906" y="3722"/>
                    </a:lnTo>
                    <a:lnTo>
                      <a:pt x="1910" y="3726"/>
                    </a:lnTo>
                    <a:lnTo>
                      <a:pt x="1916" y="3738"/>
                    </a:lnTo>
                    <a:lnTo>
                      <a:pt x="1922" y="3760"/>
                    </a:lnTo>
                    <a:lnTo>
                      <a:pt x="1926" y="3768"/>
                    </a:lnTo>
                    <a:lnTo>
                      <a:pt x="1928" y="3772"/>
                    </a:lnTo>
                    <a:lnTo>
                      <a:pt x="1928" y="3774"/>
                    </a:lnTo>
                    <a:lnTo>
                      <a:pt x="1928" y="3780"/>
                    </a:lnTo>
                    <a:lnTo>
                      <a:pt x="1926" y="3786"/>
                    </a:lnTo>
                    <a:lnTo>
                      <a:pt x="1926" y="3792"/>
                    </a:lnTo>
                    <a:lnTo>
                      <a:pt x="1930" y="3804"/>
                    </a:lnTo>
                    <a:lnTo>
                      <a:pt x="1934" y="3814"/>
                    </a:lnTo>
                    <a:lnTo>
                      <a:pt x="1936" y="3810"/>
                    </a:lnTo>
                    <a:lnTo>
                      <a:pt x="1936" y="3800"/>
                    </a:lnTo>
                    <a:lnTo>
                      <a:pt x="1938" y="3806"/>
                    </a:lnTo>
                    <a:lnTo>
                      <a:pt x="1942" y="3816"/>
                    </a:lnTo>
                    <a:lnTo>
                      <a:pt x="1946" y="3828"/>
                    </a:lnTo>
                    <a:lnTo>
                      <a:pt x="1952" y="3838"/>
                    </a:lnTo>
                    <a:lnTo>
                      <a:pt x="1968" y="3862"/>
                    </a:lnTo>
                    <a:lnTo>
                      <a:pt x="1972" y="3864"/>
                    </a:lnTo>
                    <a:lnTo>
                      <a:pt x="1974" y="3860"/>
                    </a:lnTo>
                    <a:lnTo>
                      <a:pt x="1976" y="3856"/>
                    </a:lnTo>
                    <a:lnTo>
                      <a:pt x="1978" y="3854"/>
                    </a:lnTo>
                    <a:lnTo>
                      <a:pt x="1980" y="3854"/>
                    </a:lnTo>
                    <a:lnTo>
                      <a:pt x="1982" y="3854"/>
                    </a:lnTo>
                    <a:lnTo>
                      <a:pt x="1990" y="3862"/>
                    </a:lnTo>
                    <a:lnTo>
                      <a:pt x="1994" y="3870"/>
                    </a:lnTo>
                    <a:lnTo>
                      <a:pt x="1998" y="3876"/>
                    </a:lnTo>
                    <a:lnTo>
                      <a:pt x="2004" y="3882"/>
                    </a:lnTo>
                    <a:lnTo>
                      <a:pt x="2008" y="3886"/>
                    </a:lnTo>
                    <a:lnTo>
                      <a:pt x="2008" y="3888"/>
                    </a:lnTo>
                    <a:lnTo>
                      <a:pt x="2006" y="3890"/>
                    </a:lnTo>
                    <a:lnTo>
                      <a:pt x="2002" y="3892"/>
                    </a:lnTo>
                    <a:lnTo>
                      <a:pt x="2000" y="3892"/>
                    </a:lnTo>
                    <a:lnTo>
                      <a:pt x="1996" y="3890"/>
                    </a:lnTo>
                    <a:lnTo>
                      <a:pt x="1992" y="3886"/>
                    </a:lnTo>
                    <a:lnTo>
                      <a:pt x="1990" y="3886"/>
                    </a:lnTo>
                    <a:lnTo>
                      <a:pt x="1988" y="3888"/>
                    </a:lnTo>
                    <a:lnTo>
                      <a:pt x="1986" y="3890"/>
                    </a:lnTo>
                    <a:lnTo>
                      <a:pt x="1986" y="3894"/>
                    </a:lnTo>
                    <a:lnTo>
                      <a:pt x="1992" y="3904"/>
                    </a:lnTo>
                    <a:lnTo>
                      <a:pt x="1998" y="3910"/>
                    </a:lnTo>
                    <a:lnTo>
                      <a:pt x="2000" y="3912"/>
                    </a:lnTo>
                    <a:lnTo>
                      <a:pt x="2000" y="3910"/>
                    </a:lnTo>
                    <a:lnTo>
                      <a:pt x="2002" y="3904"/>
                    </a:lnTo>
                    <a:lnTo>
                      <a:pt x="2004" y="3900"/>
                    </a:lnTo>
                    <a:lnTo>
                      <a:pt x="2006" y="3900"/>
                    </a:lnTo>
                    <a:lnTo>
                      <a:pt x="2010" y="3912"/>
                    </a:lnTo>
                    <a:lnTo>
                      <a:pt x="2016" y="3930"/>
                    </a:lnTo>
                    <a:lnTo>
                      <a:pt x="2024" y="3950"/>
                    </a:lnTo>
                    <a:lnTo>
                      <a:pt x="2028" y="3960"/>
                    </a:lnTo>
                    <a:lnTo>
                      <a:pt x="2032" y="3972"/>
                    </a:lnTo>
                    <a:lnTo>
                      <a:pt x="2032" y="3982"/>
                    </a:lnTo>
                    <a:lnTo>
                      <a:pt x="2030" y="3992"/>
                    </a:lnTo>
                    <a:lnTo>
                      <a:pt x="2016" y="4034"/>
                    </a:lnTo>
                    <a:lnTo>
                      <a:pt x="2014" y="4050"/>
                    </a:lnTo>
                    <a:lnTo>
                      <a:pt x="2014" y="4056"/>
                    </a:lnTo>
                    <a:lnTo>
                      <a:pt x="2016" y="4058"/>
                    </a:lnTo>
                    <a:lnTo>
                      <a:pt x="2020" y="4058"/>
                    </a:lnTo>
                    <a:lnTo>
                      <a:pt x="2022" y="4056"/>
                    </a:lnTo>
                    <a:lnTo>
                      <a:pt x="2026" y="4050"/>
                    </a:lnTo>
                    <a:lnTo>
                      <a:pt x="2028" y="4044"/>
                    </a:lnTo>
                    <a:lnTo>
                      <a:pt x="2030" y="4042"/>
                    </a:lnTo>
                    <a:lnTo>
                      <a:pt x="2034" y="4042"/>
                    </a:lnTo>
                    <a:lnTo>
                      <a:pt x="2036" y="4042"/>
                    </a:lnTo>
                    <a:lnTo>
                      <a:pt x="2036" y="4044"/>
                    </a:lnTo>
                    <a:lnTo>
                      <a:pt x="2032" y="4048"/>
                    </a:lnTo>
                    <a:lnTo>
                      <a:pt x="2032" y="4054"/>
                    </a:lnTo>
                    <a:lnTo>
                      <a:pt x="2032" y="4056"/>
                    </a:lnTo>
                    <a:lnTo>
                      <a:pt x="2036" y="4060"/>
                    </a:lnTo>
                    <a:lnTo>
                      <a:pt x="2040" y="4064"/>
                    </a:lnTo>
                    <a:lnTo>
                      <a:pt x="2042" y="4064"/>
                    </a:lnTo>
                    <a:lnTo>
                      <a:pt x="2046" y="4062"/>
                    </a:lnTo>
                    <a:lnTo>
                      <a:pt x="2048" y="4060"/>
                    </a:lnTo>
                    <a:lnTo>
                      <a:pt x="2050" y="4060"/>
                    </a:lnTo>
                    <a:lnTo>
                      <a:pt x="2052" y="4062"/>
                    </a:lnTo>
                    <a:lnTo>
                      <a:pt x="2056" y="4066"/>
                    </a:lnTo>
                    <a:lnTo>
                      <a:pt x="2062" y="4070"/>
                    </a:lnTo>
                    <a:lnTo>
                      <a:pt x="2066" y="4068"/>
                    </a:lnTo>
                    <a:lnTo>
                      <a:pt x="2068" y="4066"/>
                    </a:lnTo>
                    <a:lnTo>
                      <a:pt x="2072" y="4060"/>
                    </a:lnTo>
                    <a:lnTo>
                      <a:pt x="2080" y="4048"/>
                    </a:lnTo>
                    <a:lnTo>
                      <a:pt x="2086" y="4042"/>
                    </a:lnTo>
                    <a:lnTo>
                      <a:pt x="2092" y="4038"/>
                    </a:lnTo>
                    <a:lnTo>
                      <a:pt x="2106" y="4032"/>
                    </a:lnTo>
                    <a:lnTo>
                      <a:pt x="2112" y="4028"/>
                    </a:lnTo>
                    <a:lnTo>
                      <a:pt x="2118" y="4024"/>
                    </a:lnTo>
                    <a:lnTo>
                      <a:pt x="2122" y="4016"/>
                    </a:lnTo>
                    <a:lnTo>
                      <a:pt x="2124" y="4008"/>
                    </a:lnTo>
                    <a:lnTo>
                      <a:pt x="2126" y="3998"/>
                    </a:lnTo>
                    <a:lnTo>
                      <a:pt x="2122" y="3986"/>
                    </a:lnTo>
                    <a:lnTo>
                      <a:pt x="2128" y="3990"/>
                    </a:lnTo>
                    <a:lnTo>
                      <a:pt x="2130" y="3992"/>
                    </a:lnTo>
                    <a:lnTo>
                      <a:pt x="2132" y="3998"/>
                    </a:lnTo>
                    <a:lnTo>
                      <a:pt x="2132" y="4002"/>
                    </a:lnTo>
                    <a:lnTo>
                      <a:pt x="2136" y="4004"/>
                    </a:lnTo>
                    <a:lnTo>
                      <a:pt x="2138" y="4008"/>
                    </a:lnTo>
                    <a:lnTo>
                      <a:pt x="2140" y="4020"/>
                    </a:lnTo>
                    <a:lnTo>
                      <a:pt x="2144" y="4028"/>
                    </a:lnTo>
                    <a:lnTo>
                      <a:pt x="2146" y="4030"/>
                    </a:lnTo>
                    <a:lnTo>
                      <a:pt x="2148" y="4032"/>
                    </a:lnTo>
                    <a:lnTo>
                      <a:pt x="2152" y="4030"/>
                    </a:lnTo>
                    <a:lnTo>
                      <a:pt x="2156" y="4028"/>
                    </a:lnTo>
                    <a:lnTo>
                      <a:pt x="2158" y="4028"/>
                    </a:lnTo>
                    <a:lnTo>
                      <a:pt x="2156" y="4032"/>
                    </a:lnTo>
                    <a:lnTo>
                      <a:pt x="2152" y="4040"/>
                    </a:lnTo>
                    <a:lnTo>
                      <a:pt x="2150" y="4046"/>
                    </a:lnTo>
                    <a:lnTo>
                      <a:pt x="2150" y="4052"/>
                    </a:lnTo>
                    <a:lnTo>
                      <a:pt x="2154" y="4060"/>
                    </a:lnTo>
                    <a:lnTo>
                      <a:pt x="2156" y="4070"/>
                    </a:lnTo>
                    <a:lnTo>
                      <a:pt x="2158" y="4092"/>
                    </a:lnTo>
                    <a:lnTo>
                      <a:pt x="2160" y="4114"/>
                    </a:lnTo>
                    <a:lnTo>
                      <a:pt x="2164" y="4128"/>
                    </a:lnTo>
                    <a:lnTo>
                      <a:pt x="2168" y="4140"/>
                    </a:lnTo>
                    <a:lnTo>
                      <a:pt x="2172" y="4154"/>
                    </a:lnTo>
                    <a:lnTo>
                      <a:pt x="2172" y="4172"/>
                    </a:lnTo>
                    <a:lnTo>
                      <a:pt x="2174" y="4172"/>
                    </a:lnTo>
                    <a:lnTo>
                      <a:pt x="2176" y="4166"/>
                    </a:lnTo>
                    <a:lnTo>
                      <a:pt x="2178" y="4168"/>
                    </a:lnTo>
                    <a:lnTo>
                      <a:pt x="2180" y="4172"/>
                    </a:lnTo>
                    <a:lnTo>
                      <a:pt x="2184" y="4186"/>
                    </a:lnTo>
                    <a:lnTo>
                      <a:pt x="2188" y="4198"/>
                    </a:lnTo>
                    <a:lnTo>
                      <a:pt x="2190" y="4208"/>
                    </a:lnTo>
                    <a:lnTo>
                      <a:pt x="2192" y="4216"/>
                    </a:lnTo>
                    <a:lnTo>
                      <a:pt x="2194" y="4224"/>
                    </a:lnTo>
                    <a:lnTo>
                      <a:pt x="2192" y="4232"/>
                    </a:lnTo>
                    <a:lnTo>
                      <a:pt x="2192" y="4240"/>
                    </a:lnTo>
                    <a:lnTo>
                      <a:pt x="2192" y="4242"/>
                    </a:lnTo>
                    <a:lnTo>
                      <a:pt x="2194" y="4246"/>
                    </a:lnTo>
                    <a:lnTo>
                      <a:pt x="2194" y="4248"/>
                    </a:lnTo>
                    <a:lnTo>
                      <a:pt x="2194" y="4250"/>
                    </a:lnTo>
                    <a:lnTo>
                      <a:pt x="2192" y="4258"/>
                    </a:lnTo>
                    <a:lnTo>
                      <a:pt x="2190" y="4266"/>
                    </a:lnTo>
                    <a:lnTo>
                      <a:pt x="2192" y="4268"/>
                    </a:lnTo>
                    <a:lnTo>
                      <a:pt x="2196" y="4268"/>
                    </a:lnTo>
                    <a:lnTo>
                      <a:pt x="2198" y="4268"/>
                    </a:lnTo>
                    <a:lnTo>
                      <a:pt x="2200" y="4270"/>
                    </a:lnTo>
                    <a:lnTo>
                      <a:pt x="2200" y="4276"/>
                    </a:lnTo>
                    <a:lnTo>
                      <a:pt x="2196" y="4286"/>
                    </a:lnTo>
                    <a:lnTo>
                      <a:pt x="2196" y="4298"/>
                    </a:lnTo>
                    <a:lnTo>
                      <a:pt x="2194" y="4306"/>
                    </a:lnTo>
                    <a:lnTo>
                      <a:pt x="2192" y="4310"/>
                    </a:lnTo>
                    <a:lnTo>
                      <a:pt x="2190" y="4320"/>
                    </a:lnTo>
                    <a:lnTo>
                      <a:pt x="2188" y="4344"/>
                    </a:lnTo>
                    <a:lnTo>
                      <a:pt x="2188" y="4352"/>
                    </a:lnTo>
                    <a:lnTo>
                      <a:pt x="2190" y="4352"/>
                    </a:lnTo>
                    <a:lnTo>
                      <a:pt x="2198" y="4336"/>
                    </a:lnTo>
                    <a:lnTo>
                      <a:pt x="2198" y="4340"/>
                    </a:lnTo>
                    <a:lnTo>
                      <a:pt x="2198" y="4346"/>
                    </a:lnTo>
                    <a:lnTo>
                      <a:pt x="2190" y="4360"/>
                    </a:lnTo>
                    <a:lnTo>
                      <a:pt x="2186" y="4368"/>
                    </a:lnTo>
                    <a:lnTo>
                      <a:pt x="2188" y="4372"/>
                    </a:lnTo>
                    <a:lnTo>
                      <a:pt x="2188" y="4374"/>
                    </a:lnTo>
                    <a:lnTo>
                      <a:pt x="2186" y="4380"/>
                    </a:lnTo>
                    <a:lnTo>
                      <a:pt x="2182" y="4390"/>
                    </a:lnTo>
                    <a:lnTo>
                      <a:pt x="2182" y="4396"/>
                    </a:lnTo>
                    <a:lnTo>
                      <a:pt x="2182" y="4400"/>
                    </a:lnTo>
                    <a:lnTo>
                      <a:pt x="2180" y="4406"/>
                    </a:lnTo>
                    <a:lnTo>
                      <a:pt x="2178" y="4416"/>
                    </a:lnTo>
                    <a:lnTo>
                      <a:pt x="2176" y="4426"/>
                    </a:lnTo>
                    <a:lnTo>
                      <a:pt x="2178" y="4434"/>
                    </a:lnTo>
                    <a:lnTo>
                      <a:pt x="2180" y="4440"/>
                    </a:lnTo>
                    <a:lnTo>
                      <a:pt x="2182" y="4442"/>
                    </a:lnTo>
                    <a:lnTo>
                      <a:pt x="2184" y="4442"/>
                    </a:lnTo>
                    <a:lnTo>
                      <a:pt x="2186" y="4438"/>
                    </a:lnTo>
                    <a:lnTo>
                      <a:pt x="2190" y="4432"/>
                    </a:lnTo>
                    <a:lnTo>
                      <a:pt x="2190" y="4430"/>
                    </a:lnTo>
                    <a:lnTo>
                      <a:pt x="2192" y="4430"/>
                    </a:lnTo>
                    <a:lnTo>
                      <a:pt x="2198" y="4438"/>
                    </a:lnTo>
                    <a:lnTo>
                      <a:pt x="2204" y="4450"/>
                    </a:lnTo>
                    <a:lnTo>
                      <a:pt x="2210" y="4464"/>
                    </a:lnTo>
                    <a:lnTo>
                      <a:pt x="2220" y="4480"/>
                    </a:lnTo>
                    <a:lnTo>
                      <a:pt x="2224" y="4484"/>
                    </a:lnTo>
                    <a:lnTo>
                      <a:pt x="2228" y="4484"/>
                    </a:lnTo>
                    <a:lnTo>
                      <a:pt x="2232" y="4486"/>
                    </a:lnTo>
                    <a:lnTo>
                      <a:pt x="2234" y="4488"/>
                    </a:lnTo>
                    <a:lnTo>
                      <a:pt x="2234" y="4494"/>
                    </a:lnTo>
                    <a:lnTo>
                      <a:pt x="2234" y="4498"/>
                    </a:lnTo>
                    <a:lnTo>
                      <a:pt x="2236" y="4502"/>
                    </a:lnTo>
                    <a:lnTo>
                      <a:pt x="2238" y="4508"/>
                    </a:lnTo>
                    <a:lnTo>
                      <a:pt x="2248" y="4516"/>
                    </a:lnTo>
                    <a:lnTo>
                      <a:pt x="2254" y="4526"/>
                    </a:lnTo>
                    <a:lnTo>
                      <a:pt x="2258" y="4536"/>
                    </a:lnTo>
                    <a:lnTo>
                      <a:pt x="2262" y="4544"/>
                    </a:lnTo>
                    <a:lnTo>
                      <a:pt x="2266" y="4562"/>
                    </a:lnTo>
                    <a:lnTo>
                      <a:pt x="2266" y="4578"/>
                    </a:lnTo>
                    <a:lnTo>
                      <a:pt x="2266" y="4588"/>
                    </a:lnTo>
                    <a:lnTo>
                      <a:pt x="2264" y="4592"/>
                    </a:lnTo>
                    <a:lnTo>
                      <a:pt x="2264" y="4596"/>
                    </a:lnTo>
                    <a:lnTo>
                      <a:pt x="2268" y="4600"/>
                    </a:lnTo>
                    <a:lnTo>
                      <a:pt x="2270" y="4602"/>
                    </a:lnTo>
                    <a:lnTo>
                      <a:pt x="2272" y="4606"/>
                    </a:lnTo>
                    <a:lnTo>
                      <a:pt x="2274" y="4612"/>
                    </a:lnTo>
                    <a:lnTo>
                      <a:pt x="2272" y="4622"/>
                    </a:lnTo>
                    <a:lnTo>
                      <a:pt x="2272" y="4634"/>
                    </a:lnTo>
                    <a:lnTo>
                      <a:pt x="2276" y="4638"/>
                    </a:lnTo>
                    <a:lnTo>
                      <a:pt x="2278" y="4640"/>
                    </a:lnTo>
                    <a:lnTo>
                      <a:pt x="2278" y="4644"/>
                    </a:lnTo>
                    <a:lnTo>
                      <a:pt x="2278" y="4648"/>
                    </a:lnTo>
                    <a:lnTo>
                      <a:pt x="2282" y="4654"/>
                    </a:lnTo>
                    <a:lnTo>
                      <a:pt x="2292" y="4666"/>
                    </a:lnTo>
                    <a:lnTo>
                      <a:pt x="2296" y="4672"/>
                    </a:lnTo>
                    <a:lnTo>
                      <a:pt x="2300" y="4680"/>
                    </a:lnTo>
                    <a:lnTo>
                      <a:pt x="2302" y="4688"/>
                    </a:lnTo>
                    <a:lnTo>
                      <a:pt x="2302" y="4696"/>
                    </a:lnTo>
                    <a:lnTo>
                      <a:pt x="2302" y="4700"/>
                    </a:lnTo>
                    <a:lnTo>
                      <a:pt x="2302" y="4702"/>
                    </a:lnTo>
                    <a:lnTo>
                      <a:pt x="2308" y="4708"/>
                    </a:lnTo>
                    <a:lnTo>
                      <a:pt x="2320" y="4716"/>
                    </a:lnTo>
                    <a:lnTo>
                      <a:pt x="2330" y="4724"/>
                    </a:lnTo>
                    <a:lnTo>
                      <a:pt x="2344" y="4736"/>
                    </a:lnTo>
                    <a:lnTo>
                      <a:pt x="2354" y="4746"/>
                    </a:lnTo>
                    <a:lnTo>
                      <a:pt x="2364" y="4754"/>
                    </a:lnTo>
                    <a:lnTo>
                      <a:pt x="2376" y="4760"/>
                    </a:lnTo>
                    <a:lnTo>
                      <a:pt x="2382" y="4764"/>
                    </a:lnTo>
                    <a:lnTo>
                      <a:pt x="2384" y="4766"/>
                    </a:lnTo>
                    <a:lnTo>
                      <a:pt x="2386" y="4770"/>
                    </a:lnTo>
                    <a:lnTo>
                      <a:pt x="2390" y="4776"/>
                    </a:lnTo>
                    <a:lnTo>
                      <a:pt x="2392" y="4774"/>
                    </a:lnTo>
                    <a:lnTo>
                      <a:pt x="2396" y="4770"/>
                    </a:lnTo>
                    <a:lnTo>
                      <a:pt x="2400" y="4770"/>
                    </a:lnTo>
                    <a:lnTo>
                      <a:pt x="2404" y="4770"/>
                    </a:lnTo>
                    <a:lnTo>
                      <a:pt x="2408" y="4770"/>
                    </a:lnTo>
                    <a:lnTo>
                      <a:pt x="2410" y="4768"/>
                    </a:lnTo>
                    <a:lnTo>
                      <a:pt x="2410" y="4764"/>
                    </a:lnTo>
                    <a:lnTo>
                      <a:pt x="2414" y="4764"/>
                    </a:lnTo>
                    <a:lnTo>
                      <a:pt x="2416" y="4766"/>
                    </a:lnTo>
                    <a:lnTo>
                      <a:pt x="2414" y="4770"/>
                    </a:lnTo>
                    <a:lnTo>
                      <a:pt x="2414" y="4772"/>
                    </a:lnTo>
                    <a:lnTo>
                      <a:pt x="2418" y="4774"/>
                    </a:lnTo>
                    <a:lnTo>
                      <a:pt x="2420" y="4774"/>
                    </a:lnTo>
                    <a:lnTo>
                      <a:pt x="2422" y="4772"/>
                    </a:lnTo>
                    <a:lnTo>
                      <a:pt x="2422" y="4766"/>
                    </a:lnTo>
                    <a:lnTo>
                      <a:pt x="2420" y="4756"/>
                    </a:lnTo>
                    <a:lnTo>
                      <a:pt x="2416" y="4750"/>
                    </a:lnTo>
                    <a:lnTo>
                      <a:pt x="2414" y="4744"/>
                    </a:lnTo>
                    <a:lnTo>
                      <a:pt x="2412" y="4740"/>
                    </a:lnTo>
                    <a:lnTo>
                      <a:pt x="2410" y="4730"/>
                    </a:lnTo>
                    <a:lnTo>
                      <a:pt x="2406" y="4718"/>
                    </a:lnTo>
                    <a:lnTo>
                      <a:pt x="2402" y="4714"/>
                    </a:lnTo>
                    <a:lnTo>
                      <a:pt x="2398" y="4708"/>
                    </a:lnTo>
                    <a:lnTo>
                      <a:pt x="2392" y="4704"/>
                    </a:lnTo>
                    <a:lnTo>
                      <a:pt x="2388" y="4698"/>
                    </a:lnTo>
                    <a:lnTo>
                      <a:pt x="2388" y="4690"/>
                    </a:lnTo>
                    <a:lnTo>
                      <a:pt x="2388" y="4684"/>
                    </a:lnTo>
                    <a:lnTo>
                      <a:pt x="2390" y="4672"/>
                    </a:lnTo>
                    <a:lnTo>
                      <a:pt x="2390" y="4668"/>
                    </a:lnTo>
                    <a:lnTo>
                      <a:pt x="2386" y="4664"/>
                    </a:lnTo>
                    <a:lnTo>
                      <a:pt x="2384" y="4658"/>
                    </a:lnTo>
                    <a:lnTo>
                      <a:pt x="2386" y="4654"/>
                    </a:lnTo>
                    <a:lnTo>
                      <a:pt x="2386" y="4648"/>
                    </a:lnTo>
                    <a:lnTo>
                      <a:pt x="2388" y="4642"/>
                    </a:lnTo>
                    <a:lnTo>
                      <a:pt x="2388" y="4636"/>
                    </a:lnTo>
                    <a:lnTo>
                      <a:pt x="2388" y="4628"/>
                    </a:lnTo>
                    <a:lnTo>
                      <a:pt x="2390" y="4616"/>
                    </a:lnTo>
                    <a:lnTo>
                      <a:pt x="2386" y="4600"/>
                    </a:lnTo>
                    <a:lnTo>
                      <a:pt x="2384" y="4592"/>
                    </a:lnTo>
                    <a:lnTo>
                      <a:pt x="2378" y="4584"/>
                    </a:lnTo>
                    <a:lnTo>
                      <a:pt x="2366" y="4570"/>
                    </a:lnTo>
                    <a:lnTo>
                      <a:pt x="2354" y="4558"/>
                    </a:lnTo>
                    <a:lnTo>
                      <a:pt x="2350" y="4552"/>
                    </a:lnTo>
                    <a:lnTo>
                      <a:pt x="2348" y="4546"/>
                    </a:lnTo>
                    <a:lnTo>
                      <a:pt x="2344" y="4540"/>
                    </a:lnTo>
                    <a:lnTo>
                      <a:pt x="2342" y="4538"/>
                    </a:lnTo>
                    <a:lnTo>
                      <a:pt x="2334" y="4536"/>
                    </a:lnTo>
                    <a:lnTo>
                      <a:pt x="2324" y="4526"/>
                    </a:lnTo>
                    <a:lnTo>
                      <a:pt x="2310" y="4508"/>
                    </a:lnTo>
                    <a:lnTo>
                      <a:pt x="2306" y="4502"/>
                    </a:lnTo>
                    <a:lnTo>
                      <a:pt x="2304" y="4502"/>
                    </a:lnTo>
                    <a:lnTo>
                      <a:pt x="2300" y="4504"/>
                    </a:lnTo>
                    <a:lnTo>
                      <a:pt x="2296" y="4504"/>
                    </a:lnTo>
                    <a:lnTo>
                      <a:pt x="2292" y="4504"/>
                    </a:lnTo>
                    <a:lnTo>
                      <a:pt x="2286" y="4500"/>
                    </a:lnTo>
                    <a:lnTo>
                      <a:pt x="2276" y="4494"/>
                    </a:lnTo>
                    <a:lnTo>
                      <a:pt x="2272" y="4486"/>
                    </a:lnTo>
                    <a:lnTo>
                      <a:pt x="2270" y="4476"/>
                    </a:lnTo>
                    <a:lnTo>
                      <a:pt x="2264" y="4454"/>
                    </a:lnTo>
                    <a:lnTo>
                      <a:pt x="2262" y="4434"/>
                    </a:lnTo>
                    <a:lnTo>
                      <a:pt x="2260" y="4428"/>
                    </a:lnTo>
                    <a:lnTo>
                      <a:pt x="2258" y="4426"/>
                    </a:lnTo>
                    <a:lnTo>
                      <a:pt x="2254" y="4426"/>
                    </a:lnTo>
                    <a:lnTo>
                      <a:pt x="2252" y="4424"/>
                    </a:lnTo>
                    <a:lnTo>
                      <a:pt x="2248" y="4416"/>
                    </a:lnTo>
                    <a:lnTo>
                      <a:pt x="2244" y="4402"/>
                    </a:lnTo>
                    <a:lnTo>
                      <a:pt x="2244" y="4388"/>
                    </a:lnTo>
                    <a:lnTo>
                      <a:pt x="2242" y="4386"/>
                    </a:lnTo>
                    <a:lnTo>
                      <a:pt x="2240" y="4384"/>
                    </a:lnTo>
                    <a:lnTo>
                      <a:pt x="2230" y="4388"/>
                    </a:lnTo>
                    <a:lnTo>
                      <a:pt x="2226" y="4390"/>
                    </a:lnTo>
                    <a:lnTo>
                      <a:pt x="2222" y="4390"/>
                    </a:lnTo>
                    <a:lnTo>
                      <a:pt x="2220" y="4388"/>
                    </a:lnTo>
                    <a:lnTo>
                      <a:pt x="2220" y="4382"/>
                    </a:lnTo>
                    <a:lnTo>
                      <a:pt x="2218" y="4352"/>
                    </a:lnTo>
                    <a:lnTo>
                      <a:pt x="2218" y="4330"/>
                    </a:lnTo>
                    <a:lnTo>
                      <a:pt x="2220" y="4320"/>
                    </a:lnTo>
                    <a:lnTo>
                      <a:pt x="2224" y="4316"/>
                    </a:lnTo>
                    <a:lnTo>
                      <a:pt x="2226" y="4310"/>
                    </a:lnTo>
                    <a:lnTo>
                      <a:pt x="2228" y="4306"/>
                    </a:lnTo>
                    <a:lnTo>
                      <a:pt x="2232" y="4296"/>
                    </a:lnTo>
                    <a:lnTo>
                      <a:pt x="2234" y="4284"/>
                    </a:lnTo>
                    <a:lnTo>
                      <a:pt x="2236" y="4274"/>
                    </a:lnTo>
                    <a:lnTo>
                      <a:pt x="2242" y="4258"/>
                    </a:lnTo>
                    <a:lnTo>
                      <a:pt x="2248" y="4232"/>
                    </a:lnTo>
                    <a:lnTo>
                      <a:pt x="2252" y="4208"/>
                    </a:lnTo>
                    <a:lnTo>
                      <a:pt x="2252" y="4200"/>
                    </a:lnTo>
                    <a:lnTo>
                      <a:pt x="2252" y="4196"/>
                    </a:lnTo>
                    <a:lnTo>
                      <a:pt x="2248" y="4192"/>
                    </a:lnTo>
                    <a:lnTo>
                      <a:pt x="2248" y="4190"/>
                    </a:lnTo>
                    <a:lnTo>
                      <a:pt x="2248" y="4186"/>
                    </a:lnTo>
                    <a:lnTo>
                      <a:pt x="2250" y="4184"/>
                    </a:lnTo>
                    <a:lnTo>
                      <a:pt x="2252" y="4180"/>
                    </a:lnTo>
                    <a:lnTo>
                      <a:pt x="2256" y="4178"/>
                    </a:lnTo>
                    <a:lnTo>
                      <a:pt x="2272" y="4176"/>
                    </a:lnTo>
                    <a:lnTo>
                      <a:pt x="2278" y="4178"/>
                    </a:lnTo>
                    <a:lnTo>
                      <a:pt x="2282" y="4180"/>
                    </a:lnTo>
                    <a:lnTo>
                      <a:pt x="2286" y="4182"/>
                    </a:lnTo>
                    <a:lnTo>
                      <a:pt x="2286" y="4184"/>
                    </a:lnTo>
                    <a:lnTo>
                      <a:pt x="2284" y="4194"/>
                    </a:lnTo>
                    <a:lnTo>
                      <a:pt x="2282" y="4210"/>
                    </a:lnTo>
                    <a:lnTo>
                      <a:pt x="2282" y="4220"/>
                    </a:lnTo>
                    <a:lnTo>
                      <a:pt x="2284" y="4222"/>
                    </a:lnTo>
                    <a:lnTo>
                      <a:pt x="2286" y="4222"/>
                    </a:lnTo>
                    <a:lnTo>
                      <a:pt x="2292" y="4222"/>
                    </a:lnTo>
                    <a:lnTo>
                      <a:pt x="2296" y="4222"/>
                    </a:lnTo>
                    <a:lnTo>
                      <a:pt x="2300" y="4222"/>
                    </a:lnTo>
                    <a:lnTo>
                      <a:pt x="2304" y="4224"/>
                    </a:lnTo>
                    <a:lnTo>
                      <a:pt x="2306" y="4224"/>
                    </a:lnTo>
                    <a:lnTo>
                      <a:pt x="2310" y="4220"/>
                    </a:lnTo>
                    <a:lnTo>
                      <a:pt x="2316" y="4218"/>
                    </a:lnTo>
                    <a:lnTo>
                      <a:pt x="2318" y="4218"/>
                    </a:lnTo>
                    <a:lnTo>
                      <a:pt x="2322" y="4220"/>
                    </a:lnTo>
                    <a:lnTo>
                      <a:pt x="2330" y="4228"/>
                    </a:lnTo>
                    <a:lnTo>
                      <a:pt x="2336" y="4236"/>
                    </a:lnTo>
                    <a:lnTo>
                      <a:pt x="2342" y="4244"/>
                    </a:lnTo>
                    <a:lnTo>
                      <a:pt x="2346" y="4246"/>
                    </a:lnTo>
                    <a:lnTo>
                      <a:pt x="2350" y="4248"/>
                    </a:lnTo>
                    <a:lnTo>
                      <a:pt x="2354" y="4250"/>
                    </a:lnTo>
                    <a:lnTo>
                      <a:pt x="2356" y="4252"/>
                    </a:lnTo>
                    <a:lnTo>
                      <a:pt x="2360" y="4258"/>
                    </a:lnTo>
                    <a:lnTo>
                      <a:pt x="2362" y="4266"/>
                    </a:lnTo>
                    <a:lnTo>
                      <a:pt x="2364" y="4268"/>
                    </a:lnTo>
                    <a:lnTo>
                      <a:pt x="2368" y="4268"/>
                    </a:lnTo>
                    <a:lnTo>
                      <a:pt x="2362" y="4256"/>
                    </a:lnTo>
                    <a:lnTo>
                      <a:pt x="2362" y="4246"/>
                    </a:lnTo>
                    <a:lnTo>
                      <a:pt x="2362" y="4256"/>
                    </a:lnTo>
                    <a:lnTo>
                      <a:pt x="2368" y="4268"/>
                    </a:lnTo>
                    <a:lnTo>
                      <a:pt x="2374" y="4280"/>
                    </a:lnTo>
                    <a:lnTo>
                      <a:pt x="2376" y="4286"/>
                    </a:lnTo>
                    <a:lnTo>
                      <a:pt x="2374" y="4292"/>
                    </a:lnTo>
                    <a:lnTo>
                      <a:pt x="2374" y="4300"/>
                    </a:lnTo>
                    <a:lnTo>
                      <a:pt x="2376" y="4310"/>
                    </a:lnTo>
                    <a:lnTo>
                      <a:pt x="2378" y="4310"/>
                    </a:lnTo>
                    <a:lnTo>
                      <a:pt x="2380" y="4308"/>
                    </a:lnTo>
                    <a:lnTo>
                      <a:pt x="2386" y="4308"/>
                    </a:lnTo>
                    <a:lnTo>
                      <a:pt x="2388" y="4308"/>
                    </a:lnTo>
                    <a:lnTo>
                      <a:pt x="2388" y="4304"/>
                    </a:lnTo>
                    <a:lnTo>
                      <a:pt x="2388" y="4298"/>
                    </a:lnTo>
                    <a:lnTo>
                      <a:pt x="2388" y="4296"/>
                    </a:lnTo>
                    <a:lnTo>
                      <a:pt x="2390" y="4294"/>
                    </a:lnTo>
                    <a:lnTo>
                      <a:pt x="2392" y="4296"/>
                    </a:lnTo>
                    <a:lnTo>
                      <a:pt x="2396" y="4300"/>
                    </a:lnTo>
                    <a:lnTo>
                      <a:pt x="2398" y="4304"/>
                    </a:lnTo>
                    <a:lnTo>
                      <a:pt x="2398" y="4308"/>
                    </a:lnTo>
                    <a:lnTo>
                      <a:pt x="2394" y="4314"/>
                    </a:lnTo>
                    <a:lnTo>
                      <a:pt x="2390" y="4320"/>
                    </a:lnTo>
                    <a:lnTo>
                      <a:pt x="2390" y="4322"/>
                    </a:lnTo>
                    <a:lnTo>
                      <a:pt x="2392" y="4324"/>
                    </a:lnTo>
                    <a:lnTo>
                      <a:pt x="2396" y="4326"/>
                    </a:lnTo>
                    <a:lnTo>
                      <a:pt x="2398" y="4326"/>
                    </a:lnTo>
                    <a:lnTo>
                      <a:pt x="2402" y="4324"/>
                    </a:lnTo>
                    <a:lnTo>
                      <a:pt x="2404" y="4322"/>
                    </a:lnTo>
                    <a:lnTo>
                      <a:pt x="2406" y="4320"/>
                    </a:lnTo>
                    <a:lnTo>
                      <a:pt x="2406" y="4322"/>
                    </a:lnTo>
                    <a:lnTo>
                      <a:pt x="2412" y="4324"/>
                    </a:lnTo>
                    <a:lnTo>
                      <a:pt x="2416" y="4324"/>
                    </a:lnTo>
                    <a:lnTo>
                      <a:pt x="2422" y="4326"/>
                    </a:lnTo>
                    <a:lnTo>
                      <a:pt x="2424" y="4328"/>
                    </a:lnTo>
                    <a:lnTo>
                      <a:pt x="2428" y="4334"/>
                    </a:lnTo>
                    <a:lnTo>
                      <a:pt x="2430" y="4340"/>
                    </a:lnTo>
                    <a:lnTo>
                      <a:pt x="2434" y="4344"/>
                    </a:lnTo>
                    <a:lnTo>
                      <a:pt x="2436" y="4344"/>
                    </a:lnTo>
                    <a:lnTo>
                      <a:pt x="2438" y="4344"/>
                    </a:lnTo>
                    <a:lnTo>
                      <a:pt x="2444" y="4342"/>
                    </a:lnTo>
                    <a:lnTo>
                      <a:pt x="2446" y="4342"/>
                    </a:lnTo>
                    <a:lnTo>
                      <a:pt x="2450" y="4346"/>
                    </a:lnTo>
                    <a:lnTo>
                      <a:pt x="2452" y="4350"/>
                    </a:lnTo>
                    <a:lnTo>
                      <a:pt x="2452" y="4352"/>
                    </a:lnTo>
                    <a:lnTo>
                      <a:pt x="2448" y="4360"/>
                    </a:lnTo>
                    <a:lnTo>
                      <a:pt x="2444" y="4370"/>
                    </a:lnTo>
                    <a:lnTo>
                      <a:pt x="2442" y="4378"/>
                    </a:lnTo>
                    <a:lnTo>
                      <a:pt x="2440" y="4388"/>
                    </a:lnTo>
                    <a:lnTo>
                      <a:pt x="2440" y="4410"/>
                    </a:lnTo>
                    <a:lnTo>
                      <a:pt x="2442" y="4422"/>
                    </a:lnTo>
                    <a:lnTo>
                      <a:pt x="2444" y="4424"/>
                    </a:lnTo>
                    <a:lnTo>
                      <a:pt x="2446" y="4424"/>
                    </a:lnTo>
                    <a:lnTo>
                      <a:pt x="2450" y="4422"/>
                    </a:lnTo>
                    <a:lnTo>
                      <a:pt x="2456" y="4416"/>
                    </a:lnTo>
                    <a:lnTo>
                      <a:pt x="2478" y="4396"/>
                    </a:lnTo>
                    <a:lnTo>
                      <a:pt x="2488" y="4388"/>
                    </a:lnTo>
                    <a:lnTo>
                      <a:pt x="2496" y="4384"/>
                    </a:lnTo>
                    <a:lnTo>
                      <a:pt x="2500" y="4382"/>
                    </a:lnTo>
                    <a:lnTo>
                      <a:pt x="2502" y="4380"/>
                    </a:lnTo>
                    <a:lnTo>
                      <a:pt x="2502" y="4376"/>
                    </a:lnTo>
                    <a:lnTo>
                      <a:pt x="2502" y="4374"/>
                    </a:lnTo>
                    <a:lnTo>
                      <a:pt x="2508" y="4372"/>
                    </a:lnTo>
                    <a:lnTo>
                      <a:pt x="2512" y="4370"/>
                    </a:lnTo>
                    <a:lnTo>
                      <a:pt x="2516" y="4364"/>
                    </a:lnTo>
                    <a:lnTo>
                      <a:pt x="2520" y="4346"/>
                    </a:lnTo>
                    <a:lnTo>
                      <a:pt x="2524" y="4328"/>
                    </a:lnTo>
                    <a:lnTo>
                      <a:pt x="2526" y="4324"/>
                    </a:lnTo>
                    <a:lnTo>
                      <a:pt x="2526" y="4322"/>
                    </a:lnTo>
                    <a:lnTo>
                      <a:pt x="2528" y="4324"/>
                    </a:lnTo>
                    <a:lnTo>
                      <a:pt x="2534" y="4328"/>
                    </a:lnTo>
                    <a:lnTo>
                      <a:pt x="2536" y="4330"/>
                    </a:lnTo>
                    <a:lnTo>
                      <a:pt x="2538" y="4332"/>
                    </a:lnTo>
                    <a:lnTo>
                      <a:pt x="2544" y="4332"/>
                    </a:lnTo>
                    <a:lnTo>
                      <a:pt x="2548" y="4330"/>
                    </a:lnTo>
                    <a:lnTo>
                      <a:pt x="2556" y="4326"/>
                    </a:lnTo>
                    <a:lnTo>
                      <a:pt x="2566" y="4318"/>
                    </a:lnTo>
                    <a:lnTo>
                      <a:pt x="2576" y="4310"/>
                    </a:lnTo>
                    <a:lnTo>
                      <a:pt x="2584" y="4304"/>
                    </a:lnTo>
                    <a:lnTo>
                      <a:pt x="2598" y="4296"/>
                    </a:lnTo>
                    <a:lnTo>
                      <a:pt x="2604" y="4292"/>
                    </a:lnTo>
                    <a:lnTo>
                      <a:pt x="2610" y="4286"/>
                    </a:lnTo>
                    <a:lnTo>
                      <a:pt x="2614" y="4280"/>
                    </a:lnTo>
                    <a:lnTo>
                      <a:pt x="2618" y="4272"/>
                    </a:lnTo>
                    <a:lnTo>
                      <a:pt x="2622" y="4252"/>
                    </a:lnTo>
                    <a:lnTo>
                      <a:pt x="2622" y="4238"/>
                    </a:lnTo>
                    <a:lnTo>
                      <a:pt x="2624" y="4228"/>
                    </a:lnTo>
                    <a:lnTo>
                      <a:pt x="2624" y="4224"/>
                    </a:lnTo>
                    <a:lnTo>
                      <a:pt x="2626" y="4222"/>
                    </a:lnTo>
                    <a:lnTo>
                      <a:pt x="2628" y="4222"/>
                    </a:lnTo>
                    <a:lnTo>
                      <a:pt x="2630" y="4220"/>
                    </a:lnTo>
                    <a:lnTo>
                      <a:pt x="2630" y="4214"/>
                    </a:lnTo>
                    <a:lnTo>
                      <a:pt x="2628" y="4206"/>
                    </a:lnTo>
                    <a:lnTo>
                      <a:pt x="2624" y="4198"/>
                    </a:lnTo>
                    <a:lnTo>
                      <a:pt x="2622" y="4194"/>
                    </a:lnTo>
                    <a:lnTo>
                      <a:pt x="2622" y="4190"/>
                    </a:lnTo>
                    <a:lnTo>
                      <a:pt x="2624" y="4174"/>
                    </a:lnTo>
                    <a:lnTo>
                      <a:pt x="2624" y="4152"/>
                    </a:lnTo>
                    <a:lnTo>
                      <a:pt x="2622" y="4138"/>
                    </a:lnTo>
                    <a:lnTo>
                      <a:pt x="2616" y="4122"/>
                    </a:lnTo>
                    <a:lnTo>
                      <a:pt x="2606" y="4096"/>
                    </a:lnTo>
                    <a:lnTo>
                      <a:pt x="2598" y="4080"/>
                    </a:lnTo>
                    <a:lnTo>
                      <a:pt x="2590" y="4068"/>
                    </a:lnTo>
                    <a:lnTo>
                      <a:pt x="2584" y="4056"/>
                    </a:lnTo>
                    <a:lnTo>
                      <a:pt x="2580" y="4046"/>
                    </a:lnTo>
                    <a:lnTo>
                      <a:pt x="2572" y="4042"/>
                    </a:lnTo>
                    <a:lnTo>
                      <a:pt x="2562" y="4034"/>
                    </a:lnTo>
                    <a:lnTo>
                      <a:pt x="2548" y="4020"/>
                    </a:lnTo>
                    <a:lnTo>
                      <a:pt x="2534" y="4002"/>
                    </a:lnTo>
                    <a:lnTo>
                      <a:pt x="2522" y="3986"/>
                    </a:lnTo>
                    <a:lnTo>
                      <a:pt x="2514" y="3972"/>
                    </a:lnTo>
                    <a:lnTo>
                      <a:pt x="2510" y="3966"/>
                    </a:lnTo>
                    <a:lnTo>
                      <a:pt x="2510" y="3960"/>
                    </a:lnTo>
                    <a:lnTo>
                      <a:pt x="2508" y="3954"/>
                    </a:lnTo>
                    <a:lnTo>
                      <a:pt x="2506" y="3950"/>
                    </a:lnTo>
                    <a:lnTo>
                      <a:pt x="2500" y="3946"/>
                    </a:lnTo>
                    <a:lnTo>
                      <a:pt x="2492" y="3940"/>
                    </a:lnTo>
                    <a:lnTo>
                      <a:pt x="2486" y="3934"/>
                    </a:lnTo>
                    <a:lnTo>
                      <a:pt x="2482" y="3926"/>
                    </a:lnTo>
                    <a:lnTo>
                      <a:pt x="2478" y="3916"/>
                    </a:lnTo>
                    <a:lnTo>
                      <a:pt x="2478" y="3904"/>
                    </a:lnTo>
                    <a:lnTo>
                      <a:pt x="2480" y="3894"/>
                    </a:lnTo>
                    <a:lnTo>
                      <a:pt x="2482" y="3884"/>
                    </a:lnTo>
                    <a:lnTo>
                      <a:pt x="2486" y="3874"/>
                    </a:lnTo>
                    <a:lnTo>
                      <a:pt x="2492" y="3864"/>
                    </a:lnTo>
                    <a:lnTo>
                      <a:pt x="2498" y="3856"/>
                    </a:lnTo>
                    <a:lnTo>
                      <a:pt x="2506" y="3848"/>
                    </a:lnTo>
                    <a:lnTo>
                      <a:pt x="2512" y="3842"/>
                    </a:lnTo>
                    <a:lnTo>
                      <a:pt x="2516" y="3836"/>
                    </a:lnTo>
                    <a:lnTo>
                      <a:pt x="2518" y="3826"/>
                    </a:lnTo>
                    <a:lnTo>
                      <a:pt x="2520" y="3816"/>
                    </a:lnTo>
                    <a:lnTo>
                      <a:pt x="2522" y="3812"/>
                    </a:lnTo>
                    <a:lnTo>
                      <a:pt x="2526" y="3808"/>
                    </a:lnTo>
                    <a:lnTo>
                      <a:pt x="2532" y="3806"/>
                    </a:lnTo>
                    <a:lnTo>
                      <a:pt x="2534" y="3806"/>
                    </a:lnTo>
                    <a:lnTo>
                      <a:pt x="2536" y="3808"/>
                    </a:lnTo>
                    <a:lnTo>
                      <a:pt x="2540" y="3808"/>
                    </a:lnTo>
                    <a:lnTo>
                      <a:pt x="2544" y="3804"/>
                    </a:lnTo>
                    <a:lnTo>
                      <a:pt x="2546" y="3800"/>
                    </a:lnTo>
                    <a:lnTo>
                      <a:pt x="2548" y="3794"/>
                    </a:lnTo>
                    <a:lnTo>
                      <a:pt x="2554" y="3790"/>
                    </a:lnTo>
                    <a:lnTo>
                      <a:pt x="2562" y="3784"/>
                    </a:lnTo>
                    <a:lnTo>
                      <a:pt x="2568" y="3782"/>
                    </a:lnTo>
                    <a:lnTo>
                      <a:pt x="2572" y="3782"/>
                    </a:lnTo>
                    <a:lnTo>
                      <a:pt x="2574" y="3778"/>
                    </a:lnTo>
                    <a:lnTo>
                      <a:pt x="2576" y="3780"/>
                    </a:lnTo>
                    <a:lnTo>
                      <a:pt x="2578" y="3780"/>
                    </a:lnTo>
                    <a:lnTo>
                      <a:pt x="2582" y="3780"/>
                    </a:lnTo>
                    <a:lnTo>
                      <a:pt x="2584" y="3776"/>
                    </a:lnTo>
                    <a:lnTo>
                      <a:pt x="2584" y="3774"/>
                    </a:lnTo>
                    <a:lnTo>
                      <a:pt x="2586" y="3776"/>
                    </a:lnTo>
                    <a:lnTo>
                      <a:pt x="2590" y="3778"/>
                    </a:lnTo>
                    <a:lnTo>
                      <a:pt x="2592" y="3778"/>
                    </a:lnTo>
                    <a:lnTo>
                      <a:pt x="2594" y="3774"/>
                    </a:lnTo>
                    <a:lnTo>
                      <a:pt x="2592" y="3772"/>
                    </a:lnTo>
                    <a:lnTo>
                      <a:pt x="2592" y="3768"/>
                    </a:lnTo>
                    <a:lnTo>
                      <a:pt x="2592" y="3762"/>
                    </a:lnTo>
                    <a:lnTo>
                      <a:pt x="2592" y="3760"/>
                    </a:lnTo>
                    <a:lnTo>
                      <a:pt x="2594" y="3762"/>
                    </a:lnTo>
                    <a:lnTo>
                      <a:pt x="2596" y="3766"/>
                    </a:lnTo>
                    <a:lnTo>
                      <a:pt x="2602" y="3772"/>
                    </a:lnTo>
                    <a:lnTo>
                      <a:pt x="2604" y="3774"/>
                    </a:lnTo>
                    <a:lnTo>
                      <a:pt x="2610" y="3776"/>
                    </a:lnTo>
                    <a:lnTo>
                      <a:pt x="2614" y="3776"/>
                    </a:lnTo>
                    <a:lnTo>
                      <a:pt x="2616" y="3778"/>
                    </a:lnTo>
                    <a:lnTo>
                      <a:pt x="2614" y="3782"/>
                    </a:lnTo>
                    <a:lnTo>
                      <a:pt x="2614" y="3784"/>
                    </a:lnTo>
                    <a:lnTo>
                      <a:pt x="2616" y="3786"/>
                    </a:lnTo>
                    <a:lnTo>
                      <a:pt x="2620" y="3786"/>
                    </a:lnTo>
                    <a:lnTo>
                      <a:pt x="2630" y="3784"/>
                    </a:lnTo>
                    <a:lnTo>
                      <a:pt x="2632" y="3782"/>
                    </a:lnTo>
                    <a:lnTo>
                      <a:pt x="2634" y="3778"/>
                    </a:lnTo>
                    <a:lnTo>
                      <a:pt x="2632" y="3772"/>
                    </a:lnTo>
                    <a:lnTo>
                      <a:pt x="2634" y="3772"/>
                    </a:lnTo>
                    <a:lnTo>
                      <a:pt x="2636" y="3778"/>
                    </a:lnTo>
                    <a:lnTo>
                      <a:pt x="2640" y="3782"/>
                    </a:lnTo>
                    <a:lnTo>
                      <a:pt x="2642" y="3782"/>
                    </a:lnTo>
                    <a:lnTo>
                      <a:pt x="2644" y="3782"/>
                    </a:lnTo>
                    <a:lnTo>
                      <a:pt x="2648" y="3784"/>
                    </a:lnTo>
                    <a:lnTo>
                      <a:pt x="2648" y="3786"/>
                    </a:lnTo>
                    <a:lnTo>
                      <a:pt x="2646" y="3788"/>
                    </a:lnTo>
                    <a:lnTo>
                      <a:pt x="2642" y="3794"/>
                    </a:lnTo>
                    <a:lnTo>
                      <a:pt x="2640" y="3802"/>
                    </a:lnTo>
                    <a:lnTo>
                      <a:pt x="2638" y="3810"/>
                    </a:lnTo>
                    <a:lnTo>
                      <a:pt x="2640" y="3816"/>
                    </a:lnTo>
                    <a:lnTo>
                      <a:pt x="2642" y="3818"/>
                    </a:lnTo>
                    <a:lnTo>
                      <a:pt x="2642" y="3820"/>
                    </a:lnTo>
                    <a:lnTo>
                      <a:pt x="2642" y="3824"/>
                    </a:lnTo>
                    <a:lnTo>
                      <a:pt x="2644" y="3828"/>
                    </a:lnTo>
                    <a:lnTo>
                      <a:pt x="2646" y="3832"/>
                    </a:lnTo>
                    <a:lnTo>
                      <a:pt x="2648" y="3836"/>
                    </a:lnTo>
                    <a:lnTo>
                      <a:pt x="2648" y="3840"/>
                    </a:lnTo>
                    <a:lnTo>
                      <a:pt x="2648" y="3842"/>
                    </a:lnTo>
                    <a:lnTo>
                      <a:pt x="2652" y="3844"/>
                    </a:lnTo>
                    <a:lnTo>
                      <a:pt x="2664" y="3842"/>
                    </a:lnTo>
                    <a:lnTo>
                      <a:pt x="2672" y="3838"/>
                    </a:lnTo>
                    <a:lnTo>
                      <a:pt x="2674" y="3836"/>
                    </a:lnTo>
                    <a:lnTo>
                      <a:pt x="2674" y="3834"/>
                    </a:lnTo>
                    <a:lnTo>
                      <a:pt x="2670" y="3828"/>
                    </a:lnTo>
                    <a:lnTo>
                      <a:pt x="2668" y="3820"/>
                    </a:lnTo>
                    <a:lnTo>
                      <a:pt x="2666" y="3814"/>
                    </a:lnTo>
                    <a:lnTo>
                      <a:pt x="2662" y="3812"/>
                    </a:lnTo>
                    <a:lnTo>
                      <a:pt x="2660" y="3812"/>
                    </a:lnTo>
                    <a:lnTo>
                      <a:pt x="2658" y="3810"/>
                    </a:lnTo>
                    <a:lnTo>
                      <a:pt x="2660" y="3804"/>
                    </a:lnTo>
                    <a:lnTo>
                      <a:pt x="2666" y="3800"/>
                    </a:lnTo>
                    <a:lnTo>
                      <a:pt x="2684" y="3788"/>
                    </a:lnTo>
                    <a:lnTo>
                      <a:pt x="2692" y="3784"/>
                    </a:lnTo>
                    <a:lnTo>
                      <a:pt x="2698" y="3782"/>
                    </a:lnTo>
                    <a:lnTo>
                      <a:pt x="2704" y="3784"/>
                    </a:lnTo>
                    <a:lnTo>
                      <a:pt x="2716" y="3780"/>
                    </a:lnTo>
                    <a:lnTo>
                      <a:pt x="2722" y="3778"/>
                    </a:lnTo>
                    <a:lnTo>
                      <a:pt x="2726" y="3774"/>
                    </a:lnTo>
                    <a:lnTo>
                      <a:pt x="2730" y="3768"/>
                    </a:lnTo>
                    <a:lnTo>
                      <a:pt x="2730" y="3764"/>
                    </a:lnTo>
                    <a:lnTo>
                      <a:pt x="2736" y="3766"/>
                    </a:lnTo>
                    <a:lnTo>
                      <a:pt x="2740" y="3768"/>
                    </a:lnTo>
                    <a:lnTo>
                      <a:pt x="2742" y="3772"/>
                    </a:lnTo>
                    <a:lnTo>
                      <a:pt x="2746" y="3768"/>
                    </a:lnTo>
                    <a:lnTo>
                      <a:pt x="2750" y="3764"/>
                    </a:lnTo>
                    <a:lnTo>
                      <a:pt x="2752" y="3766"/>
                    </a:lnTo>
                    <a:lnTo>
                      <a:pt x="2754" y="3768"/>
                    </a:lnTo>
                    <a:lnTo>
                      <a:pt x="2758" y="3764"/>
                    </a:lnTo>
                    <a:lnTo>
                      <a:pt x="2762" y="3760"/>
                    </a:lnTo>
                    <a:lnTo>
                      <a:pt x="2764" y="3760"/>
                    </a:lnTo>
                    <a:lnTo>
                      <a:pt x="2768" y="3760"/>
                    </a:lnTo>
                    <a:lnTo>
                      <a:pt x="2772" y="3762"/>
                    </a:lnTo>
                    <a:lnTo>
                      <a:pt x="2774" y="3760"/>
                    </a:lnTo>
                    <a:lnTo>
                      <a:pt x="2774" y="3756"/>
                    </a:lnTo>
                    <a:lnTo>
                      <a:pt x="2776" y="3750"/>
                    </a:lnTo>
                    <a:lnTo>
                      <a:pt x="2778" y="3752"/>
                    </a:lnTo>
                    <a:lnTo>
                      <a:pt x="2780" y="3754"/>
                    </a:lnTo>
                    <a:lnTo>
                      <a:pt x="2782" y="3754"/>
                    </a:lnTo>
                    <a:lnTo>
                      <a:pt x="2784" y="3752"/>
                    </a:lnTo>
                    <a:lnTo>
                      <a:pt x="2788" y="3748"/>
                    </a:lnTo>
                    <a:lnTo>
                      <a:pt x="2790" y="3748"/>
                    </a:lnTo>
                    <a:lnTo>
                      <a:pt x="2792" y="3748"/>
                    </a:lnTo>
                    <a:lnTo>
                      <a:pt x="2796" y="3744"/>
                    </a:lnTo>
                    <a:lnTo>
                      <a:pt x="2798" y="3740"/>
                    </a:lnTo>
                    <a:lnTo>
                      <a:pt x="2798" y="3736"/>
                    </a:lnTo>
                    <a:lnTo>
                      <a:pt x="2794" y="3724"/>
                    </a:lnTo>
                    <a:lnTo>
                      <a:pt x="2792" y="3714"/>
                    </a:lnTo>
                    <a:lnTo>
                      <a:pt x="2790" y="3712"/>
                    </a:lnTo>
                    <a:lnTo>
                      <a:pt x="2792" y="3708"/>
                    </a:lnTo>
                    <a:lnTo>
                      <a:pt x="2794" y="3708"/>
                    </a:lnTo>
                    <a:lnTo>
                      <a:pt x="2796" y="3710"/>
                    </a:lnTo>
                    <a:lnTo>
                      <a:pt x="2804" y="3720"/>
                    </a:lnTo>
                    <a:lnTo>
                      <a:pt x="2808" y="3726"/>
                    </a:lnTo>
                    <a:lnTo>
                      <a:pt x="2812" y="3730"/>
                    </a:lnTo>
                    <a:lnTo>
                      <a:pt x="2810" y="3734"/>
                    </a:lnTo>
                    <a:lnTo>
                      <a:pt x="2810" y="3738"/>
                    </a:lnTo>
                    <a:lnTo>
                      <a:pt x="2812" y="3738"/>
                    </a:lnTo>
                    <a:lnTo>
                      <a:pt x="2818" y="3740"/>
                    </a:lnTo>
                    <a:lnTo>
                      <a:pt x="2820" y="3742"/>
                    </a:lnTo>
                    <a:lnTo>
                      <a:pt x="2824" y="3742"/>
                    </a:lnTo>
                    <a:lnTo>
                      <a:pt x="2826" y="3740"/>
                    </a:lnTo>
                    <a:lnTo>
                      <a:pt x="2828" y="3736"/>
                    </a:lnTo>
                    <a:lnTo>
                      <a:pt x="2828" y="3734"/>
                    </a:lnTo>
                    <a:lnTo>
                      <a:pt x="2826" y="3730"/>
                    </a:lnTo>
                    <a:lnTo>
                      <a:pt x="2826" y="3726"/>
                    </a:lnTo>
                    <a:lnTo>
                      <a:pt x="2826" y="3724"/>
                    </a:lnTo>
                    <a:lnTo>
                      <a:pt x="2828" y="3724"/>
                    </a:lnTo>
                    <a:lnTo>
                      <a:pt x="2830" y="3728"/>
                    </a:lnTo>
                    <a:lnTo>
                      <a:pt x="2834" y="3730"/>
                    </a:lnTo>
                    <a:lnTo>
                      <a:pt x="2836" y="3732"/>
                    </a:lnTo>
                    <a:lnTo>
                      <a:pt x="2838" y="3730"/>
                    </a:lnTo>
                    <a:lnTo>
                      <a:pt x="2840" y="3728"/>
                    </a:lnTo>
                    <a:lnTo>
                      <a:pt x="2838" y="3724"/>
                    </a:lnTo>
                    <a:lnTo>
                      <a:pt x="2836" y="3720"/>
                    </a:lnTo>
                    <a:lnTo>
                      <a:pt x="2838" y="3718"/>
                    </a:lnTo>
                    <a:lnTo>
                      <a:pt x="2840" y="3716"/>
                    </a:lnTo>
                    <a:lnTo>
                      <a:pt x="2842" y="3716"/>
                    </a:lnTo>
                    <a:lnTo>
                      <a:pt x="2844" y="3718"/>
                    </a:lnTo>
                    <a:lnTo>
                      <a:pt x="2846" y="3724"/>
                    </a:lnTo>
                    <a:lnTo>
                      <a:pt x="2846" y="3726"/>
                    </a:lnTo>
                    <a:lnTo>
                      <a:pt x="2848" y="3728"/>
                    </a:lnTo>
                    <a:lnTo>
                      <a:pt x="2850" y="3728"/>
                    </a:lnTo>
                    <a:lnTo>
                      <a:pt x="2854" y="3724"/>
                    </a:lnTo>
                    <a:lnTo>
                      <a:pt x="2860" y="3718"/>
                    </a:lnTo>
                    <a:lnTo>
                      <a:pt x="2864" y="3716"/>
                    </a:lnTo>
                    <a:lnTo>
                      <a:pt x="2874" y="3722"/>
                    </a:lnTo>
                    <a:lnTo>
                      <a:pt x="2876" y="3722"/>
                    </a:lnTo>
                    <a:lnTo>
                      <a:pt x="2878" y="3722"/>
                    </a:lnTo>
                    <a:lnTo>
                      <a:pt x="2878" y="3718"/>
                    </a:lnTo>
                    <a:lnTo>
                      <a:pt x="2878" y="3714"/>
                    </a:lnTo>
                    <a:lnTo>
                      <a:pt x="2878" y="3712"/>
                    </a:lnTo>
                    <a:lnTo>
                      <a:pt x="2880" y="3712"/>
                    </a:lnTo>
                    <a:lnTo>
                      <a:pt x="2882" y="3712"/>
                    </a:lnTo>
                    <a:lnTo>
                      <a:pt x="2884" y="3716"/>
                    </a:lnTo>
                    <a:lnTo>
                      <a:pt x="2886" y="3718"/>
                    </a:lnTo>
                    <a:lnTo>
                      <a:pt x="2894" y="3716"/>
                    </a:lnTo>
                    <a:lnTo>
                      <a:pt x="2902" y="3712"/>
                    </a:lnTo>
                    <a:lnTo>
                      <a:pt x="2910" y="3710"/>
                    </a:lnTo>
                    <a:lnTo>
                      <a:pt x="2914" y="3706"/>
                    </a:lnTo>
                    <a:lnTo>
                      <a:pt x="2916" y="3702"/>
                    </a:lnTo>
                    <a:lnTo>
                      <a:pt x="2918" y="3698"/>
                    </a:lnTo>
                    <a:lnTo>
                      <a:pt x="2918" y="3696"/>
                    </a:lnTo>
                    <a:lnTo>
                      <a:pt x="2922" y="3694"/>
                    </a:lnTo>
                    <a:lnTo>
                      <a:pt x="2926" y="3692"/>
                    </a:lnTo>
                    <a:lnTo>
                      <a:pt x="2924" y="3690"/>
                    </a:lnTo>
                    <a:lnTo>
                      <a:pt x="2922" y="3688"/>
                    </a:lnTo>
                    <a:lnTo>
                      <a:pt x="2924" y="3686"/>
                    </a:lnTo>
                    <a:lnTo>
                      <a:pt x="2926" y="3684"/>
                    </a:lnTo>
                    <a:lnTo>
                      <a:pt x="2930" y="3678"/>
                    </a:lnTo>
                    <a:lnTo>
                      <a:pt x="2932" y="3674"/>
                    </a:lnTo>
                    <a:lnTo>
                      <a:pt x="2936" y="3674"/>
                    </a:lnTo>
                    <a:lnTo>
                      <a:pt x="2940" y="3674"/>
                    </a:lnTo>
                    <a:lnTo>
                      <a:pt x="2944" y="3672"/>
                    </a:lnTo>
                    <a:lnTo>
                      <a:pt x="2948" y="3668"/>
                    </a:lnTo>
                    <a:lnTo>
                      <a:pt x="2954" y="3662"/>
                    </a:lnTo>
                    <a:lnTo>
                      <a:pt x="2956" y="3662"/>
                    </a:lnTo>
                    <a:lnTo>
                      <a:pt x="2956" y="3664"/>
                    </a:lnTo>
                    <a:lnTo>
                      <a:pt x="2958" y="3666"/>
                    </a:lnTo>
                    <a:lnTo>
                      <a:pt x="2960" y="3662"/>
                    </a:lnTo>
                    <a:lnTo>
                      <a:pt x="2974" y="3648"/>
                    </a:lnTo>
                    <a:lnTo>
                      <a:pt x="2980" y="3642"/>
                    </a:lnTo>
                    <a:lnTo>
                      <a:pt x="2980" y="3638"/>
                    </a:lnTo>
                    <a:lnTo>
                      <a:pt x="2978" y="3636"/>
                    </a:lnTo>
                    <a:lnTo>
                      <a:pt x="2976" y="3632"/>
                    </a:lnTo>
                    <a:lnTo>
                      <a:pt x="2978" y="3626"/>
                    </a:lnTo>
                    <a:lnTo>
                      <a:pt x="2980" y="3624"/>
                    </a:lnTo>
                    <a:lnTo>
                      <a:pt x="2982" y="3624"/>
                    </a:lnTo>
                    <a:lnTo>
                      <a:pt x="2984" y="3626"/>
                    </a:lnTo>
                    <a:lnTo>
                      <a:pt x="2986" y="3628"/>
                    </a:lnTo>
                    <a:lnTo>
                      <a:pt x="2988" y="3626"/>
                    </a:lnTo>
                    <a:lnTo>
                      <a:pt x="2990" y="3626"/>
                    </a:lnTo>
                    <a:lnTo>
                      <a:pt x="2994" y="3628"/>
                    </a:lnTo>
                    <a:lnTo>
                      <a:pt x="2998" y="3630"/>
                    </a:lnTo>
                    <a:lnTo>
                      <a:pt x="3000" y="3624"/>
                    </a:lnTo>
                    <a:lnTo>
                      <a:pt x="3004" y="3616"/>
                    </a:lnTo>
                    <a:lnTo>
                      <a:pt x="3008" y="3614"/>
                    </a:lnTo>
                    <a:lnTo>
                      <a:pt x="3012" y="3610"/>
                    </a:lnTo>
                    <a:lnTo>
                      <a:pt x="3016" y="3608"/>
                    </a:lnTo>
                    <a:lnTo>
                      <a:pt x="3016" y="3606"/>
                    </a:lnTo>
                    <a:lnTo>
                      <a:pt x="3012" y="3602"/>
                    </a:lnTo>
                    <a:lnTo>
                      <a:pt x="3010" y="3598"/>
                    </a:lnTo>
                    <a:lnTo>
                      <a:pt x="3010" y="3594"/>
                    </a:lnTo>
                    <a:lnTo>
                      <a:pt x="3012" y="3590"/>
                    </a:lnTo>
                    <a:lnTo>
                      <a:pt x="3014" y="3594"/>
                    </a:lnTo>
                    <a:lnTo>
                      <a:pt x="3018" y="3596"/>
                    </a:lnTo>
                    <a:lnTo>
                      <a:pt x="3022" y="3596"/>
                    </a:lnTo>
                    <a:lnTo>
                      <a:pt x="3026" y="3594"/>
                    </a:lnTo>
                    <a:lnTo>
                      <a:pt x="3030" y="3590"/>
                    </a:lnTo>
                    <a:lnTo>
                      <a:pt x="3030" y="3588"/>
                    </a:lnTo>
                    <a:lnTo>
                      <a:pt x="3028" y="3588"/>
                    </a:lnTo>
                    <a:lnTo>
                      <a:pt x="3024" y="3588"/>
                    </a:lnTo>
                    <a:lnTo>
                      <a:pt x="3020" y="3586"/>
                    </a:lnTo>
                    <a:lnTo>
                      <a:pt x="3020" y="3582"/>
                    </a:lnTo>
                    <a:lnTo>
                      <a:pt x="3022" y="3578"/>
                    </a:lnTo>
                    <a:lnTo>
                      <a:pt x="3024" y="3576"/>
                    </a:lnTo>
                    <a:lnTo>
                      <a:pt x="3026" y="3576"/>
                    </a:lnTo>
                    <a:lnTo>
                      <a:pt x="3030" y="3578"/>
                    </a:lnTo>
                    <a:lnTo>
                      <a:pt x="3032" y="3580"/>
                    </a:lnTo>
                    <a:lnTo>
                      <a:pt x="3038" y="3586"/>
                    </a:lnTo>
                    <a:lnTo>
                      <a:pt x="3040" y="3586"/>
                    </a:lnTo>
                    <a:lnTo>
                      <a:pt x="3042" y="3582"/>
                    </a:lnTo>
                    <a:lnTo>
                      <a:pt x="3038" y="3576"/>
                    </a:lnTo>
                    <a:lnTo>
                      <a:pt x="3036" y="3572"/>
                    </a:lnTo>
                    <a:lnTo>
                      <a:pt x="3038" y="3568"/>
                    </a:lnTo>
                    <a:lnTo>
                      <a:pt x="3042" y="3558"/>
                    </a:lnTo>
                    <a:lnTo>
                      <a:pt x="3044" y="3552"/>
                    </a:lnTo>
                    <a:lnTo>
                      <a:pt x="3040" y="3552"/>
                    </a:lnTo>
                    <a:lnTo>
                      <a:pt x="3038" y="3552"/>
                    </a:lnTo>
                    <a:lnTo>
                      <a:pt x="3036" y="3550"/>
                    </a:lnTo>
                    <a:lnTo>
                      <a:pt x="3038" y="3546"/>
                    </a:lnTo>
                    <a:lnTo>
                      <a:pt x="3042" y="3540"/>
                    </a:lnTo>
                    <a:lnTo>
                      <a:pt x="3048" y="3536"/>
                    </a:lnTo>
                    <a:lnTo>
                      <a:pt x="3052" y="3534"/>
                    </a:lnTo>
                    <a:lnTo>
                      <a:pt x="3052" y="3532"/>
                    </a:lnTo>
                    <a:lnTo>
                      <a:pt x="3050" y="3532"/>
                    </a:lnTo>
                    <a:lnTo>
                      <a:pt x="3046" y="3526"/>
                    </a:lnTo>
                    <a:lnTo>
                      <a:pt x="3042" y="3522"/>
                    </a:lnTo>
                    <a:lnTo>
                      <a:pt x="3040" y="3518"/>
                    </a:lnTo>
                    <a:lnTo>
                      <a:pt x="3038" y="3518"/>
                    </a:lnTo>
                    <a:lnTo>
                      <a:pt x="3042" y="3516"/>
                    </a:lnTo>
                    <a:lnTo>
                      <a:pt x="3046" y="3514"/>
                    </a:lnTo>
                    <a:lnTo>
                      <a:pt x="3046" y="3516"/>
                    </a:lnTo>
                    <a:lnTo>
                      <a:pt x="3048" y="3520"/>
                    </a:lnTo>
                    <a:lnTo>
                      <a:pt x="3050" y="3524"/>
                    </a:lnTo>
                    <a:lnTo>
                      <a:pt x="3054" y="3524"/>
                    </a:lnTo>
                    <a:lnTo>
                      <a:pt x="3058" y="3522"/>
                    </a:lnTo>
                    <a:lnTo>
                      <a:pt x="3060" y="3520"/>
                    </a:lnTo>
                    <a:lnTo>
                      <a:pt x="3062" y="3518"/>
                    </a:lnTo>
                    <a:lnTo>
                      <a:pt x="3062" y="3512"/>
                    </a:lnTo>
                    <a:lnTo>
                      <a:pt x="3060" y="3510"/>
                    </a:lnTo>
                    <a:lnTo>
                      <a:pt x="3060" y="3508"/>
                    </a:lnTo>
                    <a:lnTo>
                      <a:pt x="3062" y="3506"/>
                    </a:lnTo>
                    <a:lnTo>
                      <a:pt x="3068" y="3502"/>
                    </a:lnTo>
                    <a:lnTo>
                      <a:pt x="3074" y="3492"/>
                    </a:lnTo>
                    <a:lnTo>
                      <a:pt x="3080" y="3482"/>
                    </a:lnTo>
                    <a:lnTo>
                      <a:pt x="3080" y="3478"/>
                    </a:lnTo>
                    <a:lnTo>
                      <a:pt x="3080" y="3474"/>
                    </a:lnTo>
                    <a:lnTo>
                      <a:pt x="3080" y="3470"/>
                    </a:lnTo>
                    <a:lnTo>
                      <a:pt x="3080" y="3468"/>
                    </a:lnTo>
                    <a:lnTo>
                      <a:pt x="3084" y="3462"/>
                    </a:lnTo>
                    <a:lnTo>
                      <a:pt x="3090" y="3454"/>
                    </a:lnTo>
                    <a:lnTo>
                      <a:pt x="3098" y="3440"/>
                    </a:lnTo>
                    <a:lnTo>
                      <a:pt x="3100" y="3436"/>
                    </a:lnTo>
                    <a:lnTo>
                      <a:pt x="3102" y="3432"/>
                    </a:lnTo>
                    <a:lnTo>
                      <a:pt x="3104" y="3434"/>
                    </a:lnTo>
                    <a:lnTo>
                      <a:pt x="3106" y="3436"/>
                    </a:lnTo>
                    <a:lnTo>
                      <a:pt x="3108" y="3440"/>
                    </a:lnTo>
                    <a:lnTo>
                      <a:pt x="3110" y="3440"/>
                    </a:lnTo>
                    <a:lnTo>
                      <a:pt x="3112" y="3440"/>
                    </a:lnTo>
                    <a:lnTo>
                      <a:pt x="3116" y="3436"/>
                    </a:lnTo>
                    <a:lnTo>
                      <a:pt x="3120" y="3434"/>
                    </a:lnTo>
                    <a:lnTo>
                      <a:pt x="3122" y="3432"/>
                    </a:lnTo>
                    <a:lnTo>
                      <a:pt x="3118" y="3424"/>
                    </a:lnTo>
                    <a:lnTo>
                      <a:pt x="3116" y="3420"/>
                    </a:lnTo>
                    <a:lnTo>
                      <a:pt x="3116" y="3416"/>
                    </a:lnTo>
                    <a:lnTo>
                      <a:pt x="3118" y="3414"/>
                    </a:lnTo>
                    <a:lnTo>
                      <a:pt x="3122" y="3412"/>
                    </a:lnTo>
                    <a:lnTo>
                      <a:pt x="3122" y="3410"/>
                    </a:lnTo>
                    <a:lnTo>
                      <a:pt x="3122" y="3408"/>
                    </a:lnTo>
                    <a:lnTo>
                      <a:pt x="3122" y="3402"/>
                    </a:lnTo>
                    <a:lnTo>
                      <a:pt x="3122" y="3400"/>
                    </a:lnTo>
                    <a:lnTo>
                      <a:pt x="3124" y="3398"/>
                    </a:lnTo>
                    <a:lnTo>
                      <a:pt x="3120" y="3392"/>
                    </a:lnTo>
                    <a:lnTo>
                      <a:pt x="3118" y="3390"/>
                    </a:lnTo>
                    <a:lnTo>
                      <a:pt x="3124" y="3390"/>
                    </a:lnTo>
                    <a:lnTo>
                      <a:pt x="3128" y="3390"/>
                    </a:lnTo>
                    <a:lnTo>
                      <a:pt x="3132" y="3388"/>
                    </a:lnTo>
                    <a:lnTo>
                      <a:pt x="3134" y="3384"/>
                    </a:lnTo>
                    <a:lnTo>
                      <a:pt x="3134" y="3376"/>
                    </a:lnTo>
                    <a:lnTo>
                      <a:pt x="3134" y="3370"/>
                    </a:lnTo>
                    <a:lnTo>
                      <a:pt x="3132" y="3366"/>
                    </a:lnTo>
                    <a:lnTo>
                      <a:pt x="3128" y="3362"/>
                    </a:lnTo>
                    <a:lnTo>
                      <a:pt x="3136" y="3356"/>
                    </a:lnTo>
                    <a:lnTo>
                      <a:pt x="3140" y="3352"/>
                    </a:lnTo>
                    <a:lnTo>
                      <a:pt x="3136" y="3350"/>
                    </a:lnTo>
                    <a:lnTo>
                      <a:pt x="3128" y="3348"/>
                    </a:lnTo>
                    <a:lnTo>
                      <a:pt x="3122" y="3344"/>
                    </a:lnTo>
                    <a:lnTo>
                      <a:pt x="3118" y="3338"/>
                    </a:lnTo>
                    <a:lnTo>
                      <a:pt x="3112" y="3332"/>
                    </a:lnTo>
                    <a:lnTo>
                      <a:pt x="3108" y="3330"/>
                    </a:lnTo>
                    <a:lnTo>
                      <a:pt x="3102" y="3330"/>
                    </a:lnTo>
                    <a:lnTo>
                      <a:pt x="3096" y="3334"/>
                    </a:lnTo>
                    <a:lnTo>
                      <a:pt x="3086" y="3338"/>
                    </a:lnTo>
                    <a:lnTo>
                      <a:pt x="3082" y="3338"/>
                    </a:lnTo>
                    <a:lnTo>
                      <a:pt x="3078" y="3334"/>
                    </a:lnTo>
                    <a:lnTo>
                      <a:pt x="3076" y="3332"/>
                    </a:lnTo>
                    <a:lnTo>
                      <a:pt x="3074" y="3330"/>
                    </a:lnTo>
                    <a:lnTo>
                      <a:pt x="3070" y="3332"/>
                    </a:lnTo>
                    <a:lnTo>
                      <a:pt x="3070" y="3328"/>
                    </a:lnTo>
                    <a:lnTo>
                      <a:pt x="3072" y="3326"/>
                    </a:lnTo>
                    <a:lnTo>
                      <a:pt x="3074" y="3324"/>
                    </a:lnTo>
                    <a:lnTo>
                      <a:pt x="3082" y="3326"/>
                    </a:lnTo>
                    <a:lnTo>
                      <a:pt x="3088" y="3326"/>
                    </a:lnTo>
                    <a:lnTo>
                      <a:pt x="3090" y="3326"/>
                    </a:lnTo>
                    <a:lnTo>
                      <a:pt x="3092" y="3324"/>
                    </a:lnTo>
                    <a:lnTo>
                      <a:pt x="3098" y="3316"/>
                    </a:lnTo>
                    <a:lnTo>
                      <a:pt x="3106" y="3310"/>
                    </a:lnTo>
                    <a:lnTo>
                      <a:pt x="3116" y="3304"/>
                    </a:lnTo>
                    <a:lnTo>
                      <a:pt x="3124" y="3302"/>
                    </a:lnTo>
                    <a:lnTo>
                      <a:pt x="3128" y="3300"/>
                    </a:lnTo>
                    <a:lnTo>
                      <a:pt x="3132" y="3298"/>
                    </a:lnTo>
                    <a:lnTo>
                      <a:pt x="3132" y="3294"/>
                    </a:lnTo>
                    <a:lnTo>
                      <a:pt x="3130" y="3290"/>
                    </a:lnTo>
                    <a:lnTo>
                      <a:pt x="3122" y="3278"/>
                    </a:lnTo>
                    <a:lnTo>
                      <a:pt x="3110" y="3268"/>
                    </a:lnTo>
                    <a:lnTo>
                      <a:pt x="3100" y="3258"/>
                    </a:lnTo>
                    <a:lnTo>
                      <a:pt x="3090" y="3254"/>
                    </a:lnTo>
                    <a:lnTo>
                      <a:pt x="3086" y="3252"/>
                    </a:lnTo>
                    <a:lnTo>
                      <a:pt x="3086" y="3250"/>
                    </a:lnTo>
                    <a:lnTo>
                      <a:pt x="3086" y="3248"/>
                    </a:lnTo>
                    <a:lnTo>
                      <a:pt x="3086" y="3246"/>
                    </a:lnTo>
                    <a:lnTo>
                      <a:pt x="3086" y="3244"/>
                    </a:lnTo>
                    <a:lnTo>
                      <a:pt x="3082" y="3242"/>
                    </a:lnTo>
                    <a:lnTo>
                      <a:pt x="3078" y="3240"/>
                    </a:lnTo>
                    <a:lnTo>
                      <a:pt x="3074" y="3242"/>
                    </a:lnTo>
                    <a:lnTo>
                      <a:pt x="3068" y="3246"/>
                    </a:lnTo>
                    <a:lnTo>
                      <a:pt x="3062" y="3246"/>
                    </a:lnTo>
                    <a:lnTo>
                      <a:pt x="3056" y="3244"/>
                    </a:lnTo>
                    <a:lnTo>
                      <a:pt x="3050" y="3242"/>
                    </a:lnTo>
                    <a:lnTo>
                      <a:pt x="3046" y="3236"/>
                    </a:lnTo>
                    <a:lnTo>
                      <a:pt x="3044" y="3232"/>
                    </a:lnTo>
                    <a:lnTo>
                      <a:pt x="3042" y="3228"/>
                    </a:lnTo>
                    <a:lnTo>
                      <a:pt x="3044" y="3224"/>
                    </a:lnTo>
                    <a:lnTo>
                      <a:pt x="3046" y="3224"/>
                    </a:lnTo>
                    <a:lnTo>
                      <a:pt x="3048" y="3224"/>
                    </a:lnTo>
                    <a:lnTo>
                      <a:pt x="3052" y="3230"/>
                    </a:lnTo>
                    <a:lnTo>
                      <a:pt x="3056" y="3238"/>
                    </a:lnTo>
                    <a:lnTo>
                      <a:pt x="3060" y="3242"/>
                    </a:lnTo>
                    <a:lnTo>
                      <a:pt x="3062" y="3244"/>
                    </a:lnTo>
                    <a:lnTo>
                      <a:pt x="3066" y="3242"/>
                    </a:lnTo>
                    <a:lnTo>
                      <a:pt x="3072" y="3240"/>
                    </a:lnTo>
                    <a:lnTo>
                      <a:pt x="3078" y="3236"/>
                    </a:lnTo>
                    <a:lnTo>
                      <a:pt x="3080" y="3236"/>
                    </a:lnTo>
                    <a:lnTo>
                      <a:pt x="3084" y="3236"/>
                    </a:lnTo>
                    <a:lnTo>
                      <a:pt x="3088" y="3240"/>
                    </a:lnTo>
                    <a:lnTo>
                      <a:pt x="3090" y="3242"/>
                    </a:lnTo>
                    <a:lnTo>
                      <a:pt x="3092" y="3246"/>
                    </a:lnTo>
                    <a:lnTo>
                      <a:pt x="3094" y="3248"/>
                    </a:lnTo>
                    <a:lnTo>
                      <a:pt x="3098" y="3248"/>
                    </a:lnTo>
                    <a:lnTo>
                      <a:pt x="3104" y="3248"/>
                    </a:lnTo>
                    <a:lnTo>
                      <a:pt x="3110" y="3250"/>
                    </a:lnTo>
                    <a:lnTo>
                      <a:pt x="3122" y="3256"/>
                    </a:lnTo>
                    <a:lnTo>
                      <a:pt x="3128" y="3258"/>
                    </a:lnTo>
                    <a:lnTo>
                      <a:pt x="3130" y="3258"/>
                    </a:lnTo>
                    <a:lnTo>
                      <a:pt x="3132" y="3256"/>
                    </a:lnTo>
                    <a:lnTo>
                      <a:pt x="3132" y="3254"/>
                    </a:lnTo>
                    <a:lnTo>
                      <a:pt x="3128" y="3244"/>
                    </a:lnTo>
                    <a:lnTo>
                      <a:pt x="3120" y="3236"/>
                    </a:lnTo>
                    <a:lnTo>
                      <a:pt x="3114" y="3230"/>
                    </a:lnTo>
                    <a:lnTo>
                      <a:pt x="3112" y="3226"/>
                    </a:lnTo>
                    <a:lnTo>
                      <a:pt x="3108" y="3220"/>
                    </a:lnTo>
                    <a:lnTo>
                      <a:pt x="3100" y="3212"/>
                    </a:lnTo>
                    <a:lnTo>
                      <a:pt x="3092" y="3206"/>
                    </a:lnTo>
                    <a:lnTo>
                      <a:pt x="3090" y="3200"/>
                    </a:lnTo>
                    <a:lnTo>
                      <a:pt x="3090" y="3192"/>
                    </a:lnTo>
                    <a:lnTo>
                      <a:pt x="3088" y="3186"/>
                    </a:lnTo>
                    <a:lnTo>
                      <a:pt x="3086" y="3178"/>
                    </a:lnTo>
                    <a:lnTo>
                      <a:pt x="3082" y="3168"/>
                    </a:lnTo>
                    <a:lnTo>
                      <a:pt x="3078" y="3158"/>
                    </a:lnTo>
                    <a:lnTo>
                      <a:pt x="3072" y="3138"/>
                    </a:lnTo>
                    <a:lnTo>
                      <a:pt x="3070" y="3130"/>
                    </a:lnTo>
                    <a:lnTo>
                      <a:pt x="3066" y="3122"/>
                    </a:lnTo>
                    <a:lnTo>
                      <a:pt x="3060" y="3116"/>
                    </a:lnTo>
                    <a:lnTo>
                      <a:pt x="3052" y="3112"/>
                    </a:lnTo>
                    <a:lnTo>
                      <a:pt x="3044" y="3108"/>
                    </a:lnTo>
                    <a:lnTo>
                      <a:pt x="3040" y="3104"/>
                    </a:lnTo>
                    <a:lnTo>
                      <a:pt x="3036" y="3098"/>
                    </a:lnTo>
                    <a:lnTo>
                      <a:pt x="3034" y="3094"/>
                    </a:lnTo>
                    <a:lnTo>
                      <a:pt x="3032" y="3094"/>
                    </a:lnTo>
                    <a:lnTo>
                      <a:pt x="3026" y="3096"/>
                    </a:lnTo>
                    <a:lnTo>
                      <a:pt x="3022" y="3096"/>
                    </a:lnTo>
                    <a:lnTo>
                      <a:pt x="3022" y="3092"/>
                    </a:lnTo>
                    <a:lnTo>
                      <a:pt x="3024" y="3084"/>
                    </a:lnTo>
                    <a:lnTo>
                      <a:pt x="3026" y="3076"/>
                    </a:lnTo>
                    <a:lnTo>
                      <a:pt x="3038" y="3058"/>
                    </a:lnTo>
                    <a:lnTo>
                      <a:pt x="3044" y="3052"/>
                    </a:lnTo>
                    <a:lnTo>
                      <a:pt x="3048" y="3048"/>
                    </a:lnTo>
                    <a:lnTo>
                      <a:pt x="3054" y="3044"/>
                    </a:lnTo>
                    <a:lnTo>
                      <a:pt x="3056" y="3042"/>
                    </a:lnTo>
                    <a:lnTo>
                      <a:pt x="3058" y="3038"/>
                    </a:lnTo>
                    <a:lnTo>
                      <a:pt x="3062" y="3034"/>
                    </a:lnTo>
                    <a:lnTo>
                      <a:pt x="3064" y="3032"/>
                    </a:lnTo>
                    <a:lnTo>
                      <a:pt x="3064" y="3028"/>
                    </a:lnTo>
                    <a:lnTo>
                      <a:pt x="3062" y="3024"/>
                    </a:lnTo>
                    <a:lnTo>
                      <a:pt x="3060" y="3020"/>
                    </a:lnTo>
                    <a:lnTo>
                      <a:pt x="3060" y="3018"/>
                    </a:lnTo>
                    <a:lnTo>
                      <a:pt x="3062" y="3018"/>
                    </a:lnTo>
                    <a:lnTo>
                      <a:pt x="3064" y="3016"/>
                    </a:lnTo>
                    <a:lnTo>
                      <a:pt x="3066" y="3016"/>
                    </a:lnTo>
                    <a:lnTo>
                      <a:pt x="3066" y="3020"/>
                    </a:lnTo>
                    <a:lnTo>
                      <a:pt x="3068" y="3022"/>
                    </a:lnTo>
                    <a:lnTo>
                      <a:pt x="3070" y="3024"/>
                    </a:lnTo>
                    <a:lnTo>
                      <a:pt x="3072" y="3024"/>
                    </a:lnTo>
                    <a:lnTo>
                      <a:pt x="3076" y="3022"/>
                    </a:lnTo>
                    <a:lnTo>
                      <a:pt x="3080" y="3020"/>
                    </a:lnTo>
                    <a:lnTo>
                      <a:pt x="3082" y="3018"/>
                    </a:lnTo>
                    <a:lnTo>
                      <a:pt x="3084" y="3012"/>
                    </a:lnTo>
                    <a:lnTo>
                      <a:pt x="3086" y="3008"/>
                    </a:lnTo>
                    <a:lnTo>
                      <a:pt x="3088" y="3006"/>
                    </a:lnTo>
                    <a:lnTo>
                      <a:pt x="3090" y="3008"/>
                    </a:lnTo>
                    <a:lnTo>
                      <a:pt x="3092" y="3008"/>
                    </a:lnTo>
                    <a:lnTo>
                      <a:pt x="3094" y="3006"/>
                    </a:lnTo>
                    <a:lnTo>
                      <a:pt x="3096" y="3002"/>
                    </a:lnTo>
                    <a:lnTo>
                      <a:pt x="3100" y="2996"/>
                    </a:lnTo>
                    <a:lnTo>
                      <a:pt x="3106" y="2990"/>
                    </a:lnTo>
                    <a:lnTo>
                      <a:pt x="3114" y="2988"/>
                    </a:lnTo>
                    <a:lnTo>
                      <a:pt x="3118" y="2988"/>
                    </a:lnTo>
                    <a:lnTo>
                      <a:pt x="3122" y="2986"/>
                    </a:lnTo>
                    <a:lnTo>
                      <a:pt x="3128" y="2982"/>
                    </a:lnTo>
                    <a:lnTo>
                      <a:pt x="3134" y="2976"/>
                    </a:lnTo>
                    <a:lnTo>
                      <a:pt x="3136" y="2976"/>
                    </a:lnTo>
                    <a:lnTo>
                      <a:pt x="3138" y="2978"/>
                    </a:lnTo>
                    <a:lnTo>
                      <a:pt x="3140" y="2978"/>
                    </a:lnTo>
                    <a:lnTo>
                      <a:pt x="3142" y="2976"/>
                    </a:lnTo>
                    <a:lnTo>
                      <a:pt x="3142" y="2978"/>
                    </a:lnTo>
                    <a:lnTo>
                      <a:pt x="3144" y="2980"/>
                    </a:lnTo>
                    <a:lnTo>
                      <a:pt x="3144" y="2982"/>
                    </a:lnTo>
                    <a:lnTo>
                      <a:pt x="3148" y="2984"/>
                    </a:lnTo>
                    <a:lnTo>
                      <a:pt x="3152" y="2982"/>
                    </a:lnTo>
                    <a:lnTo>
                      <a:pt x="3156" y="2980"/>
                    </a:lnTo>
                    <a:lnTo>
                      <a:pt x="3158" y="2978"/>
                    </a:lnTo>
                    <a:lnTo>
                      <a:pt x="3156" y="2974"/>
                    </a:lnTo>
                    <a:lnTo>
                      <a:pt x="3156" y="2972"/>
                    </a:lnTo>
                    <a:lnTo>
                      <a:pt x="3156" y="2970"/>
                    </a:lnTo>
                    <a:lnTo>
                      <a:pt x="3158" y="2966"/>
                    </a:lnTo>
                    <a:lnTo>
                      <a:pt x="3162" y="2960"/>
                    </a:lnTo>
                    <a:lnTo>
                      <a:pt x="3164" y="2958"/>
                    </a:lnTo>
                    <a:lnTo>
                      <a:pt x="3164" y="2956"/>
                    </a:lnTo>
                    <a:lnTo>
                      <a:pt x="3158" y="2952"/>
                    </a:lnTo>
                    <a:lnTo>
                      <a:pt x="3150" y="2950"/>
                    </a:lnTo>
                    <a:lnTo>
                      <a:pt x="3144" y="2946"/>
                    </a:lnTo>
                    <a:lnTo>
                      <a:pt x="3140" y="2942"/>
                    </a:lnTo>
                    <a:lnTo>
                      <a:pt x="3138" y="2944"/>
                    </a:lnTo>
                    <a:lnTo>
                      <a:pt x="3134" y="2948"/>
                    </a:lnTo>
                    <a:lnTo>
                      <a:pt x="3132" y="2948"/>
                    </a:lnTo>
                    <a:lnTo>
                      <a:pt x="3126" y="2950"/>
                    </a:lnTo>
                    <a:lnTo>
                      <a:pt x="3116" y="2948"/>
                    </a:lnTo>
                    <a:lnTo>
                      <a:pt x="3114" y="2944"/>
                    </a:lnTo>
                    <a:lnTo>
                      <a:pt x="3112" y="2942"/>
                    </a:lnTo>
                    <a:lnTo>
                      <a:pt x="3108" y="2942"/>
                    </a:lnTo>
                    <a:lnTo>
                      <a:pt x="3102" y="2942"/>
                    </a:lnTo>
                    <a:lnTo>
                      <a:pt x="3100" y="2938"/>
                    </a:lnTo>
                    <a:lnTo>
                      <a:pt x="3096" y="2934"/>
                    </a:lnTo>
                    <a:lnTo>
                      <a:pt x="3094" y="2930"/>
                    </a:lnTo>
                    <a:lnTo>
                      <a:pt x="3090" y="2930"/>
                    </a:lnTo>
                    <a:lnTo>
                      <a:pt x="3080" y="2930"/>
                    </a:lnTo>
                    <a:lnTo>
                      <a:pt x="3072" y="2934"/>
                    </a:lnTo>
                    <a:lnTo>
                      <a:pt x="3066" y="2940"/>
                    </a:lnTo>
                    <a:lnTo>
                      <a:pt x="3062" y="2946"/>
                    </a:lnTo>
                    <a:lnTo>
                      <a:pt x="3056" y="2950"/>
                    </a:lnTo>
                    <a:lnTo>
                      <a:pt x="3052" y="2952"/>
                    </a:lnTo>
                    <a:lnTo>
                      <a:pt x="3050" y="2954"/>
                    </a:lnTo>
                    <a:lnTo>
                      <a:pt x="3050" y="2958"/>
                    </a:lnTo>
                    <a:lnTo>
                      <a:pt x="3052" y="2962"/>
                    </a:lnTo>
                    <a:lnTo>
                      <a:pt x="3050" y="2964"/>
                    </a:lnTo>
                    <a:lnTo>
                      <a:pt x="3044" y="2966"/>
                    </a:lnTo>
                    <a:lnTo>
                      <a:pt x="3032" y="2968"/>
                    </a:lnTo>
                    <a:lnTo>
                      <a:pt x="3026" y="2968"/>
                    </a:lnTo>
                    <a:lnTo>
                      <a:pt x="3020" y="2964"/>
                    </a:lnTo>
                    <a:lnTo>
                      <a:pt x="3018" y="2960"/>
                    </a:lnTo>
                    <a:lnTo>
                      <a:pt x="3014" y="2956"/>
                    </a:lnTo>
                    <a:lnTo>
                      <a:pt x="3014" y="2946"/>
                    </a:lnTo>
                    <a:lnTo>
                      <a:pt x="3014" y="2940"/>
                    </a:lnTo>
                    <a:lnTo>
                      <a:pt x="3016" y="2938"/>
                    </a:lnTo>
                    <a:lnTo>
                      <a:pt x="3018" y="2934"/>
                    </a:lnTo>
                    <a:lnTo>
                      <a:pt x="3018" y="2930"/>
                    </a:lnTo>
                    <a:lnTo>
                      <a:pt x="3014" y="2922"/>
                    </a:lnTo>
                    <a:lnTo>
                      <a:pt x="3008" y="2914"/>
                    </a:lnTo>
                    <a:lnTo>
                      <a:pt x="3004" y="2912"/>
                    </a:lnTo>
                    <a:lnTo>
                      <a:pt x="3002" y="2912"/>
                    </a:lnTo>
                    <a:lnTo>
                      <a:pt x="2996" y="2914"/>
                    </a:lnTo>
                    <a:lnTo>
                      <a:pt x="2988" y="2914"/>
                    </a:lnTo>
                    <a:lnTo>
                      <a:pt x="2980" y="2914"/>
                    </a:lnTo>
                    <a:lnTo>
                      <a:pt x="2976" y="2912"/>
                    </a:lnTo>
                    <a:lnTo>
                      <a:pt x="2974" y="2910"/>
                    </a:lnTo>
                    <a:lnTo>
                      <a:pt x="2970" y="2906"/>
                    </a:lnTo>
                    <a:lnTo>
                      <a:pt x="2966" y="2904"/>
                    </a:lnTo>
                    <a:lnTo>
                      <a:pt x="2962" y="2900"/>
                    </a:lnTo>
                    <a:lnTo>
                      <a:pt x="2958" y="2890"/>
                    </a:lnTo>
                    <a:lnTo>
                      <a:pt x="2958" y="2880"/>
                    </a:lnTo>
                    <a:lnTo>
                      <a:pt x="2960" y="2872"/>
                    </a:lnTo>
                    <a:lnTo>
                      <a:pt x="2962" y="2868"/>
                    </a:lnTo>
                    <a:lnTo>
                      <a:pt x="2964" y="2862"/>
                    </a:lnTo>
                    <a:lnTo>
                      <a:pt x="2966" y="2856"/>
                    </a:lnTo>
                    <a:lnTo>
                      <a:pt x="2970" y="2854"/>
                    </a:lnTo>
                    <a:lnTo>
                      <a:pt x="2976" y="2854"/>
                    </a:lnTo>
                    <a:lnTo>
                      <a:pt x="2982" y="2860"/>
                    </a:lnTo>
                    <a:lnTo>
                      <a:pt x="2986" y="2864"/>
                    </a:lnTo>
                    <a:lnTo>
                      <a:pt x="2988" y="2864"/>
                    </a:lnTo>
                    <a:lnTo>
                      <a:pt x="2992" y="2862"/>
                    </a:lnTo>
                    <a:lnTo>
                      <a:pt x="2996" y="2856"/>
                    </a:lnTo>
                    <a:lnTo>
                      <a:pt x="3000" y="2856"/>
                    </a:lnTo>
                    <a:lnTo>
                      <a:pt x="3002" y="2856"/>
                    </a:lnTo>
                    <a:lnTo>
                      <a:pt x="3010" y="2856"/>
                    </a:lnTo>
                    <a:lnTo>
                      <a:pt x="3018" y="2854"/>
                    </a:lnTo>
                    <a:lnTo>
                      <a:pt x="3024" y="2846"/>
                    </a:lnTo>
                    <a:lnTo>
                      <a:pt x="3026" y="2836"/>
                    </a:lnTo>
                    <a:lnTo>
                      <a:pt x="3026" y="2830"/>
                    </a:lnTo>
                    <a:lnTo>
                      <a:pt x="3032" y="2824"/>
                    </a:lnTo>
                    <a:lnTo>
                      <a:pt x="3044" y="2814"/>
                    </a:lnTo>
                    <a:lnTo>
                      <a:pt x="3058" y="2806"/>
                    </a:lnTo>
                    <a:lnTo>
                      <a:pt x="3070" y="2802"/>
                    </a:lnTo>
                    <a:lnTo>
                      <a:pt x="3076" y="2798"/>
                    </a:lnTo>
                    <a:lnTo>
                      <a:pt x="3078" y="2794"/>
                    </a:lnTo>
                    <a:lnTo>
                      <a:pt x="3080" y="2786"/>
                    </a:lnTo>
                    <a:lnTo>
                      <a:pt x="3088" y="2778"/>
                    </a:lnTo>
                    <a:lnTo>
                      <a:pt x="3094" y="2770"/>
                    </a:lnTo>
                    <a:lnTo>
                      <a:pt x="3094" y="2768"/>
                    </a:lnTo>
                    <a:lnTo>
                      <a:pt x="3096" y="2766"/>
                    </a:lnTo>
                    <a:lnTo>
                      <a:pt x="3100" y="2762"/>
                    </a:lnTo>
                    <a:lnTo>
                      <a:pt x="3104" y="2760"/>
                    </a:lnTo>
                    <a:lnTo>
                      <a:pt x="3108" y="2760"/>
                    </a:lnTo>
                    <a:lnTo>
                      <a:pt x="3114" y="2760"/>
                    </a:lnTo>
                    <a:lnTo>
                      <a:pt x="3120" y="2762"/>
                    </a:lnTo>
                    <a:lnTo>
                      <a:pt x="3122" y="2762"/>
                    </a:lnTo>
                    <a:lnTo>
                      <a:pt x="3124" y="2762"/>
                    </a:lnTo>
                    <a:lnTo>
                      <a:pt x="3128" y="2760"/>
                    </a:lnTo>
                    <a:lnTo>
                      <a:pt x="3130" y="2760"/>
                    </a:lnTo>
                    <a:lnTo>
                      <a:pt x="3132" y="2764"/>
                    </a:lnTo>
                    <a:lnTo>
                      <a:pt x="3138" y="2770"/>
                    </a:lnTo>
                    <a:lnTo>
                      <a:pt x="3144" y="2778"/>
                    </a:lnTo>
                    <a:lnTo>
                      <a:pt x="3146" y="2782"/>
                    </a:lnTo>
                    <a:lnTo>
                      <a:pt x="3144" y="2790"/>
                    </a:lnTo>
                    <a:lnTo>
                      <a:pt x="3138" y="2800"/>
                    </a:lnTo>
                    <a:lnTo>
                      <a:pt x="3132" y="2806"/>
                    </a:lnTo>
                    <a:lnTo>
                      <a:pt x="3128" y="2810"/>
                    </a:lnTo>
                    <a:lnTo>
                      <a:pt x="3120" y="2816"/>
                    </a:lnTo>
                    <a:lnTo>
                      <a:pt x="3114" y="2820"/>
                    </a:lnTo>
                    <a:lnTo>
                      <a:pt x="3114" y="2822"/>
                    </a:lnTo>
                    <a:lnTo>
                      <a:pt x="3114" y="2824"/>
                    </a:lnTo>
                    <a:lnTo>
                      <a:pt x="3116" y="2826"/>
                    </a:lnTo>
                    <a:lnTo>
                      <a:pt x="3114" y="2828"/>
                    </a:lnTo>
                    <a:lnTo>
                      <a:pt x="3110" y="2832"/>
                    </a:lnTo>
                    <a:lnTo>
                      <a:pt x="3104" y="2834"/>
                    </a:lnTo>
                    <a:lnTo>
                      <a:pt x="3104" y="2836"/>
                    </a:lnTo>
                    <a:lnTo>
                      <a:pt x="3106" y="2836"/>
                    </a:lnTo>
                    <a:lnTo>
                      <a:pt x="3110" y="2840"/>
                    </a:lnTo>
                    <a:lnTo>
                      <a:pt x="3116" y="2844"/>
                    </a:lnTo>
                    <a:lnTo>
                      <a:pt x="3120" y="2850"/>
                    </a:lnTo>
                    <a:lnTo>
                      <a:pt x="3122" y="2854"/>
                    </a:lnTo>
                    <a:lnTo>
                      <a:pt x="3122" y="2858"/>
                    </a:lnTo>
                    <a:lnTo>
                      <a:pt x="3120" y="2862"/>
                    </a:lnTo>
                    <a:lnTo>
                      <a:pt x="3118" y="2864"/>
                    </a:lnTo>
                    <a:lnTo>
                      <a:pt x="3116" y="2862"/>
                    </a:lnTo>
                    <a:lnTo>
                      <a:pt x="3112" y="2860"/>
                    </a:lnTo>
                    <a:lnTo>
                      <a:pt x="3110" y="2862"/>
                    </a:lnTo>
                    <a:lnTo>
                      <a:pt x="3108" y="2864"/>
                    </a:lnTo>
                    <a:lnTo>
                      <a:pt x="3106" y="2868"/>
                    </a:lnTo>
                    <a:lnTo>
                      <a:pt x="3102" y="2868"/>
                    </a:lnTo>
                    <a:lnTo>
                      <a:pt x="3100" y="2876"/>
                    </a:lnTo>
                    <a:lnTo>
                      <a:pt x="3100" y="2880"/>
                    </a:lnTo>
                    <a:lnTo>
                      <a:pt x="3102" y="2882"/>
                    </a:lnTo>
                    <a:lnTo>
                      <a:pt x="3104" y="2882"/>
                    </a:lnTo>
                    <a:lnTo>
                      <a:pt x="3106" y="2880"/>
                    </a:lnTo>
                    <a:lnTo>
                      <a:pt x="3112" y="2878"/>
                    </a:lnTo>
                    <a:lnTo>
                      <a:pt x="3120" y="2874"/>
                    </a:lnTo>
                    <a:lnTo>
                      <a:pt x="3124" y="2874"/>
                    </a:lnTo>
                    <a:lnTo>
                      <a:pt x="3124" y="2872"/>
                    </a:lnTo>
                    <a:lnTo>
                      <a:pt x="3124" y="2868"/>
                    </a:lnTo>
                    <a:lnTo>
                      <a:pt x="3124" y="2866"/>
                    </a:lnTo>
                    <a:lnTo>
                      <a:pt x="3128" y="2866"/>
                    </a:lnTo>
                    <a:lnTo>
                      <a:pt x="3132" y="2866"/>
                    </a:lnTo>
                    <a:lnTo>
                      <a:pt x="3136" y="2864"/>
                    </a:lnTo>
                    <a:lnTo>
                      <a:pt x="3142" y="2856"/>
                    </a:lnTo>
                    <a:lnTo>
                      <a:pt x="3148" y="2848"/>
                    </a:lnTo>
                    <a:lnTo>
                      <a:pt x="3152" y="2844"/>
                    </a:lnTo>
                    <a:lnTo>
                      <a:pt x="3156" y="2840"/>
                    </a:lnTo>
                    <a:lnTo>
                      <a:pt x="3162" y="2836"/>
                    </a:lnTo>
                    <a:lnTo>
                      <a:pt x="3164" y="2834"/>
                    </a:lnTo>
                    <a:lnTo>
                      <a:pt x="3168" y="2832"/>
                    </a:lnTo>
                    <a:lnTo>
                      <a:pt x="3176" y="2830"/>
                    </a:lnTo>
                    <a:lnTo>
                      <a:pt x="3182" y="2830"/>
                    </a:lnTo>
                    <a:lnTo>
                      <a:pt x="3186" y="2828"/>
                    </a:lnTo>
                    <a:lnTo>
                      <a:pt x="3188" y="2826"/>
                    </a:lnTo>
                    <a:lnTo>
                      <a:pt x="3190" y="2822"/>
                    </a:lnTo>
                    <a:lnTo>
                      <a:pt x="3194" y="2822"/>
                    </a:lnTo>
                    <a:lnTo>
                      <a:pt x="3196" y="2824"/>
                    </a:lnTo>
                    <a:lnTo>
                      <a:pt x="3200" y="2822"/>
                    </a:lnTo>
                    <a:lnTo>
                      <a:pt x="3202" y="2820"/>
                    </a:lnTo>
                    <a:lnTo>
                      <a:pt x="3206" y="2820"/>
                    </a:lnTo>
                    <a:lnTo>
                      <a:pt x="3212" y="2820"/>
                    </a:lnTo>
                    <a:lnTo>
                      <a:pt x="3220" y="2818"/>
                    </a:lnTo>
                    <a:lnTo>
                      <a:pt x="3226" y="2816"/>
                    </a:lnTo>
                    <a:lnTo>
                      <a:pt x="3230" y="2812"/>
                    </a:lnTo>
                    <a:lnTo>
                      <a:pt x="3232" y="2808"/>
                    </a:lnTo>
                    <a:lnTo>
                      <a:pt x="3230" y="2812"/>
                    </a:lnTo>
                    <a:lnTo>
                      <a:pt x="3232" y="2818"/>
                    </a:lnTo>
                    <a:lnTo>
                      <a:pt x="3236" y="2824"/>
                    </a:lnTo>
                    <a:lnTo>
                      <a:pt x="3242" y="2828"/>
                    </a:lnTo>
                    <a:lnTo>
                      <a:pt x="3244" y="2830"/>
                    </a:lnTo>
                    <a:lnTo>
                      <a:pt x="3246" y="2828"/>
                    </a:lnTo>
                    <a:lnTo>
                      <a:pt x="3250" y="2828"/>
                    </a:lnTo>
                    <a:lnTo>
                      <a:pt x="3254" y="2828"/>
                    </a:lnTo>
                    <a:lnTo>
                      <a:pt x="3264" y="2832"/>
                    </a:lnTo>
                    <a:lnTo>
                      <a:pt x="3268" y="2836"/>
                    </a:lnTo>
                    <a:lnTo>
                      <a:pt x="3272" y="2840"/>
                    </a:lnTo>
                    <a:lnTo>
                      <a:pt x="3274" y="2846"/>
                    </a:lnTo>
                    <a:lnTo>
                      <a:pt x="3272" y="2850"/>
                    </a:lnTo>
                    <a:lnTo>
                      <a:pt x="3264" y="2868"/>
                    </a:lnTo>
                    <a:lnTo>
                      <a:pt x="3262" y="2876"/>
                    </a:lnTo>
                    <a:lnTo>
                      <a:pt x="3262" y="2878"/>
                    </a:lnTo>
                    <a:lnTo>
                      <a:pt x="3264" y="2880"/>
                    </a:lnTo>
                    <a:lnTo>
                      <a:pt x="3266" y="2884"/>
                    </a:lnTo>
                    <a:lnTo>
                      <a:pt x="3262" y="2886"/>
                    </a:lnTo>
                    <a:lnTo>
                      <a:pt x="3258" y="2892"/>
                    </a:lnTo>
                    <a:lnTo>
                      <a:pt x="3254" y="2900"/>
                    </a:lnTo>
                    <a:lnTo>
                      <a:pt x="3250" y="2906"/>
                    </a:lnTo>
                    <a:lnTo>
                      <a:pt x="3248" y="2910"/>
                    </a:lnTo>
                    <a:lnTo>
                      <a:pt x="3244" y="2914"/>
                    </a:lnTo>
                    <a:lnTo>
                      <a:pt x="3242" y="2914"/>
                    </a:lnTo>
                    <a:lnTo>
                      <a:pt x="3252" y="2916"/>
                    </a:lnTo>
                    <a:lnTo>
                      <a:pt x="3258" y="2918"/>
                    </a:lnTo>
                    <a:lnTo>
                      <a:pt x="3260" y="2918"/>
                    </a:lnTo>
                    <a:lnTo>
                      <a:pt x="3258" y="2920"/>
                    </a:lnTo>
                    <a:lnTo>
                      <a:pt x="3258" y="2922"/>
                    </a:lnTo>
                    <a:lnTo>
                      <a:pt x="3254" y="2924"/>
                    </a:lnTo>
                    <a:lnTo>
                      <a:pt x="3256" y="2926"/>
                    </a:lnTo>
                    <a:lnTo>
                      <a:pt x="3262" y="2928"/>
                    </a:lnTo>
                    <a:lnTo>
                      <a:pt x="3268" y="2928"/>
                    </a:lnTo>
                    <a:lnTo>
                      <a:pt x="3270" y="2930"/>
                    </a:lnTo>
                    <a:lnTo>
                      <a:pt x="3270" y="2932"/>
                    </a:lnTo>
                    <a:lnTo>
                      <a:pt x="3270" y="2934"/>
                    </a:lnTo>
                    <a:lnTo>
                      <a:pt x="3270" y="2938"/>
                    </a:lnTo>
                    <a:lnTo>
                      <a:pt x="3274" y="2936"/>
                    </a:lnTo>
                    <a:lnTo>
                      <a:pt x="3278" y="2934"/>
                    </a:lnTo>
                    <a:lnTo>
                      <a:pt x="3280" y="2930"/>
                    </a:lnTo>
                    <a:lnTo>
                      <a:pt x="3282" y="2924"/>
                    </a:lnTo>
                    <a:lnTo>
                      <a:pt x="3284" y="2922"/>
                    </a:lnTo>
                    <a:lnTo>
                      <a:pt x="3292" y="2926"/>
                    </a:lnTo>
                    <a:lnTo>
                      <a:pt x="3300" y="2934"/>
                    </a:lnTo>
                    <a:lnTo>
                      <a:pt x="3302" y="2934"/>
                    </a:lnTo>
                    <a:lnTo>
                      <a:pt x="3304" y="2930"/>
                    </a:lnTo>
                    <a:lnTo>
                      <a:pt x="3304" y="2928"/>
                    </a:lnTo>
                    <a:lnTo>
                      <a:pt x="3306" y="2926"/>
                    </a:lnTo>
                    <a:lnTo>
                      <a:pt x="3312" y="2928"/>
                    </a:lnTo>
                    <a:lnTo>
                      <a:pt x="3318" y="2930"/>
                    </a:lnTo>
                    <a:lnTo>
                      <a:pt x="3324" y="2930"/>
                    </a:lnTo>
                    <a:lnTo>
                      <a:pt x="3324" y="2934"/>
                    </a:lnTo>
                    <a:lnTo>
                      <a:pt x="3322" y="2934"/>
                    </a:lnTo>
                    <a:lnTo>
                      <a:pt x="3320" y="2938"/>
                    </a:lnTo>
                    <a:lnTo>
                      <a:pt x="3320" y="2942"/>
                    </a:lnTo>
                    <a:lnTo>
                      <a:pt x="3324" y="2948"/>
                    </a:lnTo>
                    <a:lnTo>
                      <a:pt x="3326" y="2954"/>
                    </a:lnTo>
                    <a:lnTo>
                      <a:pt x="3326" y="2958"/>
                    </a:lnTo>
                    <a:lnTo>
                      <a:pt x="3324" y="2960"/>
                    </a:lnTo>
                    <a:lnTo>
                      <a:pt x="3324" y="2962"/>
                    </a:lnTo>
                    <a:lnTo>
                      <a:pt x="3324" y="2966"/>
                    </a:lnTo>
                    <a:lnTo>
                      <a:pt x="3328" y="2970"/>
                    </a:lnTo>
                    <a:lnTo>
                      <a:pt x="3332" y="2974"/>
                    </a:lnTo>
                    <a:lnTo>
                      <a:pt x="3334" y="2976"/>
                    </a:lnTo>
                    <a:lnTo>
                      <a:pt x="3334" y="2980"/>
                    </a:lnTo>
                    <a:lnTo>
                      <a:pt x="3332" y="2982"/>
                    </a:lnTo>
                    <a:lnTo>
                      <a:pt x="3330" y="2980"/>
                    </a:lnTo>
                    <a:lnTo>
                      <a:pt x="3328" y="2976"/>
                    </a:lnTo>
                    <a:lnTo>
                      <a:pt x="3326" y="2974"/>
                    </a:lnTo>
                    <a:lnTo>
                      <a:pt x="3322" y="2974"/>
                    </a:lnTo>
                    <a:lnTo>
                      <a:pt x="3312" y="2974"/>
                    </a:lnTo>
                    <a:lnTo>
                      <a:pt x="3310" y="2974"/>
                    </a:lnTo>
                    <a:lnTo>
                      <a:pt x="3312" y="2978"/>
                    </a:lnTo>
                    <a:lnTo>
                      <a:pt x="3312" y="2980"/>
                    </a:lnTo>
                    <a:lnTo>
                      <a:pt x="3312" y="2982"/>
                    </a:lnTo>
                    <a:lnTo>
                      <a:pt x="3310" y="2982"/>
                    </a:lnTo>
                    <a:lnTo>
                      <a:pt x="3308" y="2980"/>
                    </a:lnTo>
                    <a:lnTo>
                      <a:pt x="3306" y="2980"/>
                    </a:lnTo>
                    <a:lnTo>
                      <a:pt x="3302" y="2984"/>
                    </a:lnTo>
                    <a:lnTo>
                      <a:pt x="3302" y="2988"/>
                    </a:lnTo>
                    <a:lnTo>
                      <a:pt x="3304" y="2992"/>
                    </a:lnTo>
                    <a:lnTo>
                      <a:pt x="3308" y="2994"/>
                    </a:lnTo>
                    <a:lnTo>
                      <a:pt x="3312" y="2992"/>
                    </a:lnTo>
                    <a:lnTo>
                      <a:pt x="3314" y="2992"/>
                    </a:lnTo>
                    <a:lnTo>
                      <a:pt x="3316" y="2998"/>
                    </a:lnTo>
                    <a:lnTo>
                      <a:pt x="3318" y="3014"/>
                    </a:lnTo>
                    <a:lnTo>
                      <a:pt x="3318" y="3020"/>
                    </a:lnTo>
                    <a:lnTo>
                      <a:pt x="3320" y="3022"/>
                    </a:lnTo>
                    <a:lnTo>
                      <a:pt x="3324" y="3026"/>
                    </a:lnTo>
                    <a:lnTo>
                      <a:pt x="3324" y="3028"/>
                    </a:lnTo>
                    <a:lnTo>
                      <a:pt x="3322" y="3030"/>
                    </a:lnTo>
                    <a:lnTo>
                      <a:pt x="3324" y="3034"/>
                    </a:lnTo>
                    <a:lnTo>
                      <a:pt x="3326" y="3038"/>
                    </a:lnTo>
                    <a:lnTo>
                      <a:pt x="3324" y="3042"/>
                    </a:lnTo>
                    <a:lnTo>
                      <a:pt x="3320" y="3046"/>
                    </a:lnTo>
                    <a:lnTo>
                      <a:pt x="3316" y="3054"/>
                    </a:lnTo>
                    <a:lnTo>
                      <a:pt x="3308" y="3070"/>
                    </a:lnTo>
                    <a:lnTo>
                      <a:pt x="3308" y="3076"/>
                    </a:lnTo>
                    <a:lnTo>
                      <a:pt x="3308" y="3078"/>
                    </a:lnTo>
                    <a:lnTo>
                      <a:pt x="3310" y="3082"/>
                    </a:lnTo>
                    <a:lnTo>
                      <a:pt x="3310" y="3084"/>
                    </a:lnTo>
                    <a:lnTo>
                      <a:pt x="3312" y="3088"/>
                    </a:lnTo>
                    <a:lnTo>
                      <a:pt x="3312" y="3092"/>
                    </a:lnTo>
                    <a:lnTo>
                      <a:pt x="3314" y="3096"/>
                    </a:lnTo>
                    <a:lnTo>
                      <a:pt x="3312" y="3096"/>
                    </a:lnTo>
                    <a:lnTo>
                      <a:pt x="3308" y="3096"/>
                    </a:lnTo>
                    <a:lnTo>
                      <a:pt x="3308" y="3100"/>
                    </a:lnTo>
                    <a:lnTo>
                      <a:pt x="3310" y="3104"/>
                    </a:lnTo>
                    <a:lnTo>
                      <a:pt x="3312" y="3104"/>
                    </a:lnTo>
                    <a:lnTo>
                      <a:pt x="3316" y="3104"/>
                    </a:lnTo>
                    <a:lnTo>
                      <a:pt x="3316" y="3110"/>
                    </a:lnTo>
                    <a:lnTo>
                      <a:pt x="3316" y="3116"/>
                    </a:lnTo>
                    <a:lnTo>
                      <a:pt x="3318" y="3118"/>
                    </a:lnTo>
                    <a:lnTo>
                      <a:pt x="3322" y="3116"/>
                    </a:lnTo>
                    <a:lnTo>
                      <a:pt x="3326" y="3110"/>
                    </a:lnTo>
                    <a:lnTo>
                      <a:pt x="3330" y="3104"/>
                    </a:lnTo>
                    <a:lnTo>
                      <a:pt x="3330" y="3106"/>
                    </a:lnTo>
                    <a:lnTo>
                      <a:pt x="3330" y="3110"/>
                    </a:lnTo>
                    <a:lnTo>
                      <a:pt x="3330" y="3112"/>
                    </a:lnTo>
                    <a:lnTo>
                      <a:pt x="3334" y="3110"/>
                    </a:lnTo>
                    <a:lnTo>
                      <a:pt x="3334" y="3108"/>
                    </a:lnTo>
                    <a:lnTo>
                      <a:pt x="3338" y="3102"/>
                    </a:lnTo>
                    <a:lnTo>
                      <a:pt x="3342" y="3098"/>
                    </a:lnTo>
                    <a:lnTo>
                      <a:pt x="3346" y="3094"/>
                    </a:lnTo>
                    <a:lnTo>
                      <a:pt x="3348" y="3094"/>
                    </a:lnTo>
                    <a:lnTo>
                      <a:pt x="3348" y="3096"/>
                    </a:lnTo>
                    <a:lnTo>
                      <a:pt x="3346" y="3100"/>
                    </a:lnTo>
                    <a:lnTo>
                      <a:pt x="3344" y="3106"/>
                    </a:lnTo>
                    <a:lnTo>
                      <a:pt x="3346" y="3108"/>
                    </a:lnTo>
                    <a:lnTo>
                      <a:pt x="3350" y="3110"/>
                    </a:lnTo>
                    <a:lnTo>
                      <a:pt x="3354" y="3108"/>
                    </a:lnTo>
                    <a:lnTo>
                      <a:pt x="3356" y="3106"/>
                    </a:lnTo>
                    <a:lnTo>
                      <a:pt x="3356" y="3104"/>
                    </a:lnTo>
                    <a:lnTo>
                      <a:pt x="3354" y="3096"/>
                    </a:lnTo>
                    <a:lnTo>
                      <a:pt x="3354" y="3094"/>
                    </a:lnTo>
                    <a:lnTo>
                      <a:pt x="3356" y="3092"/>
                    </a:lnTo>
                    <a:lnTo>
                      <a:pt x="3358" y="3092"/>
                    </a:lnTo>
                    <a:lnTo>
                      <a:pt x="3358" y="3094"/>
                    </a:lnTo>
                    <a:lnTo>
                      <a:pt x="3360" y="3102"/>
                    </a:lnTo>
                    <a:lnTo>
                      <a:pt x="3362" y="3100"/>
                    </a:lnTo>
                    <a:lnTo>
                      <a:pt x="3366" y="3096"/>
                    </a:lnTo>
                    <a:lnTo>
                      <a:pt x="3368" y="3094"/>
                    </a:lnTo>
                    <a:lnTo>
                      <a:pt x="3368" y="3092"/>
                    </a:lnTo>
                    <a:lnTo>
                      <a:pt x="3364" y="3088"/>
                    </a:lnTo>
                    <a:lnTo>
                      <a:pt x="3362" y="3086"/>
                    </a:lnTo>
                    <a:lnTo>
                      <a:pt x="3366" y="3084"/>
                    </a:lnTo>
                    <a:lnTo>
                      <a:pt x="3376" y="3084"/>
                    </a:lnTo>
                    <a:lnTo>
                      <a:pt x="3384" y="3086"/>
                    </a:lnTo>
                    <a:lnTo>
                      <a:pt x="3390" y="3090"/>
                    </a:lnTo>
                    <a:lnTo>
                      <a:pt x="3394" y="3090"/>
                    </a:lnTo>
                    <a:lnTo>
                      <a:pt x="3396" y="3088"/>
                    </a:lnTo>
                    <a:lnTo>
                      <a:pt x="3396" y="3084"/>
                    </a:lnTo>
                    <a:lnTo>
                      <a:pt x="3396" y="3082"/>
                    </a:lnTo>
                    <a:lnTo>
                      <a:pt x="3400" y="3078"/>
                    </a:lnTo>
                    <a:lnTo>
                      <a:pt x="3406" y="3076"/>
                    </a:lnTo>
                    <a:lnTo>
                      <a:pt x="3412" y="3078"/>
                    </a:lnTo>
                    <a:lnTo>
                      <a:pt x="3418" y="3078"/>
                    </a:lnTo>
                    <a:lnTo>
                      <a:pt x="3422" y="3076"/>
                    </a:lnTo>
                    <a:lnTo>
                      <a:pt x="3428" y="3070"/>
                    </a:lnTo>
                    <a:lnTo>
                      <a:pt x="3434" y="3058"/>
                    </a:lnTo>
                    <a:lnTo>
                      <a:pt x="3438" y="3044"/>
                    </a:lnTo>
                    <a:lnTo>
                      <a:pt x="3440" y="3032"/>
                    </a:lnTo>
                    <a:lnTo>
                      <a:pt x="3440" y="3026"/>
                    </a:lnTo>
                    <a:lnTo>
                      <a:pt x="3436" y="3026"/>
                    </a:lnTo>
                    <a:lnTo>
                      <a:pt x="3434" y="3026"/>
                    </a:lnTo>
                    <a:lnTo>
                      <a:pt x="3432" y="3018"/>
                    </a:lnTo>
                    <a:lnTo>
                      <a:pt x="3434" y="3008"/>
                    </a:lnTo>
                    <a:lnTo>
                      <a:pt x="3436" y="3002"/>
                    </a:lnTo>
                    <a:lnTo>
                      <a:pt x="3436" y="2994"/>
                    </a:lnTo>
                    <a:lnTo>
                      <a:pt x="3436" y="2980"/>
                    </a:lnTo>
                    <a:lnTo>
                      <a:pt x="3432" y="2964"/>
                    </a:lnTo>
                    <a:lnTo>
                      <a:pt x="3426" y="2948"/>
                    </a:lnTo>
                    <a:lnTo>
                      <a:pt x="3418" y="2934"/>
                    </a:lnTo>
                    <a:lnTo>
                      <a:pt x="3410" y="2922"/>
                    </a:lnTo>
                    <a:lnTo>
                      <a:pt x="3402" y="2910"/>
                    </a:lnTo>
                    <a:lnTo>
                      <a:pt x="3398" y="2902"/>
                    </a:lnTo>
                    <a:lnTo>
                      <a:pt x="3392" y="2886"/>
                    </a:lnTo>
                    <a:lnTo>
                      <a:pt x="3388" y="2882"/>
                    </a:lnTo>
                    <a:lnTo>
                      <a:pt x="3386" y="2880"/>
                    </a:lnTo>
                    <a:lnTo>
                      <a:pt x="3380" y="2876"/>
                    </a:lnTo>
                    <a:lnTo>
                      <a:pt x="3374" y="2866"/>
                    </a:lnTo>
                    <a:lnTo>
                      <a:pt x="3370" y="2862"/>
                    </a:lnTo>
                    <a:lnTo>
                      <a:pt x="3366" y="2858"/>
                    </a:lnTo>
                    <a:lnTo>
                      <a:pt x="3360" y="2856"/>
                    </a:lnTo>
                    <a:lnTo>
                      <a:pt x="3354" y="2856"/>
                    </a:lnTo>
                    <a:lnTo>
                      <a:pt x="3352" y="2852"/>
                    </a:lnTo>
                    <a:lnTo>
                      <a:pt x="3352" y="2850"/>
                    </a:lnTo>
                    <a:lnTo>
                      <a:pt x="3354" y="2848"/>
                    </a:lnTo>
                    <a:lnTo>
                      <a:pt x="3356" y="2848"/>
                    </a:lnTo>
                    <a:lnTo>
                      <a:pt x="3358" y="2848"/>
                    </a:lnTo>
                    <a:lnTo>
                      <a:pt x="3360" y="2848"/>
                    </a:lnTo>
                    <a:lnTo>
                      <a:pt x="3360" y="2838"/>
                    </a:lnTo>
                    <a:lnTo>
                      <a:pt x="3358" y="2830"/>
                    </a:lnTo>
                    <a:lnTo>
                      <a:pt x="3358" y="2826"/>
                    </a:lnTo>
                    <a:lnTo>
                      <a:pt x="3360" y="2822"/>
                    </a:lnTo>
                    <a:lnTo>
                      <a:pt x="3362" y="2822"/>
                    </a:lnTo>
                    <a:lnTo>
                      <a:pt x="3368" y="2820"/>
                    </a:lnTo>
                    <a:lnTo>
                      <a:pt x="3372" y="2818"/>
                    </a:lnTo>
                    <a:lnTo>
                      <a:pt x="3374" y="2814"/>
                    </a:lnTo>
                    <a:lnTo>
                      <a:pt x="3376" y="2810"/>
                    </a:lnTo>
                    <a:lnTo>
                      <a:pt x="3378" y="2808"/>
                    </a:lnTo>
                    <a:lnTo>
                      <a:pt x="3384" y="2810"/>
                    </a:lnTo>
                    <a:lnTo>
                      <a:pt x="3386" y="2810"/>
                    </a:lnTo>
                    <a:lnTo>
                      <a:pt x="3390" y="2810"/>
                    </a:lnTo>
                    <a:lnTo>
                      <a:pt x="3396" y="2806"/>
                    </a:lnTo>
                    <a:lnTo>
                      <a:pt x="3402" y="2800"/>
                    </a:lnTo>
                    <a:lnTo>
                      <a:pt x="3426" y="2776"/>
                    </a:lnTo>
                    <a:lnTo>
                      <a:pt x="3434" y="2768"/>
                    </a:lnTo>
                    <a:lnTo>
                      <a:pt x="3442" y="2766"/>
                    </a:lnTo>
                    <a:lnTo>
                      <a:pt x="3444" y="2764"/>
                    </a:lnTo>
                    <a:lnTo>
                      <a:pt x="3446" y="2762"/>
                    </a:lnTo>
                    <a:lnTo>
                      <a:pt x="3448" y="2754"/>
                    </a:lnTo>
                    <a:lnTo>
                      <a:pt x="3448" y="2746"/>
                    </a:lnTo>
                    <a:lnTo>
                      <a:pt x="3448" y="2738"/>
                    </a:lnTo>
                    <a:lnTo>
                      <a:pt x="3448" y="2734"/>
                    </a:lnTo>
                    <a:lnTo>
                      <a:pt x="3448" y="2732"/>
                    </a:lnTo>
                    <a:lnTo>
                      <a:pt x="3446" y="2730"/>
                    </a:lnTo>
                    <a:lnTo>
                      <a:pt x="3444" y="2728"/>
                    </a:lnTo>
                    <a:lnTo>
                      <a:pt x="3444" y="2724"/>
                    </a:lnTo>
                    <a:lnTo>
                      <a:pt x="3450" y="2714"/>
                    </a:lnTo>
                    <a:lnTo>
                      <a:pt x="3464" y="2694"/>
                    </a:lnTo>
                    <a:lnTo>
                      <a:pt x="3474" y="2684"/>
                    </a:lnTo>
                    <a:lnTo>
                      <a:pt x="3478" y="2682"/>
                    </a:lnTo>
                    <a:lnTo>
                      <a:pt x="3480" y="2684"/>
                    </a:lnTo>
                    <a:lnTo>
                      <a:pt x="3482" y="2684"/>
                    </a:lnTo>
                    <a:lnTo>
                      <a:pt x="3488" y="2682"/>
                    </a:lnTo>
                    <a:lnTo>
                      <a:pt x="3492" y="2678"/>
                    </a:lnTo>
                    <a:lnTo>
                      <a:pt x="3492" y="2674"/>
                    </a:lnTo>
                    <a:lnTo>
                      <a:pt x="3492" y="2666"/>
                    </a:lnTo>
                    <a:lnTo>
                      <a:pt x="3492" y="2664"/>
                    </a:lnTo>
                    <a:lnTo>
                      <a:pt x="3498" y="2664"/>
                    </a:lnTo>
                    <a:lnTo>
                      <a:pt x="3506" y="2666"/>
                    </a:lnTo>
                    <a:lnTo>
                      <a:pt x="3510" y="2664"/>
                    </a:lnTo>
                    <a:lnTo>
                      <a:pt x="3514" y="2658"/>
                    </a:lnTo>
                    <a:lnTo>
                      <a:pt x="3518" y="2650"/>
                    </a:lnTo>
                    <a:lnTo>
                      <a:pt x="3524" y="2640"/>
                    </a:lnTo>
                    <a:lnTo>
                      <a:pt x="3524" y="2632"/>
                    </a:lnTo>
                    <a:lnTo>
                      <a:pt x="3526" y="2628"/>
                    </a:lnTo>
                    <a:lnTo>
                      <a:pt x="3528" y="2626"/>
                    </a:lnTo>
                    <a:lnTo>
                      <a:pt x="3532" y="2626"/>
                    </a:lnTo>
                    <a:lnTo>
                      <a:pt x="3536" y="2626"/>
                    </a:lnTo>
                    <a:lnTo>
                      <a:pt x="3536" y="2628"/>
                    </a:lnTo>
                    <a:lnTo>
                      <a:pt x="3536" y="2634"/>
                    </a:lnTo>
                    <a:lnTo>
                      <a:pt x="3534" y="2638"/>
                    </a:lnTo>
                    <a:lnTo>
                      <a:pt x="3536" y="2638"/>
                    </a:lnTo>
                    <a:lnTo>
                      <a:pt x="3538" y="2638"/>
                    </a:lnTo>
                    <a:lnTo>
                      <a:pt x="3542" y="2636"/>
                    </a:lnTo>
                    <a:lnTo>
                      <a:pt x="3548" y="2632"/>
                    </a:lnTo>
                    <a:lnTo>
                      <a:pt x="3550" y="2632"/>
                    </a:lnTo>
                    <a:lnTo>
                      <a:pt x="3552" y="2634"/>
                    </a:lnTo>
                    <a:lnTo>
                      <a:pt x="3552" y="2638"/>
                    </a:lnTo>
                    <a:lnTo>
                      <a:pt x="3552" y="2646"/>
                    </a:lnTo>
                    <a:lnTo>
                      <a:pt x="3554" y="2648"/>
                    </a:lnTo>
                    <a:lnTo>
                      <a:pt x="3556" y="2650"/>
                    </a:lnTo>
                    <a:lnTo>
                      <a:pt x="3570" y="2654"/>
                    </a:lnTo>
                    <a:lnTo>
                      <a:pt x="3580" y="2660"/>
                    </a:lnTo>
                    <a:lnTo>
                      <a:pt x="3584" y="2660"/>
                    </a:lnTo>
                    <a:lnTo>
                      <a:pt x="3590" y="2658"/>
                    </a:lnTo>
                    <a:lnTo>
                      <a:pt x="3598" y="2656"/>
                    </a:lnTo>
                    <a:lnTo>
                      <a:pt x="3608" y="2652"/>
                    </a:lnTo>
                    <a:lnTo>
                      <a:pt x="3616" y="2650"/>
                    </a:lnTo>
                    <a:lnTo>
                      <a:pt x="3622" y="2644"/>
                    </a:lnTo>
                    <a:lnTo>
                      <a:pt x="3632" y="2638"/>
                    </a:lnTo>
                    <a:lnTo>
                      <a:pt x="3648" y="2628"/>
                    </a:lnTo>
                    <a:lnTo>
                      <a:pt x="3658" y="2620"/>
                    </a:lnTo>
                    <a:lnTo>
                      <a:pt x="3666" y="2610"/>
                    </a:lnTo>
                    <a:lnTo>
                      <a:pt x="3686" y="2584"/>
                    </a:lnTo>
                    <a:lnTo>
                      <a:pt x="3712" y="2550"/>
                    </a:lnTo>
                    <a:lnTo>
                      <a:pt x="3728" y="2530"/>
                    </a:lnTo>
                    <a:lnTo>
                      <a:pt x="3748" y="2508"/>
                    </a:lnTo>
                    <a:lnTo>
                      <a:pt x="3768" y="2488"/>
                    </a:lnTo>
                    <a:lnTo>
                      <a:pt x="3780" y="2468"/>
                    </a:lnTo>
                    <a:lnTo>
                      <a:pt x="3790" y="2454"/>
                    </a:lnTo>
                    <a:lnTo>
                      <a:pt x="3796" y="2440"/>
                    </a:lnTo>
                    <a:lnTo>
                      <a:pt x="3804" y="2418"/>
                    </a:lnTo>
                    <a:lnTo>
                      <a:pt x="3808" y="2408"/>
                    </a:lnTo>
                    <a:lnTo>
                      <a:pt x="3816" y="2400"/>
                    </a:lnTo>
                    <a:lnTo>
                      <a:pt x="3824" y="2394"/>
                    </a:lnTo>
                    <a:lnTo>
                      <a:pt x="3828" y="2388"/>
                    </a:lnTo>
                    <a:lnTo>
                      <a:pt x="3832" y="2378"/>
                    </a:lnTo>
                    <a:lnTo>
                      <a:pt x="3834" y="2372"/>
                    </a:lnTo>
                    <a:lnTo>
                      <a:pt x="3838" y="2366"/>
                    </a:lnTo>
                    <a:lnTo>
                      <a:pt x="3844" y="2358"/>
                    </a:lnTo>
                    <a:lnTo>
                      <a:pt x="3854" y="2346"/>
                    </a:lnTo>
                    <a:lnTo>
                      <a:pt x="3860" y="2340"/>
                    </a:lnTo>
                    <a:lnTo>
                      <a:pt x="3866" y="2334"/>
                    </a:lnTo>
                    <a:lnTo>
                      <a:pt x="3874" y="2316"/>
                    </a:lnTo>
                    <a:lnTo>
                      <a:pt x="3880" y="2296"/>
                    </a:lnTo>
                    <a:lnTo>
                      <a:pt x="3882" y="2276"/>
                    </a:lnTo>
                    <a:lnTo>
                      <a:pt x="3884" y="2256"/>
                    </a:lnTo>
                    <a:lnTo>
                      <a:pt x="3884" y="2238"/>
                    </a:lnTo>
                    <a:lnTo>
                      <a:pt x="3882" y="2224"/>
                    </a:lnTo>
                    <a:lnTo>
                      <a:pt x="3880" y="2212"/>
                    </a:lnTo>
                    <a:lnTo>
                      <a:pt x="3878" y="2204"/>
                    </a:lnTo>
                    <a:lnTo>
                      <a:pt x="3878" y="2198"/>
                    </a:lnTo>
                    <a:lnTo>
                      <a:pt x="3880" y="2192"/>
                    </a:lnTo>
                    <a:lnTo>
                      <a:pt x="3882" y="2188"/>
                    </a:lnTo>
                    <a:lnTo>
                      <a:pt x="3888" y="2178"/>
                    </a:lnTo>
                    <a:lnTo>
                      <a:pt x="3892" y="2170"/>
                    </a:lnTo>
                    <a:lnTo>
                      <a:pt x="3896" y="2160"/>
                    </a:lnTo>
                    <a:lnTo>
                      <a:pt x="3898" y="2150"/>
                    </a:lnTo>
                    <a:lnTo>
                      <a:pt x="3904" y="2142"/>
                    </a:lnTo>
                    <a:lnTo>
                      <a:pt x="3914" y="2128"/>
                    </a:lnTo>
                    <a:lnTo>
                      <a:pt x="3920" y="2122"/>
                    </a:lnTo>
                    <a:lnTo>
                      <a:pt x="3922" y="2116"/>
                    </a:lnTo>
                    <a:lnTo>
                      <a:pt x="3920" y="2110"/>
                    </a:lnTo>
                    <a:lnTo>
                      <a:pt x="3916" y="2104"/>
                    </a:lnTo>
                    <a:lnTo>
                      <a:pt x="3910" y="2098"/>
                    </a:lnTo>
                    <a:lnTo>
                      <a:pt x="3908" y="2094"/>
                    </a:lnTo>
                    <a:lnTo>
                      <a:pt x="3908" y="2090"/>
                    </a:lnTo>
                    <a:lnTo>
                      <a:pt x="3910" y="2086"/>
                    </a:lnTo>
                    <a:lnTo>
                      <a:pt x="3910" y="2078"/>
                    </a:lnTo>
                    <a:lnTo>
                      <a:pt x="3910" y="2072"/>
                    </a:lnTo>
                    <a:lnTo>
                      <a:pt x="3906" y="2066"/>
                    </a:lnTo>
                    <a:lnTo>
                      <a:pt x="3904" y="2062"/>
                    </a:lnTo>
                    <a:lnTo>
                      <a:pt x="3906" y="2058"/>
                    </a:lnTo>
                    <a:lnTo>
                      <a:pt x="3914" y="2052"/>
                    </a:lnTo>
                    <a:lnTo>
                      <a:pt x="3918" y="2050"/>
                    </a:lnTo>
                    <a:lnTo>
                      <a:pt x="3920" y="2046"/>
                    </a:lnTo>
                    <a:lnTo>
                      <a:pt x="3918" y="2042"/>
                    </a:lnTo>
                    <a:lnTo>
                      <a:pt x="3910" y="2034"/>
                    </a:lnTo>
                    <a:lnTo>
                      <a:pt x="3892" y="2020"/>
                    </a:lnTo>
                    <a:lnTo>
                      <a:pt x="3880" y="2010"/>
                    </a:lnTo>
                    <a:lnTo>
                      <a:pt x="3864" y="1990"/>
                    </a:lnTo>
                    <a:lnTo>
                      <a:pt x="3858" y="1986"/>
                    </a:lnTo>
                    <a:lnTo>
                      <a:pt x="3854" y="1984"/>
                    </a:lnTo>
                    <a:lnTo>
                      <a:pt x="3842" y="1984"/>
                    </a:lnTo>
                    <a:lnTo>
                      <a:pt x="3832" y="1986"/>
                    </a:lnTo>
                    <a:lnTo>
                      <a:pt x="3826" y="1986"/>
                    </a:lnTo>
                    <a:lnTo>
                      <a:pt x="3820" y="1984"/>
                    </a:lnTo>
                    <a:lnTo>
                      <a:pt x="3814" y="1982"/>
                    </a:lnTo>
                    <a:lnTo>
                      <a:pt x="3812" y="1984"/>
                    </a:lnTo>
                    <a:lnTo>
                      <a:pt x="3808" y="1996"/>
                    </a:lnTo>
                    <a:lnTo>
                      <a:pt x="3804" y="2004"/>
                    </a:lnTo>
                    <a:lnTo>
                      <a:pt x="3800" y="2012"/>
                    </a:lnTo>
                    <a:lnTo>
                      <a:pt x="3792" y="2018"/>
                    </a:lnTo>
                    <a:lnTo>
                      <a:pt x="3780" y="2024"/>
                    </a:lnTo>
                    <a:lnTo>
                      <a:pt x="3772" y="2026"/>
                    </a:lnTo>
                    <a:lnTo>
                      <a:pt x="3766" y="2026"/>
                    </a:lnTo>
                    <a:lnTo>
                      <a:pt x="3764" y="2024"/>
                    </a:lnTo>
                    <a:lnTo>
                      <a:pt x="3762" y="2022"/>
                    </a:lnTo>
                    <a:lnTo>
                      <a:pt x="3760" y="2018"/>
                    </a:lnTo>
                    <a:lnTo>
                      <a:pt x="3762" y="2014"/>
                    </a:lnTo>
                    <a:lnTo>
                      <a:pt x="3764" y="2002"/>
                    </a:lnTo>
                    <a:lnTo>
                      <a:pt x="3768" y="1992"/>
                    </a:lnTo>
                    <a:lnTo>
                      <a:pt x="3772" y="1984"/>
                    </a:lnTo>
                    <a:lnTo>
                      <a:pt x="3770" y="1982"/>
                    </a:lnTo>
                    <a:lnTo>
                      <a:pt x="3768" y="1980"/>
                    </a:lnTo>
                    <a:lnTo>
                      <a:pt x="3766" y="1980"/>
                    </a:lnTo>
                    <a:lnTo>
                      <a:pt x="3760" y="1982"/>
                    </a:lnTo>
                    <a:lnTo>
                      <a:pt x="3750" y="1986"/>
                    </a:lnTo>
                    <a:lnTo>
                      <a:pt x="3746" y="1992"/>
                    </a:lnTo>
                    <a:lnTo>
                      <a:pt x="3746" y="1996"/>
                    </a:lnTo>
                    <a:lnTo>
                      <a:pt x="3748" y="2000"/>
                    </a:lnTo>
                    <a:lnTo>
                      <a:pt x="3750" y="2002"/>
                    </a:lnTo>
                    <a:lnTo>
                      <a:pt x="3750" y="2004"/>
                    </a:lnTo>
                    <a:lnTo>
                      <a:pt x="3746" y="2008"/>
                    </a:lnTo>
                    <a:lnTo>
                      <a:pt x="3738" y="2008"/>
                    </a:lnTo>
                    <a:lnTo>
                      <a:pt x="3732" y="2008"/>
                    </a:lnTo>
                    <a:lnTo>
                      <a:pt x="3730" y="2008"/>
                    </a:lnTo>
                    <a:lnTo>
                      <a:pt x="3728" y="2006"/>
                    </a:lnTo>
                    <a:lnTo>
                      <a:pt x="3728" y="2002"/>
                    </a:lnTo>
                    <a:lnTo>
                      <a:pt x="3730" y="1994"/>
                    </a:lnTo>
                    <a:lnTo>
                      <a:pt x="3734" y="1986"/>
                    </a:lnTo>
                    <a:lnTo>
                      <a:pt x="3736" y="1976"/>
                    </a:lnTo>
                    <a:lnTo>
                      <a:pt x="3736" y="1972"/>
                    </a:lnTo>
                    <a:lnTo>
                      <a:pt x="3734" y="1968"/>
                    </a:lnTo>
                    <a:lnTo>
                      <a:pt x="3732" y="1966"/>
                    </a:lnTo>
                    <a:lnTo>
                      <a:pt x="3728" y="1962"/>
                    </a:lnTo>
                    <a:lnTo>
                      <a:pt x="3722" y="1962"/>
                    </a:lnTo>
                    <a:lnTo>
                      <a:pt x="3714" y="1960"/>
                    </a:lnTo>
                    <a:lnTo>
                      <a:pt x="3696" y="1962"/>
                    </a:lnTo>
                    <a:lnTo>
                      <a:pt x="3682" y="1960"/>
                    </a:lnTo>
                    <a:lnTo>
                      <a:pt x="3672" y="1958"/>
                    </a:lnTo>
                    <a:lnTo>
                      <a:pt x="3666" y="1954"/>
                    </a:lnTo>
                    <a:lnTo>
                      <a:pt x="3666" y="1950"/>
                    </a:lnTo>
                    <a:lnTo>
                      <a:pt x="3666" y="1948"/>
                    </a:lnTo>
                    <a:lnTo>
                      <a:pt x="3674" y="1938"/>
                    </a:lnTo>
                    <a:lnTo>
                      <a:pt x="3686" y="1928"/>
                    </a:lnTo>
                    <a:lnTo>
                      <a:pt x="3706" y="1912"/>
                    </a:lnTo>
                    <a:lnTo>
                      <a:pt x="3746" y="1886"/>
                    </a:lnTo>
                    <a:lnTo>
                      <a:pt x="3768" y="1868"/>
                    </a:lnTo>
                    <a:lnTo>
                      <a:pt x="3776" y="1862"/>
                    </a:lnTo>
                    <a:lnTo>
                      <a:pt x="3782" y="1852"/>
                    </a:lnTo>
                    <a:lnTo>
                      <a:pt x="3788" y="1844"/>
                    </a:lnTo>
                    <a:lnTo>
                      <a:pt x="3794" y="1832"/>
                    </a:lnTo>
                    <a:lnTo>
                      <a:pt x="3802" y="1818"/>
                    </a:lnTo>
                    <a:lnTo>
                      <a:pt x="3812" y="1808"/>
                    </a:lnTo>
                    <a:lnTo>
                      <a:pt x="3824" y="1800"/>
                    </a:lnTo>
                    <a:lnTo>
                      <a:pt x="3838" y="1790"/>
                    </a:lnTo>
                    <a:lnTo>
                      <a:pt x="3852" y="1782"/>
                    </a:lnTo>
                    <a:lnTo>
                      <a:pt x="3866" y="1772"/>
                    </a:lnTo>
                    <a:lnTo>
                      <a:pt x="3878" y="1760"/>
                    </a:lnTo>
                    <a:lnTo>
                      <a:pt x="3882" y="1752"/>
                    </a:lnTo>
                    <a:lnTo>
                      <a:pt x="3886" y="1746"/>
                    </a:lnTo>
                    <a:lnTo>
                      <a:pt x="3894" y="1728"/>
                    </a:lnTo>
                    <a:lnTo>
                      <a:pt x="3908" y="1712"/>
                    </a:lnTo>
                    <a:lnTo>
                      <a:pt x="3926" y="1696"/>
                    </a:lnTo>
                    <a:lnTo>
                      <a:pt x="3944" y="1682"/>
                    </a:lnTo>
                    <a:lnTo>
                      <a:pt x="3966" y="1672"/>
                    </a:lnTo>
                    <a:lnTo>
                      <a:pt x="3986" y="1664"/>
                    </a:lnTo>
                    <a:lnTo>
                      <a:pt x="4006" y="1660"/>
                    </a:lnTo>
                    <a:lnTo>
                      <a:pt x="4014" y="1660"/>
                    </a:lnTo>
                    <a:lnTo>
                      <a:pt x="4022" y="1662"/>
                    </a:lnTo>
                    <a:lnTo>
                      <a:pt x="4036" y="1664"/>
                    </a:lnTo>
                    <a:lnTo>
                      <a:pt x="4048" y="1666"/>
                    </a:lnTo>
                    <a:lnTo>
                      <a:pt x="4068" y="1664"/>
                    </a:lnTo>
                    <a:lnTo>
                      <a:pt x="4082" y="1664"/>
                    </a:lnTo>
                    <a:lnTo>
                      <a:pt x="4090" y="1666"/>
                    </a:lnTo>
                    <a:lnTo>
                      <a:pt x="4098" y="1670"/>
                    </a:lnTo>
                    <a:lnTo>
                      <a:pt x="4104" y="1672"/>
                    </a:lnTo>
                    <a:lnTo>
                      <a:pt x="4108" y="1672"/>
                    </a:lnTo>
                    <a:lnTo>
                      <a:pt x="4110" y="1670"/>
                    </a:lnTo>
                    <a:lnTo>
                      <a:pt x="4112" y="1666"/>
                    </a:lnTo>
                    <a:lnTo>
                      <a:pt x="4116" y="1662"/>
                    </a:lnTo>
                    <a:lnTo>
                      <a:pt x="4124" y="1660"/>
                    </a:lnTo>
                    <a:lnTo>
                      <a:pt x="4136" y="1658"/>
                    </a:lnTo>
                    <a:lnTo>
                      <a:pt x="4154" y="1660"/>
                    </a:lnTo>
                    <a:lnTo>
                      <a:pt x="4188" y="1668"/>
                    </a:lnTo>
                    <a:lnTo>
                      <a:pt x="4200" y="1670"/>
                    </a:lnTo>
                    <a:lnTo>
                      <a:pt x="4208" y="1670"/>
                    </a:lnTo>
                    <a:lnTo>
                      <a:pt x="4214" y="1670"/>
                    </a:lnTo>
                    <a:lnTo>
                      <a:pt x="4220" y="1666"/>
                    </a:lnTo>
                    <a:lnTo>
                      <a:pt x="4224" y="1658"/>
                    </a:lnTo>
                    <a:lnTo>
                      <a:pt x="4228" y="1648"/>
                    </a:lnTo>
                    <a:lnTo>
                      <a:pt x="4230" y="1646"/>
                    </a:lnTo>
                    <a:lnTo>
                      <a:pt x="4236" y="1644"/>
                    </a:lnTo>
                    <a:lnTo>
                      <a:pt x="4250" y="1642"/>
                    </a:lnTo>
                    <a:lnTo>
                      <a:pt x="4272" y="1642"/>
                    </a:lnTo>
                    <a:lnTo>
                      <a:pt x="4294" y="1644"/>
                    </a:lnTo>
                    <a:lnTo>
                      <a:pt x="4314" y="1648"/>
                    </a:lnTo>
                    <a:lnTo>
                      <a:pt x="4322" y="1652"/>
                    </a:lnTo>
                    <a:lnTo>
                      <a:pt x="4328" y="1656"/>
                    </a:lnTo>
                    <a:lnTo>
                      <a:pt x="4330" y="1660"/>
                    </a:lnTo>
                    <a:lnTo>
                      <a:pt x="4330" y="1664"/>
                    </a:lnTo>
                    <a:lnTo>
                      <a:pt x="4328" y="1670"/>
                    </a:lnTo>
                    <a:lnTo>
                      <a:pt x="4320" y="1676"/>
                    </a:lnTo>
                    <a:lnTo>
                      <a:pt x="4314" y="1682"/>
                    </a:lnTo>
                    <a:lnTo>
                      <a:pt x="4312" y="1686"/>
                    </a:lnTo>
                    <a:lnTo>
                      <a:pt x="4312" y="1688"/>
                    </a:lnTo>
                    <a:lnTo>
                      <a:pt x="4314" y="1690"/>
                    </a:lnTo>
                    <a:lnTo>
                      <a:pt x="4324" y="1692"/>
                    </a:lnTo>
                    <a:lnTo>
                      <a:pt x="4340" y="1690"/>
                    </a:lnTo>
                    <a:lnTo>
                      <a:pt x="4358" y="1688"/>
                    </a:lnTo>
                    <a:lnTo>
                      <a:pt x="4374" y="1684"/>
                    </a:lnTo>
                    <a:lnTo>
                      <a:pt x="4386" y="1680"/>
                    </a:lnTo>
                    <a:lnTo>
                      <a:pt x="4394" y="1676"/>
                    </a:lnTo>
                    <a:lnTo>
                      <a:pt x="4398" y="1670"/>
                    </a:lnTo>
                    <a:lnTo>
                      <a:pt x="4404" y="1670"/>
                    </a:lnTo>
                    <a:lnTo>
                      <a:pt x="4410" y="1674"/>
                    </a:lnTo>
                    <a:lnTo>
                      <a:pt x="4418" y="1678"/>
                    </a:lnTo>
                    <a:lnTo>
                      <a:pt x="4426" y="1682"/>
                    </a:lnTo>
                    <a:lnTo>
                      <a:pt x="4436" y="1684"/>
                    </a:lnTo>
                    <a:lnTo>
                      <a:pt x="4448" y="1682"/>
                    </a:lnTo>
                    <a:lnTo>
                      <a:pt x="4454" y="1680"/>
                    </a:lnTo>
                    <a:lnTo>
                      <a:pt x="4462" y="1676"/>
                    </a:lnTo>
                    <a:lnTo>
                      <a:pt x="4466" y="1672"/>
                    </a:lnTo>
                    <a:lnTo>
                      <a:pt x="4468" y="1668"/>
                    </a:lnTo>
                    <a:lnTo>
                      <a:pt x="4468" y="1664"/>
                    </a:lnTo>
                    <a:lnTo>
                      <a:pt x="4466" y="1660"/>
                    </a:lnTo>
                    <a:lnTo>
                      <a:pt x="4458" y="1652"/>
                    </a:lnTo>
                    <a:lnTo>
                      <a:pt x="4448" y="1646"/>
                    </a:lnTo>
                    <a:lnTo>
                      <a:pt x="4442" y="1642"/>
                    </a:lnTo>
                    <a:lnTo>
                      <a:pt x="4440" y="1636"/>
                    </a:lnTo>
                    <a:lnTo>
                      <a:pt x="4438" y="1632"/>
                    </a:lnTo>
                    <a:lnTo>
                      <a:pt x="4438" y="1626"/>
                    </a:lnTo>
                    <a:lnTo>
                      <a:pt x="4440" y="1618"/>
                    </a:lnTo>
                    <a:lnTo>
                      <a:pt x="4446" y="1612"/>
                    </a:lnTo>
                    <a:lnTo>
                      <a:pt x="4456" y="1602"/>
                    </a:lnTo>
                    <a:lnTo>
                      <a:pt x="4468" y="1592"/>
                    </a:lnTo>
                    <a:lnTo>
                      <a:pt x="4496" y="1572"/>
                    </a:lnTo>
                    <a:lnTo>
                      <a:pt x="4514" y="1556"/>
                    </a:lnTo>
                    <a:lnTo>
                      <a:pt x="4536" y="1530"/>
                    </a:lnTo>
                    <a:lnTo>
                      <a:pt x="4546" y="1522"/>
                    </a:lnTo>
                    <a:lnTo>
                      <a:pt x="4562" y="1514"/>
                    </a:lnTo>
                    <a:lnTo>
                      <a:pt x="4584" y="1508"/>
                    </a:lnTo>
                    <a:lnTo>
                      <a:pt x="4616" y="1502"/>
                    </a:lnTo>
                    <a:lnTo>
                      <a:pt x="4630" y="1502"/>
                    </a:lnTo>
                    <a:lnTo>
                      <a:pt x="4642" y="1504"/>
                    </a:lnTo>
                    <a:lnTo>
                      <a:pt x="4650" y="1508"/>
                    </a:lnTo>
                    <a:lnTo>
                      <a:pt x="4656" y="1514"/>
                    </a:lnTo>
                    <a:lnTo>
                      <a:pt x="4660" y="1520"/>
                    </a:lnTo>
                    <a:lnTo>
                      <a:pt x="4664" y="1528"/>
                    </a:lnTo>
                    <a:lnTo>
                      <a:pt x="4664" y="1546"/>
                    </a:lnTo>
                    <a:lnTo>
                      <a:pt x="4666" y="1562"/>
                    </a:lnTo>
                    <a:lnTo>
                      <a:pt x="4666" y="1568"/>
                    </a:lnTo>
                    <a:lnTo>
                      <a:pt x="4668" y="1574"/>
                    </a:lnTo>
                    <a:lnTo>
                      <a:pt x="4672" y="1578"/>
                    </a:lnTo>
                    <a:lnTo>
                      <a:pt x="4676" y="1580"/>
                    </a:lnTo>
                    <a:lnTo>
                      <a:pt x="4684" y="1578"/>
                    </a:lnTo>
                    <a:lnTo>
                      <a:pt x="4694" y="1574"/>
                    </a:lnTo>
                    <a:lnTo>
                      <a:pt x="4714" y="1562"/>
                    </a:lnTo>
                    <a:lnTo>
                      <a:pt x="4728" y="1550"/>
                    </a:lnTo>
                    <a:lnTo>
                      <a:pt x="4738" y="1540"/>
                    </a:lnTo>
                    <a:lnTo>
                      <a:pt x="4746" y="1530"/>
                    </a:lnTo>
                    <a:lnTo>
                      <a:pt x="4752" y="1524"/>
                    </a:lnTo>
                    <a:lnTo>
                      <a:pt x="4758" y="1520"/>
                    </a:lnTo>
                    <a:lnTo>
                      <a:pt x="4766" y="1518"/>
                    </a:lnTo>
                    <a:lnTo>
                      <a:pt x="4778" y="1520"/>
                    </a:lnTo>
                    <a:lnTo>
                      <a:pt x="4784" y="1522"/>
                    </a:lnTo>
                    <a:lnTo>
                      <a:pt x="4788" y="1520"/>
                    </a:lnTo>
                    <a:lnTo>
                      <a:pt x="4790" y="1518"/>
                    </a:lnTo>
                    <a:lnTo>
                      <a:pt x="4792" y="1514"/>
                    </a:lnTo>
                    <a:lnTo>
                      <a:pt x="4790" y="1502"/>
                    </a:lnTo>
                    <a:lnTo>
                      <a:pt x="4788" y="1486"/>
                    </a:lnTo>
                    <a:lnTo>
                      <a:pt x="4788" y="1472"/>
                    </a:lnTo>
                    <a:lnTo>
                      <a:pt x="4790" y="1464"/>
                    </a:lnTo>
                    <a:lnTo>
                      <a:pt x="4792" y="1458"/>
                    </a:lnTo>
                    <a:lnTo>
                      <a:pt x="4796" y="1452"/>
                    </a:lnTo>
                    <a:lnTo>
                      <a:pt x="4802" y="1448"/>
                    </a:lnTo>
                    <a:lnTo>
                      <a:pt x="4812" y="1446"/>
                    </a:lnTo>
                    <a:lnTo>
                      <a:pt x="4824" y="1446"/>
                    </a:lnTo>
                    <a:lnTo>
                      <a:pt x="4854" y="1446"/>
                    </a:lnTo>
                    <a:lnTo>
                      <a:pt x="4856" y="1448"/>
                    </a:lnTo>
                    <a:lnTo>
                      <a:pt x="4858" y="1448"/>
                    </a:lnTo>
                    <a:lnTo>
                      <a:pt x="4854" y="1452"/>
                    </a:lnTo>
                    <a:lnTo>
                      <a:pt x="4848" y="1460"/>
                    </a:lnTo>
                    <a:lnTo>
                      <a:pt x="4838" y="1472"/>
                    </a:lnTo>
                    <a:lnTo>
                      <a:pt x="4830" y="1490"/>
                    </a:lnTo>
                    <a:lnTo>
                      <a:pt x="4828" y="1500"/>
                    </a:lnTo>
                    <a:lnTo>
                      <a:pt x="4824" y="1512"/>
                    </a:lnTo>
                    <a:lnTo>
                      <a:pt x="4822" y="1526"/>
                    </a:lnTo>
                    <a:lnTo>
                      <a:pt x="4818" y="1536"/>
                    </a:lnTo>
                    <a:lnTo>
                      <a:pt x="4814" y="1544"/>
                    </a:lnTo>
                    <a:lnTo>
                      <a:pt x="4810" y="1552"/>
                    </a:lnTo>
                    <a:lnTo>
                      <a:pt x="4798" y="1564"/>
                    </a:lnTo>
                    <a:lnTo>
                      <a:pt x="4784" y="1572"/>
                    </a:lnTo>
                    <a:lnTo>
                      <a:pt x="4766" y="1582"/>
                    </a:lnTo>
                    <a:lnTo>
                      <a:pt x="4748" y="1594"/>
                    </a:lnTo>
                    <a:lnTo>
                      <a:pt x="4726" y="1612"/>
                    </a:lnTo>
                    <a:lnTo>
                      <a:pt x="4716" y="1622"/>
                    </a:lnTo>
                    <a:lnTo>
                      <a:pt x="4704" y="1636"/>
                    </a:lnTo>
                    <a:lnTo>
                      <a:pt x="4664" y="1686"/>
                    </a:lnTo>
                    <a:lnTo>
                      <a:pt x="4646" y="1706"/>
                    </a:lnTo>
                    <a:lnTo>
                      <a:pt x="4630" y="1722"/>
                    </a:lnTo>
                    <a:lnTo>
                      <a:pt x="4614" y="1734"/>
                    </a:lnTo>
                    <a:lnTo>
                      <a:pt x="4600" y="1744"/>
                    </a:lnTo>
                    <a:lnTo>
                      <a:pt x="4584" y="1752"/>
                    </a:lnTo>
                    <a:lnTo>
                      <a:pt x="4568" y="1756"/>
                    </a:lnTo>
                    <a:lnTo>
                      <a:pt x="4554" y="1760"/>
                    </a:lnTo>
                    <a:lnTo>
                      <a:pt x="4546" y="1764"/>
                    </a:lnTo>
                    <a:lnTo>
                      <a:pt x="4544" y="1770"/>
                    </a:lnTo>
                    <a:lnTo>
                      <a:pt x="4542" y="1776"/>
                    </a:lnTo>
                    <a:lnTo>
                      <a:pt x="4542" y="1784"/>
                    </a:lnTo>
                    <a:lnTo>
                      <a:pt x="4540" y="1792"/>
                    </a:lnTo>
                    <a:lnTo>
                      <a:pt x="4532" y="1802"/>
                    </a:lnTo>
                    <a:lnTo>
                      <a:pt x="4520" y="1812"/>
                    </a:lnTo>
                    <a:lnTo>
                      <a:pt x="4514" y="1820"/>
                    </a:lnTo>
                    <a:lnTo>
                      <a:pt x="4508" y="1828"/>
                    </a:lnTo>
                    <a:lnTo>
                      <a:pt x="4502" y="1840"/>
                    </a:lnTo>
                    <a:lnTo>
                      <a:pt x="4498" y="1854"/>
                    </a:lnTo>
                    <a:lnTo>
                      <a:pt x="4496" y="1868"/>
                    </a:lnTo>
                    <a:lnTo>
                      <a:pt x="4494" y="1886"/>
                    </a:lnTo>
                    <a:lnTo>
                      <a:pt x="4494" y="1922"/>
                    </a:lnTo>
                    <a:lnTo>
                      <a:pt x="4496" y="1962"/>
                    </a:lnTo>
                    <a:lnTo>
                      <a:pt x="4502" y="2006"/>
                    </a:lnTo>
                    <a:lnTo>
                      <a:pt x="4508" y="2050"/>
                    </a:lnTo>
                    <a:lnTo>
                      <a:pt x="4518" y="2092"/>
                    </a:lnTo>
                    <a:lnTo>
                      <a:pt x="4520" y="2110"/>
                    </a:lnTo>
                    <a:lnTo>
                      <a:pt x="4522" y="2132"/>
                    </a:lnTo>
                    <a:lnTo>
                      <a:pt x="4526" y="2152"/>
                    </a:lnTo>
                    <a:lnTo>
                      <a:pt x="4530" y="2168"/>
                    </a:lnTo>
                    <a:lnTo>
                      <a:pt x="4532" y="2172"/>
                    </a:lnTo>
                    <a:lnTo>
                      <a:pt x="4536" y="2176"/>
                    </a:lnTo>
                    <a:lnTo>
                      <a:pt x="4542" y="2178"/>
                    </a:lnTo>
                    <a:lnTo>
                      <a:pt x="4548" y="2176"/>
                    </a:lnTo>
                    <a:lnTo>
                      <a:pt x="4556" y="2172"/>
                    </a:lnTo>
                    <a:lnTo>
                      <a:pt x="4564" y="2164"/>
                    </a:lnTo>
                    <a:lnTo>
                      <a:pt x="4574" y="2152"/>
                    </a:lnTo>
                    <a:lnTo>
                      <a:pt x="4588" y="2136"/>
                    </a:lnTo>
                    <a:lnTo>
                      <a:pt x="4594" y="2124"/>
                    </a:lnTo>
                    <a:lnTo>
                      <a:pt x="4600" y="2114"/>
                    </a:lnTo>
                    <a:lnTo>
                      <a:pt x="4608" y="2094"/>
                    </a:lnTo>
                    <a:lnTo>
                      <a:pt x="4610" y="2080"/>
                    </a:lnTo>
                    <a:lnTo>
                      <a:pt x="4612" y="2068"/>
                    </a:lnTo>
                    <a:lnTo>
                      <a:pt x="4612" y="2060"/>
                    </a:lnTo>
                    <a:lnTo>
                      <a:pt x="4614" y="2056"/>
                    </a:lnTo>
                    <a:lnTo>
                      <a:pt x="4618" y="2054"/>
                    </a:lnTo>
                    <a:lnTo>
                      <a:pt x="4626" y="2050"/>
                    </a:lnTo>
                    <a:lnTo>
                      <a:pt x="4644" y="2050"/>
                    </a:lnTo>
                    <a:lnTo>
                      <a:pt x="4654" y="2048"/>
                    </a:lnTo>
                    <a:lnTo>
                      <a:pt x="4660" y="2046"/>
                    </a:lnTo>
                    <a:lnTo>
                      <a:pt x="4664" y="2042"/>
                    </a:lnTo>
                    <a:lnTo>
                      <a:pt x="4668" y="2038"/>
                    </a:lnTo>
                    <a:lnTo>
                      <a:pt x="4670" y="2024"/>
                    </a:lnTo>
                    <a:lnTo>
                      <a:pt x="4670" y="2010"/>
                    </a:lnTo>
                    <a:lnTo>
                      <a:pt x="4670" y="1996"/>
                    </a:lnTo>
                    <a:lnTo>
                      <a:pt x="4672" y="1988"/>
                    </a:lnTo>
                    <a:lnTo>
                      <a:pt x="4676" y="1982"/>
                    </a:lnTo>
                    <a:lnTo>
                      <a:pt x="4680" y="1976"/>
                    </a:lnTo>
                    <a:lnTo>
                      <a:pt x="4686" y="1972"/>
                    </a:lnTo>
                    <a:lnTo>
                      <a:pt x="4694" y="1968"/>
                    </a:lnTo>
                    <a:lnTo>
                      <a:pt x="4704" y="1968"/>
                    </a:lnTo>
                    <a:lnTo>
                      <a:pt x="4730" y="1964"/>
                    </a:lnTo>
                    <a:lnTo>
                      <a:pt x="4740" y="1960"/>
                    </a:lnTo>
                    <a:lnTo>
                      <a:pt x="4744" y="1956"/>
                    </a:lnTo>
                    <a:lnTo>
                      <a:pt x="4748" y="1952"/>
                    </a:lnTo>
                    <a:lnTo>
                      <a:pt x="4750" y="1948"/>
                    </a:lnTo>
                    <a:lnTo>
                      <a:pt x="4750" y="1944"/>
                    </a:lnTo>
                    <a:lnTo>
                      <a:pt x="4748" y="1938"/>
                    </a:lnTo>
                    <a:lnTo>
                      <a:pt x="4744" y="1926"/>
                    </a:lnTo>
                    <a:lnTo>
                      <a:pt x="4740" y="1912"/>
                    </a:lnTo>
                    <a:lnTo>
                      <a:pt x="4738" y="1904"/>
                    </a:lnTo>
                    <a:lnTo>
                      <a:pt x="4738" y="1896"/>
                    </a:lnTo>
                    <a:lnTo>
                      <a:pt x="4740" y="1888"/>
                    </a:lnTo>
                    <a:lnTo>
                      <a:pt x="4744" y="1880"/>
                    </a:lnTo>
                    <a:lnTo>
                      <a:pt x="4748" y="1874"/>
                    </a:lnTo>
                    <a:lnTo>
                      <a:pt x="4752" y="1870"/>
                    </a:lnTo>
                    <a:lnTo>
                      <a:pt x="4756" y="1866"/>
                    </a:lnTo>
                    <a:lnTo>
                      <a:pt x="4760" y="1866"/>
                    </a:lnTo>
                    <a:lnTo>
                      <a:pt x="4770" y="1866"/>
                    </a:lnTo>
                    <a:lnTo>
                      <a:pt x="4778" y="1870"/>
                    </a:lnTo>
                    <a:lnTo>
                      <a:pt x="4784" y="1874"/>
                    </a:lnTo>
                    <a:lnTo>
                      <a:pt x="4792" y="1874"/>
                    </a:lnTo>
                    <a:lnTo>
                      <a:pt x="4794" y="1874"/>
                    </a:lnTo>
                    <a:lnTo>
                      <a:pt x="4796" y="1872"/>
                    </a:lnTo>
                    <a:lnTo>
                      <a:pt x="4800" y="1862"/>
                    </a:lnTo>
                    <a:lnTo>
                      <a:pt x="4800" y="1854"/>
                    </a:lnTo>
                    <a:lnTo>
                      <a:pt x="4800" y="1846"/>
                    </a:lnTo>
                    <a:lnTo>
                      <a:pt x="4798" y="1840"/>
                    </a:lnTo>
                    <a:lnTo>
                      <a:pt x="4796" y="1836"/>
                    </a:lnTo>
                    <a:lnTo>
                      <a:pt x="4788" y="1828"/>
                    </a:lnTo>
                    <a:lnTo>
                      <a:pt x="4782" y="1822"/>
                    </a:lnTo>
                    <a:lnTo>
                      <a:pt x="4774" y="1816"/>
                    </a:lnTo>
                    <a:lnTo>
                      <a:pt x="4772" y="1814"/>
                    </a:lnTo>
                    <a:lnTo>
                      <a:pt x="4772" y="1810"/>
                    </a:lnTo>
                    <a:lnTo>
                      <a:pt x="4772" y="1806"/>
                    </a:lnTo>
                    <a:lnTo>
                      <a:pt x="4774" y="1802"/>
                    </a:lnTo>
                    <a:lnTo>
                      <a:pt x="4782" y="1790"/>
                    </a:lnTo>
                    <a:lnTo>
                      <a:pt x="4790" y="1780"/>
                    </a:lnTo>
                    <a:lnTo>
                      <a:pt x="4794" y="1772"/>
                    </a:lnTo>
                    <a:lnTo>
                      <a:pt x="4794" y="1766"/>
                    </a:lnTo>
                    <a:lnTo>
                      <a:pt x="4792" y="1760"/>
                    </a:lnTo>
                    <a:lnTo>
                      <a:pt x="4788" y="1756"/>
                    </a:lnTo>
                    <a:lnTo>
                      <a:pt x="4782" y="1752"/>
                    </a:lnTo>
                    <a:lnTo>
                      <a:pt x="4768" y="1748"/>
                    </a:lnTo>
                    <a:lnTo>
                      <a:pt x="4756" y="1744"/>
                    </a:lnTo>
                    <a:lnTo>
                      <a:pt x="4750" y="1740"/>
                    </a:lnTo>
                    <a:lnTo>
                      <a:pt x="4746" y="1738"/>
                    </a:lnTo>
                    <a:lnTo>
                      <a:pt x="4746" y="1732"/>
                    </a:lnTo>
                    <a:lnTo>
                      <a:pt x="4748" y="1728"/>
                    </a:lnTo>
                    <a:lnTo>
                      <a:pt x="4752" y="1720"/>
                    </a:lnTo>
                    <a:lnTo>
                      <a:pt x="4762" y="1712"/>
                    </a:lnTo>
                    <a:lnTo>
                      <a:pt x="4782" y="1694"/>
                    </a:lnTo>
                    <a:lnTo>
                      <a:pt x="4794" y="1678"/>
                    </a:lnTo>
                    <a:lnTo>
                      <a:pt x="4800" y="1664"/>
                    </a:lnTo>
                    <a:lnTo>
                      <a:pt x="4804" y="1652"/>
                    </a:lnTo>
                    <a:lnTo>
                      <a:pt x="4806" y="1642"/>
                    </a:lnTo>
                    <a:lnTo>
                      <a:pt x="4810" y="1634"/>
                    </a:lnTo>
                    <a:lnTo>
                      <a:pt x="4816" y="1628"/>
                    </a:lnTo>
                    <a:lnTo>
                      <a:pt x="4828" y="1622"/>
                    </a:lnTo>
                    <a:lnTo>
                      <a:pt x="4840" y="1618"/>
                    </a:lnTo>
                    <a:lnTo>
                      <a:pt x="4848" y="1618"/>
                    </a:lnTo>
                    <a:lnTo>
                      <a:pt x="4852" y="1620"/>
                    </a:lnTo>
                    <a:lnTo>
                      <a:pt x="4854" y="1622"/>
                    </a:lnTo>
                    <a:lnTo>
                      <a:pt x="4856" y="1624"/>
                    </a:lnTo>
                    <a:lnTo>
                      <a:pt x="4862" y="1622"/>
                    </a:lnTo>
                    <a:lnTo>
                      <a:pt x="4872" y="1616"/>
                    </a:lnTo>
                    <a:lnTo>
                      <a:pt x="4888" y="1606"/>
                    </a:lnTo>
                    <a:lnTo>
                      <a:pt x="4900" y="1598"/>
                    </a:lnTo>
                    <a:lnTo>
                      <a:pt x="4908" y="1592"/>
                    </a:lnTo>
                    <a:lnTo>
                      <a:pt x="4914" y="1592"/>
                    </a:lnTo>
                    <a:lnTo>
                      <a:pt x="4916" y="1592"/>
                    </a:lnTo>
                    <a:lnTo>
                      <a:pt x="4918" y="1596"/>
                    </a:lnTo>
                    <a:lnTo>
                      <a:pt x="4918" y="1600"/>
                    </a:lnTo>
                    <a:lnTo>
                      <a:pt x="4914" y="1612"/>
                    </a:lnTo>
                    <a:lnTo>
                      <a:pt x="4910" y="1624"/>
                    </a:lnTo>
                    <a:lnTo>
                      <a:pt x="4910" y="1628"/>
                    </a:lnTo>
                    <a:lnTo>
                      <a:pt x="4910" y="1632"/>
                    </a:lnTo>
                    <a:lnTo>
                      <a:pt x="4912" y="1632"/>
                    </a:lnTo>
                    <a:lnTo>
                      <a:pt x="4916" y="1632"/>
                    </a:lnTo>
                    <a:lnTo>
                      <a:pt x="4934" y="1618"/>
                    </a:lnTo>
                    <a:lnTo>
                      <a:pt x="4958" y="1600"/>
                    </a:lnTo>
                    <a:lnTo>
                      <a:pt x="4980" y="1588"/>
                    </a:lnTo>
                    <a:lnTo>
                      <a:pt x="4990" y="1586"/>
                    </a:lnTo>
                    <a:lnTo>
                      <a:pt x="5000" y="1584"/>
                    </a:lnTo>
                    <a:lnTo>
                      <a:pt x="5016" y="1584"/>
                    </a:lnTo>
                    <a:lnTo>
                      <a:pt x="5032" y="1588"/>
                    </a:lnTo>
                    <a:lnTo>
                      <a:pt x="5048" y="1596"/>
                    </a:lnTo>
                    <a:lnTo>
                      <a:pt x="5060" y="1606"/>
                    </a:lnTo>
                    <a:lnTo>
                      <a:pt x="5072" y="1618"/>
                    </a:lnTo>
                    <a:lnTo>
                      <a:pt x="5080" y="1628"/>
                    </a:lnTo>
                    <a:lnTo>
                      <a:pt x="5082" y="1630"/>
                    </a:lnTo>
                    <a:lnTo>
                      <a:pt x="5084" y="1628"/>
                    </a:lnTo>
                    <a:lnTo>
                      <a:pt x="5086" y="1620"/>
                    </a:lnTo>
                    <a:lnTo>
                      <a:pt x="5094" y="1608"/>
                    </a:lnTo>
                    <a:lnTo>
                      <a:pt x="5108" y="1592"/>
                    </a:lnTo>
                    <a:lnTo>
                      <a:pt x="5118" y="1584"/>
                    </a:lnTo>
                    <a:lnTo>
                      <a:pt x="5132" y="1574"/>
                    </a:lnTo>
                    <a:lnTo>
                      <a:pt x="5148" y="1564"/>
                    </a:lnTo>
                    <a:lnTo>
                      <a:pt x="5168" y="1552"/>
                    </a:lnTo>
                    <a:lnTo>
                      <a:pt x="5186" y="1542"/>
                    </a:lnTo>
                    <a:lnTo>
                      <a:pt x="5202" y="1532"/>
                    </a:lnTo>
                    <a:lnTo>
                      <a:pt x="5236" y="1508"/>
                    </a:lnTo>
                    <a:lnTo>
                      <a:pt x="5252" y="1496"/>
                    </a:lnTo>
                    <a:lnTo>
                      <a:pt x="5272" y="1484"/>
                    </a:lnTo>
                    <a:lnTo>
                      <a:pt x="5290" y="1474"/>
                    </a:lnTo>
                    <a:lnTo>
                      <a:pt x="5312" y="1466"/>
                    </a:lnTo>
                    <a:lnTo>
                      <a:pt x="5330" y="1460"/>
                    </a:lnTo>
                    <a:lnTo>
                      <a:pt x="5348" y="1456"/>
                    </a:lnTo>
                    <a:lnTo>
                      <a:pt x="5362" y="1454"/>
                    </a:lnTo>
                    <a:lnTo>
                      <a:pt x="5374" y="1454"/>
                    </a:lnTo>
                    <a:lnTo>
                      <a:pt x="5396" y="1456"/>
                    </a:lnTo>
                    <a:lnTo>
                      <a:pt x="5410" y="1460"/>
                    </a:lnTo>
                    <a:lnTo>
                      <a:pt x="5422" y="1464"/>
                    </a:lnTo>
                    <a:lnTo>
                      <a:pt x="5430" y="1466"/>
                    </a:lnTo>
                    <a:lnTo>
                      <a:pt x="5434" y="1466"/>
                    </a:lnTo>
                    <a:lnTo>
                      <a:pt x="5438" y="1464"/>
                    </a:lnTo>
                    <a:lnTo>
                      <a:pt x="5448" y="1458"/>
                    </a:lnTo>
                    <a:lnTo>
                      <a:pt x="5454" y="1448"/>
                    </a:lnTo>
                    <a:lnTo>
                      <a:pt x="5458" y="1440"/>
                    </a:lnTo>
                    <a:lnTo>
                      <a:pt x="5456" y="1432"/>
                    </a:lnTo>
                    <a:lnTo>
                      <a:pt x="5450" y="1422"/>
                    </a:lnTo>
                    <a:lnTo>
                      <a:pt x="5436" y="1400"/>
                    </a:lnTo>
                    <a:lnTo>
                      <a:pt x="5428" y="1386"/>
                    </a:lnTo>
                    <a:lnTo>
                      <a:pt x="5420" y="1368"/>
                    </a:lnTo>
                    <a:lnTo>
                      <a:pt x="5412" y="1348"/>
                    </a:lnTo>
                    <a:lnTo>
                      <a:pt x="5404" y="1338"/>
                    </a:lnTo>
                    <a:lnTo>
                      <a:pt x="5400" y="1336"/>
                    </a:lnTo>
                    <a:lnTo>
                      <a:pt x="5396" y="1336"/>
                    </a:lnTo>
                    <a:lnTo>
                      <a:pt x="5390" y="1336"/>
                    </a:lnTo>
                    <a:lnTo>
                      <a:pt x="5384" y="1338"/>
                    </a:lnTo>
                    <a:lnTo>
                      <a:pt x="5378" y="1338"/>
                    </a:lnTo>
                    <a:lnTo>
                      <a:pt x="5376" y="1336"/>
                    </a:lnTo>
                    <a:lnTo>
                      <a:pt x="5374" y="1334"/>
                    </a:lnTo>
                    <a:lnTo>
                      <a:pt x="5368" y="1322"/>
                    </a:lnTo>
                    <a:lnTo>
                      <a:pt x="5368" y="1316"/>
                    </a:lnTo>
                    <a:lnTo>
                      <a:pt x="5368" y="1312"/>
                    </a:lnTo>
                    <a:lnTo>
                      <a:pt x="5372" y="1310"/>
                    </a:lnTo>
                    <a:lnTo>
                      <a:pt x="5374" y="1308"/>
                    </a:lnTo>
                    <a:lnTo>
                      <a:pt x="5384" y="1308"/>
                    </a:lnTo>
                    <a:lnTo>
                      <a:pt x="5398" y="1310"/>
                    </a:lnTo>
                    <a:lnTo>
                      <a:pt x="5414" y="1312"/>
                    </a:lnTo>
                    <a:lnTo>
                      <a:pt x="5432" y="1310"/>
                    </a:lnTo>
                    <a:lnTo>
                      <a:pt x="5440" y="1308"/>
                    </a:lnTo>
                    <a:lnTo>
                      <a:pt x="5448" y="1304"/>
                    </a:lnTo>
                    <a:lnTo>
                      <a:pt x="5454" y="1298"/>
                    </a:lnTo>
                    <a:lnTo>
                      <a:pt x="5462" y="1292"/>
                    </a:lnTo>
                    <a:lnTo>
                      <a:pt x="5478" y="1272"/>
                    </a:lnTo>
                    <a:lnTo>
                      <a:pt x="5478" y="1258"/>
                    </a:lnTo>
                    <a:lnTo>
                      <a:pt x="5486" y="1248"/>
                    </a:lnTo>
                    <a:lnTo>
                      <a:pt x="5490" y="1244"/>
                    </a:lnTo>
                    <a:lnTo>
                      <a:pt x="5490" y="1240"/>
                    </a:lnTo>
                    <a:lnTo>
                      <a:pt x="5490" y="1236"/>
                    </a:lnTo>
                    <a:lnTo>
                      <a:pt x="5488" y="1232"/>
                    </a:lnTo>
                    <a:lnTo>
                      <a:pt x="5480" y="1220"/>
                    </a:lnTo>
                    <a:lnTo>
                      <a:pt x="5478" y="1216"/>
                    </a:lnTo>
                    <a:lnTo>
                      <a:pt x="5478" y="1204"/>
                    </a:lnTo>
                    <a:lnTo>
                      <a:pt x="5480" y="1200"/>
                    </a:lnTo>
                    <a:lnTo>
                      <a:pt x="5484" y="1200"/>
                    </a:lnTo>
                    <a:lnTo>
                      <a:pt x="5490" y="1200"/>
                    </a:lnTo>
                    <a:lnTo>
                      <a:pt x="5496" y="1202"/>
                    </a:lnTo>
                    <a:lnTo>
                      <a:pt x="5502" y="1206"/>
                    </a:lnTo>
                    <a:lnTo>
                      <a:pt x="5510" y="1212"/>
                    </a:lnTo>
                    <a:lnTo>
                      <a:pt x="5516" y="1220"/>
                    </a:lnTo>
                    <a:lnTo>
                      <a:pt x="5520" y="1230"/>
                    </a:lnTo>
                    <a:lnTo>
                      <a:pt x="5524" y="1238"/>
                    </a:lnTo>
                    <a:lnTo>
                      <a:pt x="5530" y="1242"/>
                    </a:lnTo>
                    <a:lnTo>
                      <a:pt x="5536" y="1244"/>
                    </a:lnTo>
                    <a:lnTo>
                      <a:pt x="5542" y="1246"/>
                    </a:lnTo>
                    <a:lnTo>
                      <a:pt x="5556" y="1244"/>
                    </a:lnTo>
                    <a:lnTo>
                      <a:pt x="5572" y="1242"/>
                    </a:lnTo>
                    <a:lnTo>
                      <a:pt x="5588" y="1238"/>
                    </a:lnTo>
                    <a:lnTo>
                      <a:pt x="5596" y="1238"/>
                    </a:lnTo>
                    <a:lnTo>
                      <a:pt x="5604" y="1238"/>
                    </a:lnTo>
                    <a:lnTo>
                      <a:pt x="5610" y="1242"/>
                    </a:lnTo>
                    <a:lnTo>
                      <a:pt x="5618" y="1246"/>
                    </a:lnTo>
                    <a:lnTo>
                      <a:pt x="5624" y="1252"/>
                    </a:lnTo>
                    <a:lnTo>
                      <a:pt x="5628" y="1262"/>
                    </a:lnTo>
                    <a:lnTo>
                      <a:pt x="5638" y="1278"/>
                    </a:lnTo>
                    <a:lnTo>
                      <a:pt x="5648" y="1290"/>
                    </a:lnTo>
                    <a:lnTo>
                      <a:pt x="5656" y="1294"/>
                    </a:lnTo>
                    <a:lnTo>
                      <a:pt x="5664" y="1296"/>
                    </a:lnTo>
                    <a:lnTo>
                      <a:pt x="5674" y="1298"/>
                    </a:lnTo>
                    <a:lnTo>
                      <a:pt x="5682" y="1298"/>
                    </a:lnTo>
                    <a:lnTo>
                      <a:pt x="5690" y="1302"/>
                    </a:lnTo>
                    <a:lnTo>
                      <a:pt x="5696" y="1310"/>
                    </a:lnTo>
                    <a:lnTo>
                      <a:pt x="5700" y="1316"/>
                    </a:lnTo>
                    <a:lnTo>
                      <a:pt x="5706" y="1320"/>
                    </a:lnTo>
                    <a:lnTo>
                      <a:pt x="5710" y="1322"/>
                    </a:lnTo>
                    <a:lnTo>
                      <a:pt x="5716" y="1322"/>
                    </a:lnTo>
                    <a:lnTo>
                      <a:pt x="5726" y="1322"/>
                    </a:lnTo>
                    <a:lnTo>
                      <a:pt x="5738" y="1318"/>
                    </a:lnTo>
                    <a:lnTo>
                      <a:pt x="5748" y="1310"/>
                    </a:lnTo>
                    <a:lnTo>
                      <a:pt x="5756" y="1298"/>
                    </a:lnTo>
                    <a:lnTo>
                      <a:pt x="5764" y="1284"/>
                    </a:lnTo>
                    <a:lnTo>
                      <a:pt x="5766" y="1268"/>
                    </a:lnTo>
                    <a:lnTo>
                      <a:pt x="5768" y="1254"/>
                    </a:lnTo>
                    <a:lnTo>
                      <a:pt x="5770" y="1248"/>
                    </a:lnTo>
                    <a:lnTo>
                      <a:pt x="5774" y="1246"/>
                    </a:lnTo>
                    <a:lnTo>
                      <a:pt x="5782" y="1240"/>
                    </a:lnTo>
                    <a:lnTo>
                      <a:pt x="5792" y="1238"/>
                    </a:lnTo>
                    <a:lnTo>
                      <a:pt x="5802" y="1238"/>
                    </a:lnTo>
                    <a:lnTo>
                      <a:pt x="5816" y="1234"/>
                    </a:lnTo>
                    <a:lnTo>
                      <a:pt x="5830" y="1228"/>
                    </a:lnTo>
                    <a:lnTo>
                      <a:pt x="5836" y="1222"/>
                    </a:lnTo>
                    <a:lnTo>
                      <a:pt x="5844" y="1216"/>
                    </a:lnTo>
                    <a:lnTo>
                      <a:pt x="5854" y="1204"/>
                    </a:lnTo>
                    <a:lnTo>
                      <a:pt x="5856" y="1198"/>
                    </a:lnTo>
                    <a:lnTo>
                      <a:pt x="5856" y="1196"/>
                    </a:lnTo>
                    <a:lnTo>
                      <a:pt x="5854" y="1194"/>
                    </a:lnTo>
                    <a:lnTo>
                      <a:pt x="5846" y="1194"/>
                    </a:lnTo>
                    <a:lnTo>
                      <a:pt x="5836" y="1192"/>
                    </a:lnTo>
                    <a:lnTo>
                      <a:pt x="5824" y="1188"/>
                    </a:lnTo>
                    <a:lnTo>
                      <a:pt x="5816" y="1184"/>
                    </a:lnTo>
                    <a:lnTo>
                      <a:pt x="5810" y="1180"/>
                    </a:lnTo>
                    <a:lnTo>
                      <a:pt x="5804" y="1174"/>
                    </a:lnTo>
                    <a:lnTo>
                      <a:pt x="5798" y="1166"/>
                    </a:lnTo>
                    <a:close/>
                  </a:path>
                </a:pathLst>
              </a:custGeom>
              <a:grpFill/>
              <a:ln w="6350">
                <a:solidFill>
                  <a:srgbClr val="121628"/>
                </a:solidFill>
                <a:round/>
                <a:headEnd/>
                <a:tailEnd/>
              </a:ln>
            </p:spPr>
            <p:txBody>
              <a:bodyPr/>
              <a:lstStyle/>
              <a:p>
                <a:endParaRPr lang="en-US" b="1" dirty="0"/>
              </a:p>
            </p:txBody>
          </p:sp>
          <p:sp>
            <p:nvSpPr>
              <p:cNvPr id="113" name="Freeform 6004">
                <a:extLst>
                  <a:ext uri="{FF2B5EF4-FFF2-40B4-BE49-F238E27FC236}">
                    <a16:creationId xmlns:a16="http://schemas.microsoft.com/office/drawing/2014/main" id="{B4D18BEC-1807-49A5-B795-02B490AAE5B9}"/>
                  </a:ext>
                </a:extLst>
              </p:cNvPr>
              <p:cNvSpPr>
                <a:spLocks/>
              </p:cNvSpPr>
              <p:nvPr/>
            </p:nvSpPr>
            <p:spPr bwMode="auto">
              <a:xfrm>
                <a:off x="3537764" y="3604257"/>
                <a:ext cx="5081" cy="6348"/>
              </a:xfrm>
              <a:custGeom>
                <a:avLst/>
                <a:gdLst/>
                <a:ahLst/>
                <a:cxnLst>
                  <a:cxn ang="0">
                    <a:pos x="0" y="6"/>
                  </a:cxn>
                  <a:cxn ang="0">
                    <a:pos x="0" y="6"/>
                  </a:cxn>
                  <a:cxn ang="0">
                    <a:pos x="2" y="8"/>
                  </a:cxn>
                  <a:cxn ang="0">
                    <a:pos x="4" y="10"/>
                  </a:cxn>
                  <a:cxn ang="0">
                    <a:pos x="6" y="8"/>
                  </a:cxn>
                  <a:cxn ang="0">
                    <a:pos x="8" y="4"/>
                  </a:cxn>
                  <a:cxn ang="0">
                    <a:pos x="8" y="4"/>
                  </a:cxn>
                  <a:cxn ang="0">
                    <a:pos x="6" y="0"/>
                  </a:cxn>
                  <a:cxn ang="0">
                    <a:pos x="4" y="2"/>
                  </a:cxn>
                  <a:cxn ang="0">
                    <a:pos x="2" y="4"/>
                  </a:cxn>
                  <a:cxn ang="0">
                    <a:pos x="0" y="6"/>
                  </a:cxn>
                  <a:cxn ang="0">
                    <a:pos x="0" y="6"/>
                  </a:cxn>
                </a:cxnLst>
                <a:rect l="0" t="0" r="r" b="b"/>
                <a:pathLst>
                  <a:path w="8" h="10">
                    <a:moveTo>
                      <a:pt x="0" y="6"/>
                    </a:moveTo>
                    <a:lnTo>
                      <a:pt x="0" y="6"/>
                    </a:lnTo>
                    <a:lnTo>
                      <a:pt x="2" y="8"/>
                    </a:lnTo>
                    <a:lnTo>
                      <a:pt x="4" y="10"/>
                    </a:lnTo>
                    <a:lnTo>
                      <a:pt x="6" y="8"/>
                    </a:lnTo>
                    <a:lnTo>
                      <a:pt x="8" y="4"/>
                    </a:lnTo>
                    <a:lnTo>
                      <a:pt x="8" y="4"/>
                    </a:lnTo>
                    <a:lnTo>
                      <a:pt x="6" y="0"/>
                    </a:lnTo>
                    <a:lnTo>
                      <a:pt x="4" y="2"/>
                    </a:lnTo>
                    <a:lnTo>
                      <a:pt x="2" y="4"/>
                    </a:lnTo>
                    <a:lnTo>
                      <a:pt x="0" y="6"/>
                    </a:lnTo>
                    <a:lnTo>
                      <a:pt x="0" y="6"/>
                    </a:lnTo>
                    <a:close/>
                  </a:path>
                </a:pathLst>
              </a:custGeom>
              <a:grpFill/>
              <a:ln w="6350">
                <a:solidFill>
                  <a:srgbClr val="121628"/>
                </a:solidFill>
                <a:round/>
                <a:headEnd/>
                <a:tailEnd/>
              </a:ln>
            </p:spPr>
            <p:txBody>
              <a:bodyPr/>
              <a:lstStyle/>
              <a:p>
                <a:endParaRPr lang="da-DK" b="1"/>
              </a:p>
            </p:txBody>
          </p:sp>
          <p:grpSp>
            <p:nvGrpSpPr>
              <p:cNvPr id="114" name="Gruppe 224">
                <a:extLst>
                  <a:ext uri="{FF2B5EF4-FFF2-40B4-BE49-F238E27FC236}">
                    <a16:creationId xmlns:a16="http://schemas.microsoft.com/office/drawing/2014/main" id="{7B9F62B0-E1E2-4D3E-BD4A-5E7D7B393A5A}"/>
                  </a:ext>
                </a:extLst>
              </p:cNvPr>
              <p:cNvGrpSpPr/>
              <p:nvPr/>
            </p:nvGrpSpPr>
            <p:grpSpPr bwMode="auto">
              <a:xfrm>
                <a:off x="61887" y="752420"/>
                <a:ext cx="3986398" cy="2950877"/>
                <a:chOff x="93979" y="699453"/>
                <a:chExt cx="3986530" cy="2951480"/>
              </a:xfrm>
              <a:grpFill/>
            </p:grpSpPr>
            <p:sp>
              <p:nvSpPr>
                <p:cNvPr id="122" name="Freeform 6016">
                  <a:extLst>
                    <a:ext uri="{FF2B5EF4-FFF2-40B4-BE49-F238E27FC236}">
                      <a16:creationId xmlns:a16="http://schemas.microsoft.com/office/drawing/2014/main" id="{1EA354B5-CFFA-452B-AD49-50C3E007E839}"/>
                    </a:ext>
                  </a:extLst>
                </p:cNvPr>
                <p:cNvSpPr>
                  <a:spLocks/>
                </p:cNvSpPr>
                <p:nvPr/>
              </p:nvSpPr>
              <p:spPr bwMode="auto">
                <a:xfrm>
                  <a:off x="1352550" y="1099503"/>
                  <a:ext cx="40640" cy="26670"/>
                </a:xfrm>
                <a:custGeom>
                  <a:avLst/>
                  <a:gdLst/>
                  <a:ahLst/>
                  <a:cxnLst>
                    <a:cxn ang="0">
                      <a:pos x="54" y="2"/>
                    </a:cxn>
                    <a:cxn ang="0">
                      <a:pos x="54" y="2"/>
                    </a:cxn>
                    <a:cxn ang="0">
                      <a:pos x="32" y="12"/>
                    </a:cxn>
                    <a:cxn ang="0">
                      <a:pos x="10" y="24"/>
                    </a:cxn>
                    <a:cxn ang="0">
                      <a:pos x="4" y="30"/>
                    </a:cxn>
                    <a:cxn ang="0">
                      <a:pos x="0" y="36"/>
                    </a:cxn>
                    <a:cxn ang="0">
                      <a:pos x="2" y="38"/>
                    </a:cxn>
                    <a:cxn ang="0">
                      <a:pos x="4" y="40"/>
                    </a:cxn>
                    <a:cxn ang="0">
                      <a:pos x="16" y="42"/>
                    </a:cxn>
                    <a:cxn ang="0">
                      <a:pos x="16" y="42"/>
                    </a:cxn>
                    <a:cxn ang="0">
                      <a:pos x="22" y="42"/>
                    </a:cxn>
                    <a:cxn ang="0">
                      <a:pos x="28" y="42"/>
                    </a:cxn>
                    <a:cxn ang="0">
                      <a:pos x="40" y="36"/>
                    </a:cxn>
                    <a:cxn ang="0">
                      <a:pos x="50" y="28"/>
                    </a:cxn>
                    <a:cxn ang="0">
                      <a:pos x="58" y="20"/>
                    </a:cxn>
                    <a:cxn ang="0">
                      <a:pos x="62" y="10"/>
                    </a:cxn>
                    <a:cxn ang="0">
                      <a:pos x="64" y="4"/>
                    </a:cxn>
                    <a:cxn ang="0">
                      <a:pos x="64" y="2"/>
                    </a:cxn>
                    <a:cxn ang="0">
                      <a:pos x="62" y="0"/>
                    </a:cxn>
                    <a:cxn ang="0">
                      <a:pos x="58" y="0"/>
                    </a:cxn>
                    <a:cxn ang="0">
                      <a:pos x="54" y="2"/>
                    </a:cxn>
                    <a:cxn ang="0">
                      <a:pos x="54" y="2"/>
                    </a:cxn>
                  </a:cxnLst>
                  <a:rect l="0" t="0" r="r" b="b"/>
                  <a:pathLst>
                    <a:path w="64" h="42">
                      <a:moveTo>
                        <a:pt x="54" y="2"/>
                      </a:moveTo>
                      <a:lnTo>
                        <a:pt x="54" y="2"/>
                      </a:lnTo>
                      <a:lnTo>
                        <a:pt x="32" y="12"/>
                      </a:lnTo>
                      <a:lnTo>
                        <a:pt x="10" y="24"/>
                      </a:lnTo>
                      <a:lnTo>
                        <a:pt x="4" y="30"/>
                      </a:lnTo>
                      <a:lnTo>
                        <a:pt x="0" y="36"/>
                      </a:lnTo>
                      <a:lnTo>
                        <a:pt x="2" y="38"/>
                      </a:lnTo>
                      <a:lnTo>
                        <a:pt x="4" y="40"/>
                      </a:lnTo>
                      <a:lnTo>
                        <a:pt x="16" y="42"/>
                      </a:lnTo>
                      <a:lnTo>
                        <a:pt x="16" y="42"/>
                      </a:lnTo>
                      <a:lnTo>
                        <a:pt x="22" y="42"/>
                      </a:lnTo>
                      <a:lnTo>
                        <a:pt x="28" y="42"/>
                      </a:lnTo>
                      <a:lnTo>
                        <a:pt x="40" y="36"/>
                      </a:lnTo>
                      <a:lnTo>
                        <a:pt x="50" y="28"/>
                      </a:lnTo>
                      <a:lnTo>
                        <a:pt x="58" y="20"/>
                      </a:lnTo>
                      <a:lnTo>
                        <a:pt x="62" y="10"/>
                      </a:lnTo>
                      <a:lnTo>
                        <a:pt x="64" y="4"/>
                      </a:lnTo>
                      <a:lnTo>
                        <a:pt x="64" y="2"/>
                      </a:lnTo>
                      <a:lnTo>
                        <a:pt x="62" y="0"/>
                      </a:lnTo>
                      <a:lnTo>
                        <a:pt x="58" y="0"/>
                      </a:lnTo>
                      <a:lnTo>
                        <a:pt x="54" y="2"/>
                      </a:lnTo>
                      <a:lnTo>
                        <a:pt x="54" y="2"/>
                      </a:lnTo>
                      <a:close/>
                    </a:path>
                  </a:pathLst>
                </a:custGeom>
                <a:grpFill/>
                <a:ln w="6350">
                  <a:solidFill>
                    <a:srgbClr val="121628"/>
                  </a:solidFill>
                  <a:round/>
                  <a:headEnd/>
                  <a:tailEnd/>
                </a:ln>
              </p:spPr>
              <p:txBody>
                <a:bodyPr/>
                <a:lstStyle/>
                <a:p>
                  <a:endParaRPr lang="da-DK" b="1"/>
                </a:p>
              </p:txBody>
            </p:sp>
            <p:sp>
              <p:nvSpPr>
                <p:cNvPr id="123" name="Freeform 6017">
                  <a:extLst>
                    <a:ext uri="{FF2B5EF4-FFF2-40B4-BE49-F238E27FC236}">
                      <a16:creationId xmlns:a16="http://schemas.microsoft.com/office/drawing/2014/main" id="{4BC9AB0C-57F7-4FCE-929D-DA2992F8CB02}"/>
                    </a:ext>
                  </a:extLst>
                </p:cNvPr>
                <p:cNvSpPr>
                  <a:spLocks/>
                </p:cNvSpPr>
                <p:nvPr/>
              </p:nvSpPr>
              <p:spPr bwMode="auto">
                <a:xfrm>
                  <a:off x="1184910" y="1173163"/>
                  <a:ext cx="270510" cy="165100"/>
                </a:xfrm>
                <a:custGeom>
                  <a:avLst/>
                  <a:gdLst/>
                  <a:ahLst/>
                  <a:cxnLst>
                    <a:cxn ang="0">
                      <a:pos x="20" y="198"/>
                    </a:cxn>
                    <a:cxn ang="0">
                      <a:pos x="68" y="214"/>
                    </a:cxn>
                    <a:cxn ang="0">
                      <a:pos x="92" y="232"/>
                    </a:cxn>
                    <a:cxn ang="0">
                      <a:pos x="106" y="256"/>
                    </a:cxn>
                    <a:cxn ang="0">
                      <a:pos x="116" y="260"/>
                    </a:cxn>
                    <a:cxn ang="0">
                      <a:pos x="146" y="248"/>
                    </a:cxn>
                    <a:cxn ang="0">
                      <a:pos x="168" y="236"/>
                    </a:cxn>
                    <a:cxn ang="0">
                      <a:pos x="184" y="238"/>
                    </a:cxn>
                    <a:cxn ang="0">
                      <a:pos x="208" y="232"/>
                    </a:cxn>
                    <a:cxn ang="0">
                      <a:pos x="216" y="226"/>
                    </a:cxn>
                    <a:cxn ang="0">
                      <a:pos x="224" y="200"/>
                    </a:cxn>
                    <a:cxn ang="0">
                      <a:pos x="232" y="178"/>
                    </a:cxn>
                    <a:cxn ang="0">
                      <a:pos x="254" y="172"/>
                    </a:cxn>
                    <a:cxn ang="0">
                      <a:pos x="266" y="158"/>
                    </a:cxn>
                    <a:cxn ang="0">
                      <a:pos x="280" y="140"/>
                    </a:cxn>
                    <a:cxn ang="0">
                      <a:pos x="322" y="124"/>
                    </a:cxn>
                    <a:cxn ang="0">
                      <a:pos x="392" y="94"/>
                    </a:cxn>
                    <a:cxn ang="0">
                      <a:pos x="418" y="86"/>
                    </a:cxn>
                    <a:cxn ang="0">
                      <a:pos x="424" y="72"/>
                    </a:cxn>
                    <a:cxn ang="0">
                      <a:pos x="408" y="64"/>
                    </a:cxn>
                    <a:cxn ang="0">
                      <a:pos x="370" y="40"/>
                    </a:cxn>
                    <a:cxn ang="0">
                      <a:pos x="334" y="22"/>
                    </a:cxn>
                    <a:cxn ang="0">
                      <a:pos x="302" y="22"/>
                    </a:cxn>
                    <a:cxn ang="0">
                      <a:pos x="284" y="30"/>
                    </a:cxn>
                    <a:cxn ang="0">
                      <a:pos x="276" y="40"/>
                    </a:cxn>
                    <a:cxn ang="0">
                      <a:pos x="272" y="36"/>
                    </a:cxn>
                    <a:cxn ang="0">
                      <a:pos x="268" y="26"/>
                    </a:cxn>
                    <a:cxn ang="0">
                      <a:pos x="260" y="26"/>
                    </a:cxn>
                    <a:cxn ang="0">
                      <a:pos x="234" y="22"/>
                    </a:cxn>
                    <a:cxn ang="0">
                      <a:pos x="192" y="2"/>
                    </a:cxn>
                    <a:cxn ang="0">
                      <a:pos x="168" y="0"/>
                    </a:cxn>
                    <a:cxn ang="0">
                      <a:pos x="138" y="6"/>
                    </a:cxn>
                    <a:cxn ang="0">
                      <a:pos x="54" y="16"/>
                    </a:cxn>
                    <a:cxn ang="0">
                      <a:pos x="50" y="20"/>
                    </a:cxn>
                    <a:cxn ang="0">
                      <a:pos x="56" y="28"/>
                    </a:cxn>
                    <a:cxn ang="0">
                      <a:pos x="64" y="46"/>
                    </a:cxn>
                    <a:cxn ang="0">
                      <a:pos x="76" y="52"/>
                    </a:cxn>
                    <a:cxn ang="0">
                      <a:pos x="86" y="60"/>
                    </a:cxn>
                    <a:cxn ang="0">
                      <a:pos x="74" y="72"/>
                    </a:cxn>
                    <a:cxn ang="0">
                      <a:pos x="72" y="80"/>
                    </a:cxn>
                    <a:cxn ang="0">
                      <a:pos x="58" y="84"/>
                    </a:cxn>
                    <a:cxn ang="0">
                      <a:pos x="56" y="90"/>
                    </a:cxn>
                    <a:cxn ang="0">
                      <a:pos x="48" y="106"/>
                    </a:cxn>
                    <a:cxn ang="0">
                      <a:pos x="46" y="114"/>
                    </a:cxn>
                    <a:cxn ang="0">
                      <a:pos x="56" y="122"/>
                    </a:cxn>
                    <a:cxn ang="0">
                      <a:pos x="44" y="126"/>
                    </a:cxn>
                    <a:cxn ang="0">
                      <a:pos x="30" y="130"/>
                    </a:cxn>
                    <a:cxn ang="0">
                      <a:pos x="34" y="140"/>
                    </a:cxn>
                    <a:cxn ang="0">
                      <a:pos x="22" y="160"/>
                    </a:cxn>
                    <a:cxn ang="0">
                      <a:pos x="4" y="182"/>
                    </a:cxn>
                    <a:cxn ang="0">
                      <a:pos x="0" y="192"/>
                    </a:cxn>
                    <a:cxn ang="0">
                      <a:pos x="2" y="196"/>
                    </a:cxn>
                  </a:cxnLst>
                  <a:rect l="0" t="0" r="r" b="b"/>
                  <a:pathLst>
                    <a:path w="426" h="260">
                      <a:moveTo>
                        <a:pt x="2" y="196"/>
                      </a:moveTo>
                      <a:lnTo>
                        <a:pt x="2" y="196"/>
                      </a:lnTo>
                      <a:lnTo>
                        <a:pt x="20" y="198"/>
                      </a:lnTo>
                      <a:lnTo>
                        <a:pt x="38" y="204"/>
                      </a:lnTo>
                      <a:lnTo>
                        <a:pt x="68" y="214"/>
                      </a:lnTo>
                      <a:lnTo>
                        <a:pt x="68" y="214"/>
                      </a:lnTo>
                      <a:lnTo>
                        <a:pt x="78" y="220"/>
                      </a:lnTo>
                      <a:lnTo>
                        <a:pt x="86" y="226"/>
                      </a:lnTo>
                      <a:lnTo>
                        <a:pt x="92" y="232"/>
                      </a:lnTo>
                      <a:lnTo>
                        <a:pt x="96" y="240"/>
                      </a:lnTo>
                      <a:lnTo>
                        <a:pt x="102" y="252"/>
                      </a:lnTo>
                      <a:lnTo>
                        <a:pt x="106" y="256"/>
                      </a:lnTo>
                      <a:lnTo>
                        <a:pt x="110" y="260"/>
                      </a:lnTo>
                      <a:lnTo>
                        <a:pt x="110" y="260"/>
                      </a:lnTo>
                      <a:lnTo>
                        <a:pt x="116" y="260"/>
                      </a:lnTo>
                      <a:lnTo>
                        <a:pt x="122" y="260"/>
                      </a:lnTo>
                      <a:lnTo>
                        <a:pt x="134" y="256"/>
                      </a:lnTo>
                      <a:lnTo>
                        <a:pt x="146" y="248"/>
                      </a:lnTo>
                      <a:lnTo>
                        <a:pt x="160" y="240"/>
                      </a:lnTo>
                      <a:lnTo>
                        <a:pt x="160" y="240"/>
                      </a:lnTo>
                      <a:lnTo>
                        <a:pt x="168" y="236"/>
                      </a:lnTo>
                      <a:lnTo>
                        <a:pt x="172" y="234"/>
                      </a:lnTo>
                      <a:lnTo>
                        <a:pt x="180" y="236"/>
                      </a:lnTo>
                      <a:lnTo>
                        <a:pt x="184" y="238"/>
                      </a:lnTo>
                      <a:lnTo>
                        <a:pt x="190" y="238"/>
                      </a:lnTo>
                      <a:lnTo>
                        <a:pt x="198" y="236"/>
                      </a:lnTo>
                      <a:lnTo>
                        <a:pt x="208" y="232"/>
                      </a:lnTo>
                      <a:lnTo>
                        <a:pt x="208" y="232"/>
                      </a:lnTo>
                      <a:lnTo>
                        <a:pt x="212" y="230"/>
                      </a:lnTo>
                      <a:lnTo>
                        <a:pt x="216" y="226"/>
                      </a:lnTo>
                      <a:lnTo>
                        <a:pt x="222" y="218"/>
                      </a:lnTo>
                      <a:lnTo>
                        <a:pt x="224" y="210"/>
                      </a:lnTo>
                      <a:lnTo>
                        <a:pt x="224" y="200"/>
                      </a:lnTo>
                      <a:lnTo>
                        <a:pt x="224" y="192"/>
                      </a:lnTo>
                      <a:lnTo>
                        <a:pt x="226" y="184"/>
                      </a:lnTo>
                      <a:lnTo>
                        <a:pt x="232" y="178"/>
                      </a:lnTo>
                      <a:lnTo>
                        <a:pt x="244" y="174"/>
                      </a:lnTo>
                      <a:lnTo>
                        <a:pt x="244" y="174"/>
                      </a:lnTo>
                      <a:lnTo>
                        <a:pt x="254" y="172"/>
                      </a:lnTo>
                      <a:lnTo>
                        <a:pt x="260" y="170"/>
                      </a:lnTo>
                      <a:lnTo>
                        <a:pt x="264" y="164"/>
                      </a:lnTo>
                      <a:lnTo>
                        <a:pt x="266" y="158"/>
                      </a:lnTo>
                      <a:lnTo>
                        <a:pt x="268" y="152"/>
                      </a:lnTo>
                      <a:lnTo>
                        <a:pt x="272" y="146"/>
                      </a:lnTo>
                      <a:lnTo>
                        <a:pt x="280" y="140"/>
                      </a:lnTo>
                      <a:lnTo>
                        <a:pt x="292" y="136"/>
                      </a:lnTo>
                      <a:lnTo>
                        <a:pt x="292" y="136"/>
                      </a:lnTo>
                      <a:lnTo>
                        <a:pt x="322" y="124"/>
                      </a:lnTo>
                      <a:lnTo>
                        <a:pt x="348" y="112"/>
                      </a:lnTo>
                      <a:lnTo>
                        <a:pt x="370" y="102"/>
                      </a:lnTo>
                      <a:lnTo>
                        <a:pt x="392" y="94"/>
                      </a:lnTo>
                      <a:lnTo>
                        <a:pt x="392" y="94"/>
                      </a:lnTo>
                      <a:lnTo>
                        <a:pt x="408" y="90"/>
                      </a:lnTo>
                      <a:lnTo>
                        <a:pt x="418" y="86"/>
                      </a:lnTo>
                      <a:lnTo>
                        <a:pt x="424" y="82"/>
                      </a:lnTo>
                      <a:lnTo>
                        <a:pt x="426" y="76"/>
                      </a:lnTo>
                      <a:lnTo>
                        <a:pt x="424" y="72"/>
                      </a:lnTo>
                      <a:lnTo>
                        <a:pt x="420" y="70"/>
                      </a:lnTo>
                      <a:lnTo>
                        <a:pt x="408" y="64"/>
                      </a:lnTo>
                      <a:lnTo>
                        <a:pt x="408" y="64"/>
                      </a:lnTo>
                      <a:lnTo>
                        <a:pt x="398" y="60"/>
                      </a:lnTo>
                      <a:lnTo>
                        <a:pt x="390" y="54"/>
                      </a:lnTo>
                      <a:lnTo>
                        <a:pt x="370" y="40"/>
                      </a:lnTo>
                      <a:lnTo>
                        <a:pt x="360" y="32"/>
                      </a:lnTo>
                      <a:lnTo>
                        <a:pt x="348" y="26"/>
                      </a:lnTo>
                      <a:lnTo>
                        <a:pt x="334" y="22"/>
                      </a:lnTo>
                      <a:lnTo>
                        <a:pt x="318" y="22"/>
                      </a:lnTo>
                      <a:lnTo>
                        <a:pt x="318" y="22"/>
                      </a:lnTo>
                      <a:lnTo>
                        <a:pt x="302" y="22"/>
                      </a:lnTo>
                      <a:lnTo>
                        <a:pt x="294" y="24"/>
                      </a:lnTo>
                      <a:lnTo>
                        <a:pt x="288" y="26"/>
                      </a:lnTo>
                      <a:lnTo>
                        <a:pt x="284" y="30"/>
                      </a:lnTo>
                      <a:lnTo>
                        <a:pt x="282" y="36"/>
                      </a:lnTo>
                      <a:lnTo>
                        <a:pt x="280" y="38"/>
                      </a:lnTo>
                      <a:lnTo>
                        <a:pt x="276" y="40"/>
                      </a:lnTo>
                      <a:lnTo>
                        <a:pt x="276" y="40"/>
                      </a:lnTo>
                      <a:lnTo>
                        <a:pt x="272" y="40"/>
                      </a:lnTo>
                      <a:lnTo>
                        <a:pt x="272" y="36"/>
                      </a:lnTo>
                      <a:lnTo>
                        <a:pt x="272" y="32"/>
                      </a:lnTo>
                      <a:lnTo>
                        <a:pt x="272" y="30"/>
                      </a:lnTo>
                      <a:lnTo>
                        <a:pt x="268" y="26"/>
                      </a:lnTo>
                      <a:lnTo>
                        <a:pt x="268" y="26"/>
                      </a:lnTo>
                      <a:lnTo>
                        <a:pt x="266" y="26"/>
                      </a:lnTo>
                      <a:lnTo>
                        <a:pt x="260" y="26"/>
                      </a:lnTo>
                      <a:lnTo>
                        <a:pt x="250" y="24"/>
                      </a:lnTo>
                      <a:lnTo>
                        <a:pt x="234" y="22"/>
                      </a:lnTo>
                      <a:lnTo>
                        <a:pt x="234" y="22"/>
                      </a:lnTo>
                      <a:lnTo>
                        <a:pt x="218" y="16"/>
                      </a:lnTo>
                      <a:lnTo>
                        <a:pt x="208" y="12"/>
                      </a:lnTo>
                      <a:lnTo>
                        <a:pt x="192" y="2"/>
                      </a:lnTo>
                      <a:lnTo>
                        <a:pt x="186" y="0"/>
                      </a:lnTo>
                      <a:lnTo>
                        <a:pt x="178" y="0"/>
                      </a:lnTo>
                      <a:lnTo>
                        <a:pt x="168" y="0"/>
                      </a:lnTo>
                      <a:lnTo>
                        <a:pt x="154" y="2"/>
                      </a:lnTo>
                      <a:lnTo>
                        <a:pt x="154" y="2"/>
                      </a:lnTo>
                      <a:lnTo>
                        <a:pt x="138" y="6"/>
                      </a:lnTo>
                      <a:lnTo>
                        <a:pt x="120" y="8"/>
                      </a:lnTo>
                      <a:lnTo>
                        <a:pt x="82" y="12"/>
                      </a:lnTo>
                      <a:lnTo>
                        <a:pt x="54" y="16"/>
                      </a:lnTo>
                      <a:lnTo>
                        <a:pt x="48" y="18"/>
                      </a:lnTo>
                      <a:lnTo>
                        <a:pt x="48" y="18"/>
                      </a:lnTo>
                      <a:lnTo>
                        <a:pt x="50" y="20"/>
                      </a:lnTo>
                      <a:lnTo>
                        <a:pt x="50" y="20"/>
                      </a:lnTo>
                      <a:lnTo>
                        <a:pt x="54" y="24"/>
                      </a:lnTo>
                      <a:lnTo>
                        <a:pt x="56" y="28"/>
                      </a:lnTo>
                      <a:lnTo>
                        <a:pt x="58" y="36"/>
                      </a:lnTo>
                      <a:lnTo>
                        <a:pt x="60" y="42"/>
                      </a:lnTo>
                      <a:lnTo>
                        <a:pt x="64" y="46"/>
                      </a:lnTo>
                      <a:lnTo>
                        <a:pt x="68" y="48"/>
                      </a:lnTo>
                      <a:lnTo>
                        <a:pt x="76" y="52"/>
                      </a:lnTo>
                      <a:lnTo>
                        <a:pt x="76" y="52"/>
                      </a:lnTo>
                      <a:lnTo>
                        <a:pt x="84" y="56"/>
                      </a:lnTo>
                      <a:lnTo>
                        <a:pt x="86" y="58"/>
                      </a:lnTo>
                      <a:lnTo>
                        <a:pt x="86" y="60"/>
                      </a:lnTo>
                      <a:lnTo>
                        <a:pt x="84" y="64"/>
                      </a:lnTo>
                      <a:lnTo>
                        <a:pt x="76" y="68"/>
                      </a:lnTo>
                      <a:lnTo>
                        <a:pt x="74" y="72"/>
                      </a:lnTo>
                      <a:lnTo>
                        <a:pt x="72" y="76"/>
                      </a:lnTo>
                      <a:lnTo>
                        <a:pt x="72" y="76"/>
                      </a:lnTo>
                      <a:lnTo>
                        <a:pt x="72" y="80"/>
                      </a:lnTo>
                      <a:lnTo>
                        <a:pt x="70" y="82"/>
                      </a:lnTo>
                      <a:lnTo>
                        <a:pt x="64" y="82"/>
                      </a:lnTo>
                      <a:lnTo>
                        <a:pt x="58" y="84"/>
                      </a:lnTo>
                      <a:lnTo>
                        <a:pt x="56" y="86"/>
                      </a:lnTo>
                      <a:lnTo>
                        <a:pt x="56" y="90"/>
                      </a:lnTo>
                      <a:lnTo>
                        <a:pt x="56" y="90"/>
                      </a:lnTo>
                      <a:lnTo>
                        <a:pt x="56" y="94"/>
                      </a:lnTo>
                      <a:lnTo>
                        <a:pt x="54" y="98"/>
                      </a:lnTo>
                      <a:lnTo>
                        <a:pt x="48" y="106"/>
                      </a:lnTo>
                      <a:lnTo>
                        <a:pt x="44" y="110"/>
                      </a:lnTo>
                      <a:lnTo>
                        <a:pt x="44" y="112"/>
                      </a:lnTo>
                      <a:lnTo>
                        <a:pt x="46" y="114"/>
                      </a:lnTo>
                      <a:lnTo>
                        <a:pt x="46" y="114"/>
                      </a:lnTo>
                      <a:lnTo>
                        <a:pt x="54" y="118"/>
                      </a:lnTo>
                      <a:lnTo>
                        <a:pt x="56" y="122"/>
                      </a:lnTo>
                      <a:lnTo>
                        <a:pt x="56" y="124"/>
                      </a:lnTo>
                      <a:lnTo>
                        <a:pt x="54" y="124"/>
                      </a:lnTo>
                      <a:lnTo>
                        <a:pt x="44" y="126"/>
                      </a:lnTo>
                      <a:lnTo>
                        <a:pt x="44" y="126"/>
                      </a:lnTo>
                      <a:lnTo>
                        <a:pt x="34" y="128"/>
                      </a:lnTo>
                      <a:lnTo>
                        <a:pt x="30" y="130"/>
                      </a:lnTo>
                      <a:lnTo>
                        <a:pt x="30" y="134"/>
                      </a:lnTo>
                      <a:lnTo>
                        <a:pt x="34" y="140"/>
                      </a:lnTo>
                      <a:lnTo>
                        <a:pt x="34" y="140"/>
                      </a:lnTo>
                      <a:lnTo>
                        <a:pt x="34" y="144"/>
                      </a:lnTo>
                      <a:lnTo>
                        <a:pt x="32" y="150"/>
                      </a:lnTo>
                      <a:lnTo>
                        <a:pt x="22" y="160"/>
                      </a:lnTo>
                      <a:lnTo>
                        <a:pt x="10" y="172"/>
                      </a:lnTo>
                      <a:lnTo>
                        <a:pt x="6" y="178"/>
                      </a:lnTo>
                      <a:lnTo>
                        <a:pt x="4" y="182"/>
                      </a:lnTo>
                      <a:lnTo>
                        <a:pt x="4" y="182"/>
                      </a:lnTo>
                      <a:lnTo>
                        <a:pt x="2" y="188"/>
                      </a:lnTo>
                      <a:lnTo>
                        <a:pt x="0" y="192"/>
                      </a:lnTo>
                      <a:lnTo>
                        <a:pt x="0" y="194"/>
                      </a:lnTo>
                      <a:lnTo>
                        <a:pt x="2" y="196"/>
                      </a:lnTo>
                      <a:lnTo>
                        <a:pt x="2" y="196"/>
                      </a:lnTo>
                      <a:close/>
                    </a:path>
                  </a:pathLst>
                </a:custGeom>
                <a:grpFill/>
                <a:ln w="6350">
                  <a:solidFill>
                    <a:srgbClr val="121628"/>
                  </a:solidFill>
                  <a:round/>
                  <a:headEnd/>
                  <a:tailEnd/>
                </a:ln>
              </p:spPr>
              <p:txBody>
                <a:bodyPr/>
                <a:lstStyle/>
                <a:p>
                  <a:endParaRPr lang="da-DK" b="1"/>
                </a:p>
              </p:txBody>
            </p:sp>
            <p:sp>
              <p:nvSpPr>
                <p:cNvPr id="124" name="Freeform 6018">
                  <a:extLst>
                    <a:ext uri="{FF2B5EF4-FFF2-40B4-BE49-F238E27FC236}">
                      <a16:creationId xmlns:a16="http://schemas.microsoft.com/office/drawing/2014/main" id="{CE987BB1-62E9-4775-BD6A-039228D4813E}"/>
                    </a:ext>
                  </a:extLst>
                </p:cNvPr>
                <p:cNvSpPr>
                  <a:spLocks/>
                </p:cNvSpPr>
                <p:nvPr/>
              </p:nvSpPr>
              <p:spPr bwMode="auto">
                <a:xfrm>
                  <a:off x="1258570" y="1024573"/>
                  <a:ext cx="190500" cy="87630"/>
                </a:xfrm>
                <a:custGeom>
                  <a:avLst/>
                  <a:gdLst/>
                  <a:ahLst/>
                  <a:cxnLst>
                    <a:cxn ang="0">
                      <a:pos x="12" y="124"/>
                    </a:cxn>
                    <a:cxn ang="0">
                      <a:pos x="16" y="130"/>
                    </a:cxn>
                    <a:cxn ang="0">
                      <a:pos x="36" y="120"/>
                    </a:cxn>
                    <a:cxn ang="0">
                      <a:pos x="50" y="118"/>
                    </a:cxn>
                    <a:cxn ang="0">
                      <a:pos x="66" y="124"/>
                    </a:cxn>
                    <a:cxn ang="0">
                      <a:pos x="76" y="124"/>
                    </a:cxn>
                    <a:cxn ang="0">
                      <a:pos x="88" y="114"/>
                    </a:cxn>
                    <a:cxn ang="0">
                      <a:pos x="94" y="122"/>
                    </a:cxn>
                    <a:cxn ang="0">
                      <a:pos x="112" y="138"/>
                    </a:cxn>
                    <a:cxn ang="0">
                      <a:pos x="132" y="132"/>
                    </a:cxn>
                    <a:cxn ang="0">
                      <a:pos x="138" y="114"/>
                    </a:cxn>
                    <a:cxn ang="0">
                      <a:pos x="146" y="110"/>
                    </a:cxn>
                    <a:cxn ang="0">
                      <a:pos x="156" y="114"/>
                    </a:cxn>
                    <a:cxn ang="0">
                      <a:pos x="174" y="94"/>
                    </a:cxn>
                    <a:cxn ang="0">
                      <a:pos x="182" y="76"/>
                    </a:cxn>
                    <a:cxn ang="0">
                      <a:pos x="186" y="66"/>
                    </a:cxn>
                    <a:cxn ang="0">
                      <a:pos x="206" y="56"/>
                    </a:cxn>
                    <a:cxn ang="0">
                      <a:pos x="208" y="64"/>
                    </a:cxn>
                    <a:cxn ang="0">
                      <a:pos x="206" y="88"/>
                    </a:cxn>
                    <a:cxn ang="0">
                      <a:pos x="214" y="96"/>
                    </a:cxn>
                    <a:cxn ang="0">
                      <a:pos x="236" y="100"/>
                    </a:cxn>
                    <a:cxn ang="0">
                      <a:pos x="244" y="92"/>
                    </a:cxn>
                    <a:cxn ang="0">
                      <a:pos x="246" y="80"/>
                    </a:cxn>
                    <a:cxn ang="0">
                      <a:pos x="274" y="74"/>
                    </a:cxn>
                    <a:cxn ang="0">
                      <a:pos x="294" y="60"/>
                    </a:cxn>
                    <a:cxn ang="0">
                      <a:pos x="280" y="42"/>
                    </a:cxn>
                    <a:cxn ang="0">
                      <a:pos x="272" y="36"/>
                    </a:cxn>
                    <a:cxn ang="0">
                      <a:pos x="278" y="28"/>
                    </a:cxn>
                    <a:cxn ang="0">
                      <a:pos x="300" y="18"/>
                    </a:cxn>
                    <a:cxn ang="0">
                      <a:pos x="288" y="8"/>
                    </a:cxn>
                    <a:cxn ang="0">
                      <a:pos x="258" y="0"/>
                    </a:cxn>
                    <a:cxn ang="0">
                      <a:pos x="244" y="4"/>
                    </a:cxn>
                    <a:cxn ang="0">
                      <a:pos x="234" y="16"/>
                    </a:cxn>
                    <a:cxn ang="0">
                      <a:pos x="202" y="12"/>
                    </a:cxn>
                    <a:cxn ang="0">
                      <a:pos x="160" y="18"/>
                    </a:cxn>
                    <a:cxn ang="0">
                      <a:pos x="128" y="38"/>
                    </a:cxn>
                    <a:cxn ang="0">
                      <a:pos x="102" y="58"/>
                    </a:cxn>
                    <a:cxn ang="0">
                      <a:pos x="82" y="66"/>
                    </a:cxn>
                    <a:cxn ang="0">
                      <a:pos x="66" y="78"/>
                    </a:cxn>
                    <a:cxn ang="0">
                      <a:pos x="44" y="90"/>
                    </a:cxn>
                    <a:cxn ang="0">
                      <a:pos x="28" y="86"/>
                    </a:cxn>
                    <a:cxn ang="0">
                      <a:pos x="12" y="96"/>
                    </a:cxn>
                    <a:cxn ang="0">
                      <a:pos x="2" y="112"/>
                    </a:cxn>
                    <a:cxn ang="0">
                      <a:pos x="14" y="116"/>
                    </a:cxn>
                  </a:cxnLst>
                  <a:rect l="0" t="0" r="r" b="b"/>
                  <a:pathLst>
                    <a:path w="300" h="138">
                      <a:moveTo>
                        <a:pt x="14" y="120"/>
                      </a:moveTo>
                      <a:lnTo>
                        <a:pt x="14" y="120"/>
                      </a:lnTo>
                      <a:lnTo>
                        <a:pt x="12" y="124"/>
                      </a:lnTo>
                      <a:lnTo>
                        <a:pt x="12" y="126"/>
                      </a:lnTo>
                      <a:lnTo>
                        <a:pt x="14" y="128"/>
                      </a:lnTo>
                      <a:lnTo>
                        <a:pt x="16" y="130"/>
                      </a:lnTo>
                      <a:lnTo>
                        <a:pt x="24" y="128"/>
                      </a:lnTo>
                      <a:lnTo>
                        <a:pt x="36" y="120"/>
                      </a:lnTo>
                      <a:lnTo>
                        <a:pt x="36" y="120"/>
                      </a:lnTo>
                      <a:lnTo>
                        <a:pt x="42" y="118"/>
                      </a:lnTo>
                      <a:lnTo>
                        <a:pt x="46" y="116"/>
                      </a:lnTo>
                      <a:lnTo>
                        <a:pt x="50" y="118"/>
                      </a:lnTo>
                      <a:lnTo>
                        <a:pt x="52" y="118"/>
                      </a:lnTo>
                      <a:lnTo>
                        <a:pt x="60" y="124"/>
                      </a:lnTo>
                      <a:lnTo>
                        <a:pt x="66" y="124"/>
                      </a:lnTo>
                      <a:lnTo>
                        <a:pt x="72" y="126"/>
                      </a:lnTo>
                      <a:lnTo>
                        <a:pt x="72" y="126"/>
                      </a:lnTo>
                      <a:lnTo>
                        <a:pt x="76" y="124"/>
                      </a:lnTo>
                      <a:lnTo>
                        <a:pt x="82" y="122"/>
                      </a:lnTo>
                      <a:lnTo>
                        <a:pt x="86" y="116"/>
                      </a:lnTo>
                      <a:lnTo>
                        <a:pt x="88" y="114"/>
                      </a:lnTo>
                      <a:lnTo>
                        <a:pt x="90" y="114"/>
                      </a:lnTo>
                      <a:lnTo>
                        <a:pt x="94" y="122"/>
                      </a:lnTo>
                      <a:lnTo>
                        <a:pt x="94" y="122"/>
                      </a:lnTo>
                      <a:lnTo>
                        <a:pt x="98" y="130"/>
                      </a:lnTo>
                      <a:lnTo>
                        <a:pt x="104" y="134"/>
                      </a:lnTo>
                      <a:lnTo>
                        <a:pt x="112" y="138"/>
                      </a:lnTo>
                      <a:lnTo>
                        <a:pt x="118" y="138"/>
                      </a:lnTo>
                      <a:lnTo>
                        <a:pt x="126" y="136"/>
                      </a:lnTo>
                      <a:lnTo>
                        <a:pt x="132" y="132"/>
                      </a:lnTo>
                      <a:lnTo>
                        <a:pt x="136" y="124"/>
                      </a:lnTo>
                      <a:lnTo>
                        <a:pt x="138" y="114"/>
                      </a:lnTo>
                      <a:lnTo>
                        <a:pt x="138" y="114"/>
                      </a:lnTo>
                      <a:lnTo>
                        <a:pt x="138" y="106"/>
                      </a:lnTo>
                      <a:lnTo>
                        <a:pt x="140" y="104"/>
                      </a:lnTo>
                      <a:lnTo>
                        <a:pt x="146" y="110"/>
                      </a:lnTo>
                      <a:lnTo>
                        <a:pt x="150" y="114"/>
                      </a:lnTo>
                      <a:lnTo>
                        <a:pt x="154" y="114"/>
                      </a:lnTo>
                      <a:lnTo>
                        <a:pt x="156" y="114"/>
                      </a:lnTo>
                      <a:lnTo>
                        <a:pt x="160" y="112"/>
                      </a:lnTo>
                      <a:lnTo>
                        <a:pt x="164" y="108"/>
                      </a:lnTo>
                      <a:lnTo>
                        <a:pt x="174" y="94"/>
                      </a:lnTo>
                      <a:lnTo>
                        <a:pt x="174" y="94"/>
                      </a:lnTo>
                      <a:lnTo>
                        <a:pt x="180" y="82"/>
                      </a:lnTo>
                      <a:lnTo>
                        <a:pt x="182" y="76"/>
                      </a:lnTo>
                      <a:lnTo>
                        <a:pt x="182" y="68"/>
                      </a:lnTo>
                      <a:lnTo>
                        <a:pt x="184" y="66"/>
                      </a:lnTo>
                      <a:lnTo>
                        <a:pt x="186" y="66"/>
                      </a:lnTo>
                      <a:lnTo>
                        <a:pt x="198" y="58"/>
                      </a:lnTo>
                      <a:lnTo>
                        <a:pt x="198" y="58"/>
                      </a:lnTo>
                      <a:lnTo>
                        <a:pt x="206" y="56"/>
                      </a:lnTo>
                      <a:lnTo>
                        <a:pt x="208" y="58"/>
                      </a:lnTo>
                      <a:lnTo>
                        <a:pt x="210" y="58"/>
                      </a:lnTo>
                      <a:lnTo>
                        <a:pt x="208" y="64"/>
                      </a:lnTo>
                      <a:lnTo>
                        <a:pt x="206" y="72"/>
                      </a:lnTo>
                      <a:lnTo>
                        <a:pt x="204" y="80"/>
                      </a:lnTo>
                      <a:lnTo>
                        <a:pt x="206" y="88"/>
                      </a:lnTo>
                      <a:lnTo>
                        <a:pt x="208" y="92"/>
                      </a:lnTo>
                      <a:lnTo>
                        <a:pt x="210" y="94"/>
                      </a:lnTo>
                      <a:lnTo>
                        <a:pt x="214" y="96"/>
                      </a:lnTo>
                      <a:lnTo>
                        <a:pt x="222" y="98"/>
                      </a:lnTo>
                      <a:lnTo>
                        <a:pt x="222" y="98"/>
                      </a:lnTo>
                      <a:lnTo>
                        <a:pt x="236" y="100"/>
                      </a:lnTo>
                      <a:lnTo>
                        <a:pt x="242" y="98"/>
                      </a:lnTo>
                      <a:lnTo>
                        <a:pt x="246" y="96"/>
                      </a:lnTo>
                      <a:lnTo>
                        <a:pt x="244" y="92"/>
                      </a:lnTo>
                      <a:lnTo>
                        <a:pt x="244" y="86"/>
                      </a:lnTo>
                      <a:lnTo>
                        <a:pt x="244" y="82"/>
                      </a:lnTo>
                      <a:lnTo>
                        <a:pt x="246" y="80"/>
                      </a:lnTo>
                      <a:lnTo>
                        <a:pt x="254" y="78"/>
                      </a:lnTo>
                      <a:lnTo>
                        <a:pt x="254" y="78"/>
                      </a:lnTo>
                      <a:lnTo>
                        <a:pt x="274" y="74"/>
                      </a:lnTo>
                      <a:lnTo>
                        <a:pt x="284" y="70"/>
                      </a:lnTo>
                      <a:lnTo>
                        <a:pt x="290" y="66"/>
                      </a:lnTo>
                      <a:lnTo>
                        <a:pt x="294" y="60"/>
                      </a:lnTo>
                      <a:lnTo>
                        <a:pt x="294" y="54"/>
                      </a:lnTo>
                      <a:lnTo>
                        <a:pt x="290" y="48"/>
                      </a:lnTo>
                      <a:lnTo>
                        <a:pt x="280" y="42"/>
                      </a:lnTo>
                      <a:lnTo>
                        <a:pt x="280" y="42"/>
                      </a:lnTo>
                      <a:lnTo>
                        <a:pt x="274" y="38"/>
                      </a:lnTo>
                      <a:lnTo>
                        <a:pt x="272" y="36"/>
                      </a:lnTo>
                      <a:lnTo>
                        <a:pt x="272" y="34"/>
                      </a:lnTo>
                      <a:lnTo>
                        <a:pt x="272" y="32"/>
                      </a:lnTo>
                      <a:lnTo>
                        <a:pt x="278" y="28"/>
                      </a:lnTo>
                      <a:lnTo>
                        <a:pt x="288" y="24"/>
                      </a:lnTo>
                      <a:lnTo>
                        <a:pt x="296" y="22"/>
                      </a:lnTo>
                      <a:lnTo>
                        <a:pt x="300" y="18"/>
                      </a:lnTo>
                      <a:lnTo>
                        <a:pt x="300" y="16"/>
                      </a:lnTo>
                      <a:lnTo>
                        <a:pt x="298" y="14"/>
                      </a:lnTo>
                      <a:lnTo>
                        <a:pt x="288" y="8"/>
                      </a:lnTo>
                      <a:lnTo>
                        <a:pt x="288" y="8"/>
                      </a:lnTo>
                      <a:lnTo>
                        <a:pt x="266" y="0"/>
                      </a:lnTo>
                      <a:lnTo>
                        <a:pt x="258" y="0"/>
                      </a:lnTo>
                      <a:lnTo>
                        <a:pt x="254" y="0"/>
                      </a:lnTo>
                      <a:lnTo>
                        <a:pt x="248" y="2"/>
                      </a:lnTo>
                      <a:lnTo>
                        <a:pt x="244" y="4"/>
                      </a:lnTo>
                      <a:lnTo>
                        <a:pt x="238" y="14"/>
                      </a:lnTo>
                      <a:lnTo>
                        <a:pt x="238" y="14"/>
                      </a:lnTo>
                      <a:lnTo>
                        <a:pt x="234" y="16"/>
                      </a:lnTo>
                      <a:lnTo>
                        <a:pt x="232" y="16"/>
                      </a:lnTo>
                      <a:lnTo>
                        <a:pt x="224" y="16"/>
                      </a:lnTo>
                      <a:lnTo>
                        <a:pt x="202" y="12"/>
                      </a:lnTo>
                      <a:lnTo>
                        <a:pt x="186" y="12"/>
                      </a:lnTo>
                      <a:lnTo>
                        <a:pt x="170" y="14"/>
                      </a:lnTo>
                      <a:lnTo>
                        <a:pt x="160" y="18"/>
                      </a:lnTo>
                      <a:lnTo>
                        <a:pt x="150" y="22"/>
                      </a:lnTo>
                      <a:lnTo>
                        <a:pt x="140" y="28"/>
                      </a:lnTo>
                      <a:lnTo>
                        <a:pt x="128" y="38"/>
                      </a:lnTo>
                      <a:lnTo>
                        <a:pt x="128" y="38"/>
                      </a:lnTo>
                      <a:lnTo>
                        <a:pt x="112" y="50"/>
                      </a:lnTo>
                      <a:lnTo>
                        <a:pt x="102" y="58"/>
                      </a:lnTo>
                      <a:lnTo>
                        <a:pt x="94" y="62"/>
                      </a:lnTo>
                      <a:lnTo>
                        <a:pt x="90" y="62"/>
                      </a:lnTo>
                      <a:lnTo>
                        <a:pt x="82" y="66"/>
                      </a:lnTo>
                      <a:lnTo>
                        <a:pt x="76" y="70"/>
                      </a:lnTo>
                      <a:lnTo>
                        <a:pt x="66" y="78"/>
                      </a:lnTo>
                      <a:lnTo>
                        <a:pt x="66" y="78"/>
                      </a:lnTo>
                      <a:lnTo>
                        <a:pt x="58" y="86"/>
                      </a:lnTo>
                      <a:lnTo>
                        <a:pt x="50" y="88"/>
                      </a:lnTo>
                      <a:lnTo>
                        <a:pt x="44" y="90"/>
                      </a:lnTo>
                      <a:lnTo>
                        <a:pt x="38" y="88"/>
                      </a:lnTo>
                      <a:lnTo>
                        <a:pt x="34" y="86"/>
                      </a:lnTo>
                      <a:lnTo>
                        <a:pt x="28" y="86"/>
                      </a:lnTo>
                      <a:lnTo>
                        <a:pt x="20" y="90"/>
                      </a:lnTo>
                      <a:lnTo>
                        <a:pt x="12" y="96"/>
                      </a:lnTo>
                      <a:lnTo>
                        <a:pt x="12" y="96"/>
                      </a:lnTo>
                      <a:lnTo>
                        <a:pt x="4" y="104"/>
                      </a:lnTo>
                      <a:lnTo>
                        <a:pt x="0" y="108"/>
                      </a:lnTo>
                      <a:lnTo>
                        <a:pt x="2" y="112"/>
                      </a:lnTo>
                      <a:lnTo>
                        <a:pt x="4" y="112"/>
                      </a:lnTo>
                      <a:lnTo>
                        <a:pt x="12" y="114"/>
                      </a:lnTo>
                      <a:lnTo>
                        <a:pt x="14" y="116"/>
                      </a:lnTo>
                      <a:lnTo>
                        <a:pt x="14" y="120"/>
                      </a:lnTo>
                      <a:lnTo>
                        <a:pt x="14" y="120"/>
                      </a:lnTo>
                      <a:close/>
                    </a:path>
                  </a:pathLst>
                </a:custGeom>
                <a:grpFill/>
                <a:ln w="6350">
                  <a:solidFill>
                    <a:srgbClr val="121628"/>
                  </a:solidFill>
                  <a:round/>
                  <a:headEnd/>
                  <a:tailEnd/>
                </a:ln>
              </p:spPr>
              <p:txBody>
                <a:bodyPr/>
                <a:lstStyle/>
                <a:p>
                  <a:endParaRPr lang="da-DK" b="1"/>
                </a:p>
              </p:txBody>
            </p:sp>
            <p:sp>
              <p:nvSpPr>
                <p:cNvPr id="125" name="Freeform 6019">
                  <a:extLst>
                    <a:ext uri="{FF2B5EF4-FFF2-40B4-BE49-F238E27FC236}">
                      <a16:creationId xmlns:a16="http://schemas.microsoft.com/office/drawing/2014/main" id="{79B49617-1897-4207-A8E0-8E99E6B7F94F}"/>
                    </a:ext>
                  </a:extLst>
                </p:cNvPr>
                <p:cNvSpPr>
                  <a:spLocks/>
                </p:cNvSpPr>
                <p:nvPr/>
              </p:nvSpPr>
              <p:spPr bwMode="auto">
                <a:xfrm>
                  <a:off x="1468120" y="1056323"/>
                  <a:ext cx="35560" cy="10160"/>
                </a:xfrm>
                <a:custGeom>
                  <a:avLst/>
                  <a:gdLst/>
                  <a:ahLst/>
                  <a:cxnLst>
                    <a:cxn ang="0">
                      <a:pos x="0" y="8"/>
                    </a:cxn>
                    <a:cxn ang="0">
                      <a:pos x="0" y="8"/>
                    </a:cxn>
                    <a:cxn ang="0">
                      <a:pos x="0" y="12"/>
                    </a:cxn>
                    <a:cxn ang="0">
                      <a:pos x="4" y="14"/>
                    </a:cxn>
                    <a:cxn ang="0">
                      <a:pos x="18" y="16"/>
                    </a:cxn>
                    <a:cxn ang="0">
                      <a:pos x="38" y="16"/>
                    </a:cxn>
                    <a:cxn ang="0">
                      <a:pos x="46" y="14"/>
                    </a:cxn>
                    <a:cxn ang="0">
                      <a:pos x="54" y="12"/>
                    </a:cxn>
                    <a:cxn ang="0">
                      <a:pos x="54" y="12"/>
                    </a:cxn>
                    <a:cxn ang="0">
                      <a:pos x="56" y="10"/>
                    </a:cxn>
                    <a:cxn ang="0">
                      <a:pos x="56" y="8"/>
                    </a:cxn>
                    <a:cxn ang="0">
                      <a:pos x="54" y="6"/>
                    </a:cxn>
                    <a:cxn ang="0">
                      <a:pos x="46" y="2"/>
                    </a:cxn>
                    <a:cxn ang="0">
                      <a:pos x="36" y="2"/>
                    </a:cxn>
                    <a:cxn ang="0">
                      <a:pos x="26" y="0"/>
                    </a:cxn>
                    <a:cxn ang="0">
                      <a:pos x="16" y="2"/>
                    </a:cxn>
                    <a:cxn ang="0">
                      <a:pos x="6" y="4"/>
                    </a:cxn>
                    <a:cxn ang="0">
                      <a:pos x="0" y="8"/>
                    </a:cxn>
                    <a:cxn ang="0">
                      <a:pos x="0" y="8"/>
                    </a:cxn>
                  </a:cxnLst>
                  <a:rect l="0" t="0" r="r" b="b"/>
                  <a:pathLst>
                    <a:path w="56" h="16">
                      <a:moveTo>
                        <a:pt x="0" y="8"/>
                      </a:moveTo>
                      <a:lnTo>
                        <a:pt x="0" y="8"/>
                      </a:lnTo>
                      <a:lnTo>
                        <a:pt x="0" y="12"/>
                      </a:lnTo>
                      <a:lnTo>
                        <a:pt x="4" y="14"/>
                      </a:lnTo>
                      <a:lnTo>
                        <a:pt x="18" y="16"/>
                      </a:lnTo>
                      <a:lnTo>
                        <a:pt x="38" y="16"/>
                      </a:lnTo>
                      <a:lnTo>
                        <a:pt x="46" y="14"/>
                      </a:lnTo>
                      <a:lnTo>
                        <a:pt x="54" y="12"/>
                      </a:lnTo>
                      <a:lnTo>
                        <a:pt x="54" y="12"/>
                      </a:lnTo>
                      <a:lnTo>
                        <a:pt x="56" y="10"/>
                      </a:lnTo>
                      <a:lnTo>
                        <a:pt x="56" y="8"/>
                      </a:lnTo>
                      <a:lnTo>
                        <a:pt x="54" y="6"/>
                      </a:lnTo>
                      <a:lnTo>
                        <a:pt x="46" y="2"/>
                      </a:lnTo>
                      <a:lnTo>
                        <a:pt x="36" y="2"/>
                      </a:lnTo>
                      <a:lnTo>
                        <a:pt x="26" y="0"/>
                      </a:lnTo>
                      <a:lnTo>
                        <a:pt x="16" y="2"/>
                      </a:lnTo>
                      <a:lnTo>
                        <a:pt x="6" y="4"/>
                      </a:lnTo>
                      <a:lnTo>
                        <a:pt x="0" y="8"/>
                      </a:lnTo>
                      <a:lnTo>
                        <a:pt x="0" y="8"/>
                      </a:lnTo>
                      <a:close/>
                    </a:path>
                  </a:pathLst>
                </a:custGeom>
                <a:grpFill/>
                <a:ln w="6350">
                  <a:solidFill>
                    <a:srgbClr val="121628"/>
                  </a:solidFill>
                  <a:round/>
                  <a:headEnd/>
                  <a:tailEnd/>
                </a:ln>
              </p:spPr>
              <p:txBody>
                <a:bodyPr/>
                <a:lstStyle/>
                <a:p>
                  <a:endParaRPr lang="da-DK" b="1"/>
                </a:p>
              </p:txBody>
            </p:sp>
            <p:sp>
              <p:nvSpPr>
                <p:cNvPr id="126" name="Freeform 6020">
                  <a:extLst>
                    <a:ext uri="{FF2B5EF4-FFF2-40B4-BE49-F238E27FC236}">
                      <a16:creationId xmlns:a16="http://schemas.microsoft.com/office/drawing/2014/main" id="{EF345FE8-7CA6-4A07-989C-1442E25C199F}"/>
                    </a:ext>
                  </a:extLst>
                </p:cNvPr>
                <p:cNvSpPr>
                  <a:spLocks/>
                </p:cNvSpPr>
                <p:nvPr/>
              </p:nvSpPr>
              <p:spPr bwMode="auto">
                <a:xfrm>
                  <a:off x="1464310" y="996633"/>
                  <a:ext cx="34290" cy="19050"/>
                </a:xfrm>
                <a:custGeom>
                  <a:avLst/>
                  <a:gdLst/>
                  <a:ahLst/>
                  <a:cxnLst>
                    <a:cxn ang="0">
                      <a:pos x="42" y="30"/>
                    </a:cxn>
                    <a:cxn ang="0">
                      <a:pos x="42" y="30"/>
                    </a:cxn>
                    <a:cxn ang="0">
                      <a:pos x="52" y="28"/>
                    </a:cxn>
                    <a:cxn ang="0">
                      <a:pos x="54" y="26"/>
                    </a:cxn>
                    <a:cxn ang="0">
                      <a:pos x="54" y="24"/>
                    </a:cxn>
                    <a:cxn ang="0">
                      <a:pos x="50" y="18"/>
                    </a:cxn>
                    <a:cxn ang="0">
                      <a:pos x="40" y="8"/>
                    </a:cxn>
                    <a:cxn ang="0">
                      <a:pos x="40" y="8"/>
                    </a:cxn>
                    <a:cxn ang="0">
                      <a:pos x="34" y="4"/>
                    </a:cxn>
                    <a:cxn ang="0">
                      <a:pos x="26" y="0"/>
                    </a:cxn>
                    <a:cxn ang="0">
                      <a:pos x="22" y="0"/>
                    </a:cxn>
                    <a:cxn ang="0">
                      <a:pos x="16" y="0"/>
                    </a:cxn>
                    <a:cxn ang="0">
                      <a:pos x="6" y="4"/>
                    </a:cxn>
                    <a:cxn ang="0">
                      <a:pos x="0" y="8"/>
                    </a:cxn>
                    <a:cxn ang="0">
                      <a:pos x="0" y="8"/>
                    </a:cxn>
                    <a:cxn ang="0">
                      <a:pos x="0" y="12"/>
                    </a:cxn>
                    <a:cxn ang="0">
                      <a:pos x="0" y="14"/>
                    </a:cxn>
                    <a:cxn ang="0">
                      <a:pos x="8" y="22"/>
                    </a:cxn>
                    <a:cxn ang="0">
                      <a:pos x="24" y="28"/>
                    </a:cxn>
                    <a:cxn ang="0">
                      <a:pos x="32" y="28"/>
                    </a:cxn>
                    <a:cxn ang="0">
                      <a:pos x="42" y="30"/>
                    </a:cxn>
                    <a:cxn ang="0">
                      <a:pos x="42" y="30"/>
                    </a:cxn>
                  </a:cxnLst>
                  <a:rect l="0" t="0" r="r" b="b"/>
                  <a:pathLst>
                    <a:path w="54" h="30">
                      <a:moveTo>
                        <a:pt x="42" y="30"/>
                      </a:moveTo>
                      <a:lnTo>
                        <a:pt x="42" y="30"/>
                      </a:lnTo>
                      <a:lnTo>
                        <a:pt x="52" y="28"/>
                      </a:lnTo>
                      <a:lnTo>
                        <a:pt x="54" y="26"/>
                      </a:lnTo>
                      <a:lnTo>
                        <a:pt x="54" y="24"/>
                      </a:lnTo>
                      <a:lnTo>
                        <a:pt x="50" y="18"/>
                      </a:lnTo>
                      <a:lnTo>
                        <a:pt x="40" y="8"/>
                      </a:lnTo>
                      <a:lnTo>
                        <a:pt x="40" y="8"/>
                      </a:lnTo>
                      <a:lnTo>
                        <a:pt x="34" y="4"/>
                      </a:lnTo>
                      <a:lnTo>
                        <a:pt x="26" y="0"/>
                      </a:lnTo>
                      <a:lnTo>
                        <a:pt x="22" y="0"/>
                      </a:lnTo>
                      <a:lnTo>
                        <a:pt x="16" y="0"/>
                      </a:lnTo>
                      <a:lnTo>
                        <a:pt x="6" y="4"/>
                      </a:lnTo>
                      <a:lnTo>
                        <a:pt x="0" y="8"/>
                      </a:lnTo>
                      <a:lnTo>
                        <a:pt x="0" y="8"/>
                      </a:lnTo>
                      <a:lnTo>
                        <a:pt x="0" y="12"/>
                      </a:lnTo>
                      <a:lnTo>
                        <a:pt x="0" y="14"/>
                      </a:lnTo>
                      <a:lnTo>
                        <a:pt x="8" y="22"/>
                      </a:lnTo>
                      <a:lnTo>
                        <a:pt x="24" y="28"/>
                      </a:lnTo>
                      <a:lnTo>
                        <a:pt x="32" y="28"/>
                      </a:lnTo>
                      <a:lnTo>
                        <a:pt x="42" y="30"/>
                      </a:lnTo>
                      <a:lnTo>
                        <a:pt x="42" y="30"/>
                      </a:lnTo>
                      <a:close/>
                    </a:path>
                  </a:pathLst>
                </a:custGeom>
                <a:grpFill/>
                <a:ln w="6350">
                  <a:solidFill>
                    <a:srgbClr val="121628"/>
                  </a:solidFill>
                  <a:round/>
                  <a:headEnd/>
                  <a:tailEnd/>
                </a:ln>
              </p:spPr>
              <p:txBody>
                <a:bodyPr/>
                <a:lstStyle/>
                <a:p>
                  <a:endParaRPr lang="da-DK" b="1"/>
                </a:p>
              </p:txBody>
            </p:sp>
            <p:sp>
              <p:nvSpPr>
                <p:cNvPr id="127" name="Freeform 6021">
                  <a:extLst>
                    <a:ext uri="{FF2B5EF4-FFF2-40B4-BE49-F238E27FC236}">
                      <a16:creationId xmlns:a16="http://schemas.microsoft.com/office/drawing/2014/main" id="{4EA07A29-ECD0-4864-A31C-32515FDC1B0A}"/>
                    </a:ext>
                  </a:extLst>
                </p:cNvPr>
                <p:cNvSpPr>
                  <a:spLocks/>
                </p:cNvSpPr>
                <p:nvPr/>
              </p:nvSpPr>
              <p:spPr bwMode="auto">
                <a:xfrm>
                  <a:off x="1504950" y="994093"/>
                  <a:ext cx="97790" cy="39370"/>
                </a:xfrm>
                <a:custGeom>
                  <a:avLst/>
                  <a:gdLst/>
                  <a:ahLst/>
                  <a:cxnLst>
                    <a:cxn ang="0">
                      <a:pos x="106" y="56"/>
                    </a:cxn>
                    <a:cxn ang="0">
                      <a:pos x="106" y="56"/>
                    </a:cxn>
                    <a:cxn ang="0">
                      <a:pos x="120" y="52"/>
                    </a:cxn>
                    <a:cxn ang="0">
                      <a:pos x="130" y="48"/>
                    </a:cxn>
                    <a:cxn ang="0">
                      <a:pos x="136" y="44"/>
                    </a:cxn>
                    <a:cxn ang="0">
                      <a:pos x="138" y="40"/>
                    </a:cxn>
                    <a:cxn ang="0">
                      <a:pos x="138" y="34"/>
                    </a:cxn>
                    <a:cxn ang="0">
                      <a:pos x="132" y="30"/>
                    </a:cxn>
                    <a:cxn ang="0">
                      <a:pos x="124" y="28"/>
                    </a:cxn>
                    <a:cxn ang="0">
                      <a:pos x="114" y="26"/>
                    </a:cxn>
                    <a:cxn ang="0">
                      <a:pos x="114" y="26"/>
                    </a:cxn>
                    <a:cxn ang="0">
                      <a:pos x="104" y="24"/>
                    </a:cxn>
                    <a:cxn ang="0">
                      <a:pos x="104" y="24"/>
                    </a:cxn>
                    <a:cxn ang="0">
                      <a:pos x="118" y="22"/>
                    </a:cxn>
                    <a:cxn ang="0">
                      <a:pos x="138" y="16"/>
                    </a:cxn>
                    <a:cxn ang="0">
                      <a:pos x="148" y="12"/>
                    </a:cxn>
                    <a:cxn ang="0">
                      <a:pos x="152" y="8"/>
                    </a:cxn>
                    <a:cxn ang="0">
                      <a:pos x="152" y="8"/>
                    </a:cxn>
                    <a:cxn ang="0">
                      <a:pos x="154" y="4"/>
                    </a:cxn>
                    <a:cxn ang="0">
                      <a:pos x="152" y="2"/>
                    </a:cxn>
                    <a:cxn ang="0">
                      <a:pos x="148" y="0"/>
                    </a:cxn>
                    <a:cxn ang="0">
                      <a:pos x="138" y="0"/>
                    </a:cxn>
                    <a:cxn ang="0">
                      <a:pos x="124" y="0"/>
                    </a:cxn>
                    <a:cxn ang="0">
                      <a:pos x="90" y="4"/>
                    </a:cxn>
                    <a:cxn ang="0">
                      <a:pos x="50" y="8"/>
                    </a:cxn>
                    <a:cxn ang="0">
                      <a:pos x="50" y="8"/>
                    </a:cxn>
                    <a:cxn ang="0">
                      <a:pos x="18" y="14"/>
                    </a:cxn>
                    <a:cxn ang="0">
                      <a:pos x="8" y="18"/>
                    </a:cxn>
                    <a:cxn ang="0">
                      <a:pos x="4" y="22"/>
                    </a:cxn>
                    <a:cxn ang="0">
                      <a:pos x="0" y="26"/>
                    </a:cxn>
                    <a:cxn ang="0">
                      <a:pos x="0" y="30"/>
                    </a:cxn>
                    <a:cxn ang="0">
                      <a:pos x="8" y="46"/>
                    </a:cxn>
                    <a:cxn ang="0">
                      <a:pos x="8" y="46"/>
                    </a:cxn>
                    <a:cxn ang="0">
                      <a:pos x="14" y="52"/>
                    </a:cxn>
                    <a:cxn ang="0">
                      <a:pos x="22" y="58"/>
                    </a:cxn>
                    <a:cxn ang="0">
                      <a:pos x="32" y="60"/>
                    </a:cxn>
                    <a:cxn ang="0">
                      <a:pos x="46" y="62"/>
                    </a:cxn>
                    <a:cxn ang="0">
                      <a:pos x="74" y="60"/>
                    </a:cxn>
                    <a:cxn ang="0">
                      <a:pos x="106" y="56"/>
                    </a:cxn>
                    <a:cxn ang="0">
                      <a:pos x="106" y="56"/>
                    </a:cxn>
                  </a:cxnLst>
                  <a:rect l="0" t="0" r="r" b="b"/>
                  <a:pathLst>
                    <a:path w="154" h="62">
                      <a:moveTo>
                        <a:pt x="106" y="56"/>
                      </a:moveTo>
                      <a:lnTo>
                        <a:pt x="106" y="56"/>
                      </a:lnTo>
                      <a:lnTo>
                        <a:pt x="120" y="52"/>
                      </a:lnTo>
                      <a:lnTo>
                        <a:pt x="130" y="48"/>
                      </a:lnTo>
                      <a:lnTo>
                        <a:pt x="136" y="44"/>
                      </a:lnTo>
                      <a:lnTo>
                        <a:pt x="138" y="40"/>
                      </a:lnTo>
                      <a:lnTo>
                        <a:pt x="138" y="34"/>
                      </a:lnTo>
                      <a:lnTo>
                        <a:pt x="132" y="30"/>
                      </a:lnTo>
                      <a:lnTo>
                        <a:pt x="124" y="28"/>
                      </a:lnTo>
                      <a:lnTo>
                        <a:pt x="114" y="26"/>
                      </a:lnTo>
                      <a:lnTo>
                        <a:pt x="114" y="26"/>
                      </a:lnTo>
                      <a:lnTo>
                        <a:pt x="104" y="24"/>
                      </a:lnTo>
                      <a:lnTo>
                        <a:pt x="104" y="24"/>
                      </a:lnTo>
                      <a:lnTo>
                        <a:pt x="118" y="22"/>
                      </a:lnTo>
                      <a:lnTo>
                        <a:pt x="138" y="16"/>
                      </a:lnTo>
                      <a:lnTo>
                        <a:pt x="148" y="12"/>
                      </a:lnTo>
                      <a:lnTo>
                        <a:pt x="152" y="8"/>
                      </a:lnTo>
                      <a:lnTo>
                        <a:pt x="152" y="8"/>
                      </a:lnTo>
                      <a:lnTo>
                        <a:pt x="154" y="4"/>
                      </a:lnTo>
                      <a:lnTo>
                        <a:pt x="152" y="2"/>
                      </a:lnTo>
                      <a:lnTo>
                        <a:pt x="148" y="0"/>
                      </a:lnTo>
                      <a:lnTo>
                        <a:pt x="138" y="0"/>
                      </a:lnTo>
                      <a:lnTo>
                        <a:pt x="124" y="0"/>
                      </a:lnTo>
                      <a:lnTo>
                        <a:pt x="90" y="4"/>
                      </a:lnTo>
                      <a:lnTo>
                        <a:pt x="50" y="8"/>
                      </a:lnTo>
                      <a:lnTo>
                        <a:pt x="50" y="8"/>
                      </a:lnTo>
                      <a:lnTo>
                        <a:pt x="18" y="14"/>
                      </a:lnTo>
                      <a:lnTo>
                        <a:pt x="8" y="18"/>
                      </a:lnTo>
                      <a:lnTo>
                        <a:pt x="4" y="22"/>
                      </a:lnTo>
                      <a:lnTo>
                        <a:pt x="0" y="26"/>
                      </a:lnTo>
                      <a:lnTo>
                        <a:pt x="0" y="30"/>
                      </a:lnTo>
                      <a:lnTo>
                        <a:pt x="8" y="46"/>
                      </a:lnTo>
                      <a:lnTo>
                        <a:pt x="8" y="46"/>
                      </a:lnTo>
                      <a:lnTo>
                        <a:pt x="14" y="52"/>
                      </a:lnTo>
                      <a:lnTo>
                        <a:pt x="22" y="58"/>
                      </a:lnTo>
                      <a:lnTo>
                        <a:pt x="32" y="60"/>
                      </a:lnTo>
                      <a:lnTo>
                        <a:pt x="46" y="62"/>
                      </a:lnTo>
                      <a:lnTo>
                        <a:pt x="74" y="60"/>
                      </a:lnTo>
                      <a:lnTo>
                        <a:pt x="106" y="56"/>
                      </a:lnTo>
                      <a:lnTo>
                        <a:pt x="106" y="56"/>
                      </a:lnTo>
                      <a:close/>
                    </a:path>
                  </a:pathLst>
                </a:custGeom>
                <a:grpFill/>
                <a:ln w="6350">
                  <a:solidFill>
                    <a:srgbClr val="121628"/>
                  </a:solidFill>
                  <a:round/>
                  <a:headEnd/>
                  <a:tailEnd/>
                </a:ln>
              </p:spPr>
              <p:txBody>
                <a:bodyPr/>
                <a:lstStyle/>
                <a:p>
                  <a:endParaRPr lang="da-DK" b="1"/>
                </a:p>
              </p:txBody>
            </p:sp>
            <p:sp>
              <p:nvSpPr>
                <p:cNvPr id="128" name="Freeform 6022">
                  <a:extLst>
                    <a:ext uri="{FF2B5EF4-FFF2-40B4-BE49-F238E27FC236}">
                      <a16:creationId xmlns:a16="http://schemas.microsoft.com/office/drawing/2014/main" id="{ED358CA0-A24F-4E9E-9763-8700AFD94519}"/>
                    </a:ext>
                  </a:extLst>
                </p:cNvPr>
                <p:cNvSpPr>
                  <a:spLocks/>
                </p:cNvSpPr>
                <p:nvPr/>
              </p:nvSpPr>
              <p:spPr bwMode="auto">
                <a:xfrm>
                  <a:off x="1772920" y="1067753"/>
                  <a:ext cx="143510" cy="87630"/>
                </a:xfrm>
                <a:custGeom>
                  <a:avLst/>
                  <a:gdLst/>
                  <a:ahLst/>
                  <a:cxnLst>
                    <a:cxn ang="0">
                      <a:pos x="144" y="12"/>
                    </a:cxn>
                    <a:cxn ang="0">
                      <a:pos x="130" y="4"/>
                    </a:cxn>
                    <a:cxn ang="0">
                      <a:pos x="104" y="4"/>
                    </a:cxn>
                    <a:cxn ang="0">
                      <a:pos x="88" y="8"/>
                    </a:cxn>
                    <a:cxn ang="0">
                      <a:pos x="78" y="14"/>
                    </a:cxn>
                    <a:cxn ang="0">
                      <a:pos x="84" y="22"/>
                    </a:cxn>
                    <a:cxn ang="0">
                      <a:pos x="124" y="62"/>
                    </a:cxn>
                    <a:cxn ang="0">
                      <a:pos x="102" y="50"/>
                    </a:cxn>
                    <a:cxn ang="0">
                      <a:pos x="82" y="34"/>
                    </a:cxn>
                    <a:cxn ang="0">
                      <a:pos x="74" y="24"/>
                    </a:cxn>
                    <a:cxn ang="0">
                      <a:pos x="64" y="20"/>
                    </a:cxn>
                    <a:cxn ang="0">
                      <a:pos x="54" y="18"/>
                    </a:cxn>
                    <a:cxn ang="0">
                      <a:pos x="32" y="20"/>
                    </a:cxn>
                    <a:cxn ang="0">
                      <a:pos x="26" y="26"/>
                    </a:cxn>
                    <a:cxn ang="0">
                      <a:pos x="32" y="36"/>
                    </a:cxn>
                    <a:cxn ang="0">
                      <a:pos x="46" y="52"/>
                    </a:cxn>
                    <a:cxn ang="0">
                      <a:pos x="56" y="64"/>
                    </a:cxn>
                    <a:cxn ang="0">
                      <a:pos x="42" y="60"/>
                    </a:cxn>
                    <a:cxn ang="0">
                      <a:pos x="32" y="62"/>
                    </a:cxn>
                    <a:cxn ang="0">
                      <a:pos x="26" y="66"/>
                    </a:cxn>
                    <a:cxn ang="0">
                      <a:pos x="8" y="74"/>
                    </a:cxn>
                    <a:cxn ang="0">
                      <a:pos x="0" y="78"/>
                    </a:cxn>
                    <a:cxn ang="0">
                      <a:pos x="4" y="86"/>
                    </a:cxn>
                    <a:cxn ang="0">
                      <a:pos x="8" y="88"/>
                    </a:cxn>
                    <a:cxn ang="0">
                      <a:pos x="26" y="90"/>
                    </a:cxn>
                    <a:cxn ang="0">
                      <a:pos x="66" y="86"/>
                    </a:cxn>
                    <a:cxn ang="0">
                      <a:pos x="122" y="76"/>
                    </a:cxn>
                    <a:cxn ang="0">
                      <a:pos x="136" y="76"/>
                    </a:cxn>
                    <a:cxn ang="0">
                      <a:pos x="138" y="80"/>
                    </a:cxn>
                    <a:cxn ang="0">
                      <a:pos x="106" y="90"/>
                    </a:cxn>
                    <a:cxn ang="0">
                      <a:pos x="92" y="98"/>
                    </a:cxn>
                    <a:cxn ang="0">
                      <a:pos x="90" y="104"/>
                    </a:cxn>
                    <a:cxn ang="0">
                      <a:pos x="92" y="106"/>
                    </a:cxn>
                    <a:cxn ang="0">
                      <a:pos x="100" y="120"/>
                    </a:cxn>
                    <a:cxn ang="0">
                      <a:pos x="104" y="136"/>
                    </a:cxn>
                    <a:cxn ang="0">
                      <a:pos x="116" y="136"/>
                    </a:cxn>
                    <a:cxn ang="0">
                      <a:pos x="126" y="134"/>
                    </a:cxn>
                    <a:cxn ang="0">
                      <a:pos x="142" y="128"/>
                    </a:cxn>
                    <a:cxn ang="0">
                      <a:pos x="166" y="132"/>
                    </a:cxn>
                    <a:cxn ang="0">
                      <a:pos x="200" y="128"/>
                    </a:cxn>
                    <a:cxn ang="0">
                      <a:pos x="208" y="122"/>
                    </a:cxn>
                    <a:cxn ang="0">
                      <a:pos x="208" y="112"/>
                    </a:cxn>
                    <a:cxn ang="0">
                      <a:pos x="202" y="100"/>
                    </a:cxn>
                    <a:cxn ang="0">
                      <a:pos x="202" y="88"/>
                    </a:cxn>
                    <a:cxn ang="0">
                      <a:pos x="210" y="88"/>
                    </a:cxn>
                    <a:cxn ang="0">
                      <a:pos x="214" y="92"/>
                    </a:cxn>
                    <a:cxn ang="0">
                      <a:pos x="226" y="98"/>
                    </a:cxn>
                    <a:cxn ang="0">
                      <a:pos x="224" y="90"/>
                    </a:cxn>
                    <a:cxn ang="0">
                      <a:pos x="216" y="76"/>
                    </a:cxn>
                    <a:cxn ang="0">
                      <a:pos x="212" y="60"/>
                    </a:cxn>
                    <a:cxn ang="0">
                      <a:pos x="208" y="30"/>
                    </a:cxn>
                    <a:cxn ang="0">
                      <a:pos x="196" y="10"/>
                    </a:cxn>
                    <a:cxn ang="0">
                      <a:pos x="184" y="4"/>
                    </a:cxn>
                    <a:cxn ang="0">
                      <a:pos x="164" y="0"/>
                    </a:cxn>
                    <a:cxn ang="0">
                      <a:pos x="156" y="6"/>
                    </a:cxn>
                    <a:cxn ang="0">
                      <a:pos x="148" y="14"/>
                    </a:cxn>
                    <a:cxn ang="0">
                      <a:pos x="144" y="12"/>
                    </a:cxn>
                  </a:cxnLst>
                  <a:rect l="0" t="0" r="r" b="b"/>
                  <a:pathLst>
                    <a:path w="226" h="138">
                      <a:moveTo>
                        <a:pt x="144" y="12"/>
                      </a:moveTo>
                      <a:lnTo>
                        <a:pt x="144" y="12"/>
                      </a:lnTo>
                      <a:lnTo>
                        <a:pt x="138" y="6"/>
                      </a:lnTo>
                      <a:lnTo>
                        <a:pt x="130" y="4"/>
                      </a:lnTo>
                      <a:lnTo>
                        <a:pt x="118" y="2"/>
                      </a:lnTo>
                      <a:lnTo>
                        <a:pt x="104" y="4"/>
                      </a:lnTo>
                      <a:lnTo>
                        <a:pt x="88" y="8"/>
                      </a:lnTo>
                      <a:lnTo>
                        <a:pt x="88" y="8"/>
                      </a:lnTo>
                      <a:lnTo>
                        <a:pt x="80" y="10"/>
                      </a:lnTo>
                      <a:lnTo>
                        <a:pt x="78" y="14"/>
                      </a:lnTo>
                      <a:lnTo>
                        <a:pt x="80" y="18"/>
                      </a:lnTo>
                      <a:lnTo>
                        <a:pt x="84" y="22"/>
                      </a:lnTo>
                      <a:lnTo>
                        <a:pt x="102" y="38"/>
                      </a:lnTo>
                      <a:lnTo>
                        <a:pt x="124" y="62"/>
                      </a:lnTo>
                      <a:lnTo>
                        <a:pt x="124" y="62"/>
                      </a:lnTo>
                      <a:lnTo>
                        <a:pt x="102" y="50"/>
                      </a:lnTo>
                      <a:lnTo>
                        <a:pt x="90" y="42"/>
                      </a:lnTo>
                      <a:lnTo>
                        <a:pt x="82" y="34"/>
                      </a:lnTo>
                      <a:lnTo>
                        <a:pt x="78" y="28"/>
                      </a:lnTo>
                      <a:lnTo>
                        <a:pt x="74" y="24"/>
                      </a:lnTo>
                      <a:lnTo>
                        <a:pt x="70" y="22"/>
                      </a:lnTo>
                      <a:lnTo>
                        <a:pt x="64" y="20"/>
                      </a:lnTo>
                      <a:lnTo>
                        <a:pt x="54" y="18"/>
                      </a:lnTo>
                      <a:lnTo>
                        <a:pt x="54" y="18"/>
                      </a:lnTo>
                      <a:lnTo>
                        <a:pt x="40" y="18"/>
                      </a:lnTo>
                      <a:lnTo>
                        <a:pt x="32" y="20"/>
                      </a:lnTo>
                      <a:lnTo>
                        <a:pt x="28" y="22"/>
                      </a:lnTo>
                      <a:lnTo>
                        <a:pt x="26" y="26"/>
                      </a:lnTo>
                      <a:lnTo>
                        <a:pt x="28" y="30"/>
                      </a:lnTo>
                      <a:lnTo>
                        <a:pt x="32" y="36"/>
                      </a:lnTo>
                      <a:lnTo>
                        <a:pt x="46" y="52"/>
                      </a:lnTo>
                      <a:lnTo>
                        <a:pt x="46" y="52"/>
                      </a:lnTo>
                      <a:lnTo>
                        <a:pt x="56" y="64"/>
                      </a:lnTo>
                      <a:lnTo>
                        <a:pt x="56" y="64"/>
                      </a:lnTo>
                      <a:lnTo>
                        <a:pt x="52" y="62"/>
                      </a:lnTo>
                      <a:lnTo>
                        <a:pt x="42" y="60"/>
                      </a:lnTo>
                      <a:lnTo>
                        <a:pt x="36" y="60"/>
                      </a:lnTo>
                      <a:lnTo>
                        <a:pt x="32" y="62"/>
                      </a:lnTo>
                      <a:lnTo>
                        <a:pt x="32" y="62"/>
                      </a:lnTo>
                      <a:lnTo>
                        <a:pt x="26" y="66"/>
                      </a:lnTo>
                      <a:lnTo>
                        <a:pt x="20" y="70"/>
                      </a:lnTo>
                      <a:lnTo>
                        <a:pt x="8" y="74"/>
                      </a:lnTo>
                      <a:lnTo>
                        <a:pt x="4" y="76"/>
                      </a:lnTo>
                      <a:lnTo>
                        <a:pt x="0" y="78"/>
                      </a:lnTo>
                      <a:lnTo>
                        <a:pt x="0" y="82"/>
                      </a:lnTo>
                      <a:lnTo>
                        <a:pt x="4" y="86"/>
                      </a:lnTo>
                      <a:lnTo>
                        <a:pt x="4" y="86"/>
                      </a:lnTo>
                      <a:lnTo>
                        <a:pt x="8" y="88"/>
                      </a:lnTo>
                      <a:lnTo>
                        <a:pt x="12" y="90"/>
                      </a:lnTo>
                      <a:lnTo>
                        <a:pt x="26" y="90"/>
                      </a:lnTo>
                      <a:lnTo>
                        <a:pt x="44" y="88"/>
                      </a:lnTo>
                      <a:lnTo>
                        <a:pt x="66" y="86"/>
                      </a:lnTo>
                      <a:lnTo>
                        <a:pt x="106" y="78"/>
                      </a:lnTo>
                      <a:lnTo>
                        <a:pt x="122" y="76"/>
                      </a:lnTo>
                      <a:lnTo>
                        <a:pt x="136" y="76"/>
                      </a:lnTo>
                      <a:lnTo>
                        <a:pt x="136" y="76"/>
                      </a:lnTo>
                      <a:lnTo>
                        <a:pt x="140" y="78"/>
                      </a:lnTo>
                      <a:lnTo>
                        <a:pt x="138" y="80"/>
                      </a:lnTo>
                      <a:lnTo>
                        <a:pt x="118" y="86"/>
                      </a:lnTo>
                      <a:lnTo>
                        <a:pt x="106" y="90"/>
                      </a:lnTo>
                      <a:lnTo>
                        <a:pt x="96" y="94"/>
                      </a:lnTo>
                      <a:lnTo>
                        <a:pt x="92" y="98"/>
                      </a:lnTo>
                      <a:lnTo>
                        <a:pt x="90" y="100"/>
                      </a:lnTo>
                      <a:lnTo>
                        <a:pt x="90" y="104"/>
                      </a:lnTo>
                      <a:lnTo>
                        <a:pt x="92" y="106"/>
                      </a:lnTo>
                      <a:lnTo>
                        <a:pt x="92" y="106"/>
                      </a:lnTo>
                      <a:lnTo>
                        <a:pt x="98" y="114"/>
                      </a:lnTo>
                      <a:lnTo>
                        <a:pt x="100" y="120"/>
                      </a:lnTo>
                      <a:lnTo>
                        <a:pt x="102" y="132"/>
                      </a:lnTo>
                      <a:lnTo>
                        <a:pt x="104" y="136"/>
                      </a:lnTo>
                      <a:lnTo>
                        <a:pt x="108" y="138"/>
                      </a:lnTo>
                      <a:lnTo>
                        <a:pt x="116" y="136"/>
                      </a:lnTo>
                      <a:lnTo>
                        <a:pt x="126" y="134"/>
                      </a:lnTo>
                      <a:lnTo>
                        <a:pt x="126" y="134"/>
                      </a:lnTo>
                      <a:lnTo>
                        <a:pt x="136" y="130"/>
                      </a:lnTo>
                      <a:lnTo>
                        <a:pt x="142" y="128"/>
                      </a:lnTo>
                      <a:lnTo>
                        <a:pt x="166" y="132"/>
                      </a:lnTo>
                      <a:lnTo>
                        <a:pt x="166" y="132"/>
                      </a:lnTo>
                      <a:lnTo>
                        <a:pt x="184" y="132"/>
                      </a:lnTo>
                      <a:lnTo>
                        <a:pt x="200" y="128"/>
                      </a:lnTo>
                      <a:lnTo>
                        <a:pt x="206" y="126"/>
                      </a:lnTo>
                      <a:lnTo>
                        <a:pt x="208" y="122"/>
                      </a:lnTo>
                      <a:lnTo>
                        <a:pt x="210" y="118"/>
                      </a:lnTo>
                      <a:lnTo>
                        <a:pt x="208" y="112"/>
                      </a:lnTo>
                      <a:lnTo>
                        <a:pt x="208" y="112"/>
                      </a:lnTo>
                      <a:lnTo>
                        <a:pt x="202" y="100"/>
                      </a:lnTo>
                      <a:lnTo>
                        <a:pt x="202" y="92"/>
                      </a:lnTo>
                      <a:lnTo>
                        <a:pt x="202" y="88"/>
                      </a:lnTo>
                      <a:lnTo>
                        <a:pt x="206" y="88"/>
                      </a:lnTo>
                      <a:lnTo>
                        <a:pt x="210" y="88"/>
                      </a:lnTo>
                      <a:lnTo>
                        <a:pt x="214" y="92"/>
                      </a:lnTo>
                      <a:lnTo>
                        <a:pt x="214" y="92"/>
                      </a:lnTo>
                      <a:lnTo>
                        <a:pt x="224" y="98"/>
                      </a:lnTo>
                      <a:lnTo>
                        <a:pt x="226" y="98"/>
                      </a:lnTo>
                      <a:lnTo>
                        <a:pt x="226" y="98"/>
                      </a:lnTo>
                      <a:lnTo>
                        <a:pt x="224" y="90"/>
                      </a:lnTo>
                      <a:lnTo>
                        <a:pt x="216" y="76"/>
                      </a:lnTo>
                      <a:lnTo>
                        <a:pt x="216" y="76"/>
                      </a:lnTo>
                      <a:lnTo>
                        <a:pt x="214" y="68"/>
                      </a:lnTo>
                      <a:lnTo>
                        <a:pt x="212" y="60"/>
                      </a:lnTo>
                      <a:lnTo>
                        <a:pt x="210" y="40"/>
                      </a:lnTo>
                      <a:lnTo>
                        <a:pt x="208" y="30"/>
                      </a:lnTo>
                      <a:lnTo>
                        <a:pt x="204" y="20"/>
                      </a:lnTo>
                      <a:lnTo>
                        <a:pt x="196" y="10"/>
                      </a:lnTo>
                      <a:lnTo>
                        <a:pt x="184" y="4"/>
                      </a:lnTo>
                      <a:lnTo>
                        <a:pt x="184" y="4"/>
                      </a:lnTo>
                      <a:lnTo>
                        <a:pt x="172" y="0"/>
                      </a:lnTo>
                      <a:lnTo>
                        <a:pt x="164" y="0"/>
                      </a:lnTo>
                      <a:lnTo>
                        <a:pt x="160" y="2"/>
                      </a:lnTo>
                      <a:lnTo>
                        <a:pt x="156" y="6"/>
                      </a:lnTo>
                      <a:lnTo>
                        <a:pt x="152" y="14"/>
                      </a:lnTo>
                      <a:lnTo>
                        <a:pt x="148" y="14"/>
                      </a:lnTo>
                      <a:lnTo>
                        <a:pt x="144" y="12"/>
                      </a:lnTo>
                      <a:lnTo>
                        <a:pt x="144" y="12"/>
                      </a:lnTo>
                      <a:close/>
                    </a:path>
                  </a:pathLst>
                </a:custGeom>
                <a:grpFill/>
                <a:ln w="6350">
                  <a:solidFill>
                    <a:srgbClr val="121628"/>
                  </a:solidFill>
                  <a:round/>
                  <a:headEnd/>
                  <a:tailEnd/>
                </a:ln>
              </p:spPr>
              <p:txBody>
                <a:bodyPr/>
                <a:lstStyle/>
                <a:p>
                  <a:endParaRPr lang="da-DK" b="1"/>
                </a:p>
              </p:txBody>
            </p:sp>
            <p:sp>
              <p:nvSpPr>
                <p:cNvPr id="129" name="Freeform 6023">
                  <a:extLst>
                    <a:ext uri="{FF2B5EF4-FFF2-40B4-BE49-F238E27FC236}">
                      <a16:creationId xmlns:a16="http://schemas.microsoft.com/office/drawing/2014/main" id="{F3671E26-68DD-4801-81BE-440AB03A14F6}"/>
                    </a:ext>
                  </a:extLst>
                </p:cNvPr>
                <p:cNvSpPr>
                  <a:spLocks/>
                </p:cNvSpPr>
                <p:nvPr/>
              </p:nvSpPr>
              <p:spPr bwMode="auto">
                <a:xfrm>
                  <a:off x="1842770" y="887413"/>
                  <a:ext cx="36830" cy="25400"/>
                </a:xfrm>
                <a:custGeom>
                  <a:avLst/>
                  <a:gdLst/>
                  <a:ahLst/>
                  <a:cxnLst>
                    <a:cxn ang="0">
                      <a:pos x="30" y="32"/>
                    </a:cxn>
                    <a:cxn ang="0">
                      <a:pos x="30" y="32"/>
                    </a:cxn>
                    <a:cxn ang="0">
                      <a:pos x="40" y="38"/>
                    </a:cxn>
                    <a:cxn ang="0">
                      <a:pos x="46" y="40"/>
                    </a:cxn>
                    <a:cxn ang="0">
                      <a:pos x="50" y="40"/>
                    </a:cxn>
                    <a:cxn ang="0">
                      <a:pos x="54" y="38"/>
                    </a:cxn>
                    <a:cxn ang="0">
                      <a:pos x="56" y="34"/>
                    </a:cxn>
                    <a:cxn ang="0">
                      <a:pos x="58" y="28"/>
                    </a:cxn>
                    <a:cxn ang="0">
                      <a:pos x="56" y="20"/>
                    </a:cxn>
                    <a:cxn ang="0">
                      <a:pos x="56" y="20"/>
                    </a:cxn>
                    <a:cxn ang="0">
                      <a:pos x="52" y="12"/>
                    </a:cxn>
                    <a:cxn ang="0">
                      <a:pos x="46" y="6"/>
                    </a:cxn>
                    <a:cxn ang="0">
                      <a:pos x="36" y="2"/>
                    </a:cxn>
                    <a:cxn ang="0">
                      <a:pos x="26" y="0"/>
                    </a:cxn>
                    <a:cxn ang="0">
                      <a:pos x="16" y="0"/>
                    </a:cxn>
                    <a:cxn ang="0">
                      <a:pos x="6" y="2"/>
                    </a:cxn>
                    <a:cxn ang="0">
                      <a:pos x="2" y="6"/>
                    </a:cxn>
                    <a:cxn ang="0">
                      <a:pos x="0" y="10"/>
                    </a:cxn>
                    <a:cxn ang="0">
                      <a:pos x="0" y="14"/>
                    </a:cxn>
                    <a:cxn ang="0">
                      <a:pos x="0" y="14"/>
                    </a:cxn>
                    <a:cxn ang="0">
                      <a:pos x="0" y="18"/>
                    </a:cxn>
                    <a:cxn ang="0">
                      <a:pos x="4" y="22"/>
                    </a:cxn>
                    <a:cxn ang="0">
                      <a:pos x="10" y="24"/>
                    </a:cxn>
                    <a:cxn ang="0">
                      <a:pos x="18" y="26"/>
                    </a:cxn>
                    <a:cxn ang="0">
                      <a:pos x="24" y="28"/>
                    </a:cxn>
                    <a:cxn ang="0">
                      <a:pos x="30" y="32"/>
                    </a:cxn>
                    <a:cxn ang="0">
                      <a:pos x="30" y="32"/>
                    </a:cxn>
                  </a:cxnLst>
                  <a:rect l="0" t="0" r="r" b="b"/>
                  <a:pathLst>
                    <a:path w="58" h="40">
                      <a:moveTo>
                        <a:pt x="30" y="32"/>
                      </a:moveTo>
                      <a:lnTo>
                        <a:pt x="30" y="32"/>
                      </a:lnTo>
                      <a:lnTo>
                        <a:pt x="40" y="38"/>
                      </a:lnTo>
                      <a:lnTo>
                        <a:pt x="46" y="40"/>
                      </a:lnTo>
                      <a:lnTo>
                        <a:pt x="50" y="40"/>
                      </a:lnTo>
                      <a:lnTo>
                        <a:pt x="54" y="38"/>
                      </a:lnTo>
                      <a:lnTo>
                        <a:pt x="56" y="34"/>
                      </a:lnTo>
                      <a:lnTo>
                        <a:pt x="58" y="28"/>
                      </a:lnTo>
                      <a:lnTo>
                        <a:pt x="56" y="20"/>
                      </a:lnTo>
                      <a:lnTo>
                        <a:pt x="56" y="20"/>
                      </a:lnTo>
                      <a:lnTo>
                        <a:pt x="52" y="12"/>
                      </a:lnTo>
                      <a:lnTo>
                        <a:pt x="46" y="6"/>
                      </a:lnTo>
                      <a:lnTo>
                        <a:pt x="36" y="2"/>
                      </a:lnTo>
                      <a:lnTo>
                        <a:pt x="26" y="0"/>
                      </a:lnTo>
                      <a:lnTo>
                        <a:pt x="16" y="0"/>
                      </a:lnTo>
                      <a:lnTo>
                        <a:pt x="6" y="2"/>
                      </a:lnTo>
                      <a:lnTo>
                        <a:pt x="2" y="6"/>
                      </a:lnTo>
                      <a:lnTo>
                        <a:pt x="0" y="10"/>
                      </a:lnTo>
                      <a:lnTo>
                        <a:pt x="0" y="14"/>
                      </a:lnTo>
                      <a:lnTo>
                        <a:pt x="0" y="14"/>
                      </a:lnTo>
                      <a:lnTo>
                        <a:pt x="0" y="18"/>
                      </a:lnTo>
                      <a:lnTo>
                        <a:pt x="4" y="22"/>
                      </a:lnTo>
                      <a:lnTo>
                        <a:pt x="10" y="24"/>
                      </a:lnTo>
                      <a:lnTo>
                        <a:pt x="18" y="26"/>
                      </a:lnTo>
                      <a:lnTo>
                        <a:pt x="24" y="28"/>
                      </a:lnTo>
                      <a:lnTo>
                        <a:pt x="30" y="32"/>
                      </a:lnTo>
                      <a:lnTo>
                        <a:pt x="30" y="32"/>
                      </a:lnTo>
                      <a:close/>
                    </a:path>
                  </a:pathLst>
                </a:custGeom>
                <a:grpFill/>
                <a:ln w="6350">
                  <a:solidFill>
                    <a:srgbClr val="121628"/>
                  </a:solidFill>
                  <a:round/>
                  <a:headEnd/>
                  <a:tailEnd/>
                </a:ln>
              </p:spPr>
              <p:txBody>
                <a:bodyPr/>
                <a:lstStyle/>
                <a:p>
                  <a:endParaRPr lang="da-DK" b="1"/>
                </a:p>
              </p:txBody>
            </p:sp>
            <p:sp>
              <p:nvSpPr>
                <p:cNvPr id="130" name="Freeform 6024">
                  <a:extLst>
                    <a:ext uri="{FF2B5EF4-FFF2-40B4-BE49-F238E27FC236}">
                      <a16:creationId xmlns:a16="http://schemas.microsoft.com/office/drawing/2014/main" id="{CEAD5B77-D706-4378-B749-731B308C790E}"/>
                    </a:ext>
                  </a:extLst>
                </p:cNvPr>
                <p:cNvSpPr>
                  <a:spLocks/>
                </p:cNvSpPr>
                <p:nvPr/>
              </p:nvSpPr>
              <p:spPr bwMode="auto">
                <a:xfrm>
                  <a:off x="1507490" y="963613"/>
                  <a:ext cx="102870" cy="24130"/>
                </a:xfrm>
                <a:custGeom>
                  <a:avLst/>
                  <a:gdLst/>
                  <a:ahLst/>
                  <a:cxnLst>
                    <a:cxn ang="0">
                      <a:pos x="20" y="34"/>
                    </a:cxn>
                    <a:cxn ang="0">
                      <a:pos x="20" y="34"/>
                    </a:cxn>
                    <a:cxn ang="0">
                      <a:pos x="26" y="32"/>
                    </a:cxn>
                    <a:cxn ang="0">
                      <a:pos x="34" y="32"/>
                    </a:cxn>
                    <a:cxn ang="0">
                      <a:pos x="60" y="36"/>
                    </a:cxn>
                    <a:cxn ang="0">
                      <a:pos x="60" y="36"/>
                    </a:cxn>
                    <a:cxn ang="0">
                      <a:pos x="72" y="38"/>
                    </a:cxn>
                    <a:cxn ang="0">
                      <a:pos x="76" y="36"/>
                    </a:cxn>
                    <a:cxn ang="0">
                      <a:pos x="84" y="34"/>
                    </a:cxn>
                    <a:cxn ang="0">
                      <a:pos x="108" y="34"/>
                    </a:cxn>
                    <a:cxn ang="0">
                      <a:pos x="108" y="34"/>
                    </a:cxn>
                    <a:cxn ang="0">
                      <a:pos x="124" y="36"/>
                    </a:cxn>
                    <a:cxn ang="0">
                      <a:pos x="138" y="34"/>
                    </a:cxn>
                    <a:cxn ang="0">
                      <a:pos x="150" y="32"/>
                    </a:cxn>
                    <a:cxn ang="0">
                      <a:pos x="158" y="28"/>
                    </a:cxn>
                    <a:cxn ang="0">
                      <a:pos x="162" y="24"/>
                    </a:cxn>
                    <a:cxn ang="0">
                      <a:pos x="162" y="22"/>
                    </a:cxn>
                    <a:cxn ang="0">
                      <a:pos x="160" y="18"/>
                    </a:cxn>
                    <a:cxn ang="0">
                      <a:pos x="152" y="12"/>
                    </a:cxn>
                    <a:cxn ang="0">
                      <a:pos x="138" y="6"/>
                    </a:cxn>
                    <a:cxn ang="0">
                      <a:pos x="138" y="6"/>
                    </a:cxn>
                    <a:cxn ang="0">
                      <a:pos x="122" y="0"/>
                    </a:cxn>
                    <a:cxn ang="0">
                      <a:pos x="108" y="0"/>
                    </a:cxn>
                    <a:cxn ang="0">
                      <a:pos x="96" y="0"/>
                    </a:cxn>
                    <a:cxn ang="0">
                      <a:pos x="86" y="2"/>
                    </a:cxn>
                    <a:cxn ang="0">
                      <a:pos x="64" y="10"/>
                    </a:cxn>
                    <a:cxn ang="0">
                      <a:pos x="52" y="14"/>
                    </a:cxn>
                    <a:cxn ang="0">
                      <a:pos x="36" y="16"/>
                    </a:cxn>
                    <a:cxn ang="0">
                      <a:pos x="36" y="16"/>
                    </a:cxn>
                    <a:cxn ang="0">
                      <a:pos x="22" y="20"/>
                    </a:cxn>
                    <a:cxn ang="0">
                      <a:pos x="10" y="24"/>
                    </a:cxn>
                    <a:cxn ang="0">
                      <a:pos x="4" y="28"/>
                    </a:cxn>
                    <a:cxn ang="0">
                      <a:pos x="0" y="30"/>
                    </a:cxn>
                    <a:cxn ang="0">
                      <a:pos x="0" y="34"/>
                    </a:cxn>
                    <a:cxn ang="0">
                      <a:pos x="4" y="36"/>
                    </a:cxn>
                    <a:cxn ang="0">
                      <a:pos x="10" y="36"/>
                    </a:cxn>
                    <a:cxn ang="0">
                      <a:pos x="20" y="34"/>
                    </a:cxn>
                    <a:cxn ang="0">
                      <a:pos x="20" y="34"/>
                    </a:cxn>
                  </a:cxnLst>
                  <a:rect l="0" t="0" r="r" b="b"/>
                  <a:pathLst>
                    <a:path w="162" h="38">
                      <a:moveTo>
                        <a:pt x="20" y="34"/>
                      </a:moveTo>
                      <a:lnTo>
                        <a:pt x="20" y="34"/>
                      </a:lnTo>
                      <a:lnTo>
                        <a:pt x="26" y="32"/>
                      </a:lnTo>
                      <a:lnTo>
                        <a:pt x="34" y="32"/>
                      </a:lnTo>
                      <a:lnTo>
                        <a:pt x="60" y="36"/>
                      </a:lnTo>
                      <a:lnTo>
                        <a:pt x="60" y="36"/>
                      </a:lnTo>
                      <a:lnTo>
                        <a:pt x="72" y="38"/>
                      </a:lnTo>
                      <a:lnTo>
                        <a:pt x="76" y="36"/>
                      </a:lnTo>
                      <a:lnTo>
                        <a:pt x="84" y="34"/>
                      </a:lnTo>
                      <a:lnTo>
                        <a:pt x="108" y="34"/>
                      </a:lnTo>
                      <a:lnTo>
                        <a:pt x="108" y="34"/>
                      </a:lnTo>
                      <a:lnTo>
                        <a:pt x="124" y="36"/>
                      </a:lnTo>
                      <a:lnTo>
                        <a:pt x="138" y="34"/>
                      </a:lnTo>
                      <a:lnTo>
                        <a:pt x="150" y="32"/>
                      </a:lnTo>
                      <a:lnTo>
                        <a:pt x="158" y="28"/>
                      </a:lnTo>
                      <a:lnTo>
                        <a:pt x="162" y="24"/>
                      </a:lnTo>
                      <a:lnTo>
                        <a:pt x="162" y="22"/>
                      </a:lnTo>
                      <a:lnTo>
                        <a:pt x="160" y="18"/>
                      </a:lnTo>
                      <a:lnTo>
                        <a:pt x="152" y="12"/>
                      </a:lnTo>
                      <a:lnTo>
                        <a:pt x="138" y="6"/>
                      </a:lnTo>
                      <a:lnTo>
                        <a:pt x="138" y="6"/>
                      </a:lnTo>
                      <a:lnTo>
                        <a:pt x="122" y="0"/>
                      </a:lnTo>
                      <a:lnTo>
                        <a:pt x="108" y="0"/>
                      </a:lnTo>
                      <a:lnTo>
                        <a:pt x="96" y="0"/>
                      </a:lnTo>
                      <a:lnTo>
                        <a:pt x="86" y="2"/>
                      </a:lnTo>
                      <a:lnTo>
                        <a:pt x="64" y="10"/>
                      </a:lnTo>
                      <a:lnTo>
                        <a:pt x="52" y="14"/>
                      </a:lnTo>
                      <a:lnTo>
                        <a:pt x="36" y="16"/>
                      </a:lnTo>
                      <a:lnTo>
                        <a:pt x="36" y="16"/>
                      </a:lnTo>
                      <a:lnTo>
                        <a:pt x="22" y="20"/>
                      </a:lnTo>
                      <a:lnTo>
                        <a:pt x="10" y="24"/>
                      </a:lnTo>
                      <a:lnTo>
                        <a:pt x="4" y="28"/>
                      </a:lnTo>
                      <a:lnTo>
                        <a:pt x="0" y="30"/>
                      </a:lnTo>
                      <a:lnTo>
                        <a:pt x="0" y="34"/>
                      </a:lnTo>
                      <a:lnTo>
                        <a:pt x="4" y="36"/>
                      </a:lnTo>
                      <a:lnTo>
                        <a:pt x="10" y="36"/>
                      </a:lnTo>
                      <a:lnTo>
                        <a:pt x="20" y="34"/>
                      </a:lnTo>
                      <a:lnTo>
                        <a:pt x="20" y="34"/>
                      </a:lnTo>
                      <a:close/>
                    </a:path>
                  </a:pathLst>
                </a:custGeom>
                <a:grpFill/>
                <a:ln w="6350">
                  <a:solidFill>
                    <a:srgbClr val="121628"/>
                  </a:solidFill>
                  <a:round/>
                  <a:headEnd/>
                  <a:tailEnd/>
                </a:ln>
              </p:spPr>
              <p:txBody>
                <a:bodyPr/>
                <a:lstStyle/>
                <a:p>
                  <a:endParaRPr lang="da-DK" b="1"/>
                </a:p>
              </p:txBody>
            </p:sp>
            <p:sp>
              <p:nvSpPr>
                <p:cNvPr id="131" name="Freeform 6025">
                  <a:extLst>
                    <a:ext uri="{FF2B5EF4-FFF2-40B4-BE49-F238E27FC236}">
                      <a16:creationId xmlns:a16="http://schemas.microsoft.com/office/drawing/2014/main" id="{932BFB74-8510-4974-99F8-69BDECD632B9}"/>
                    </a:ext>
                  </a:extLst>
                </p:cNvPr>
                <p:cNvSpPr>
                  <a:spLocks/>
                </p:cNvSpPr>
                <p:nvPr/>
              </p:nvSpPr>
              <p:spPr bwMode="auto">
                <a:xfrm>
                  <a:off x="1703070" y="928053"/>
                  <a:ext cx="168910" cy="82550"/>
                </a:xfrm>
                <a:custGeom>
                  <a:avLst/>
                  <a:gdLst/>
                  <a:ahLst/>
                  <a:cxnLst>
                    <a:cxn ang="0">
                      <a:pos x="30" y="40"/>
                    </a:cxn>
                    <a:cxn ang="0">
                      <a:pos x="32" y="50"/>
                    </a:cxn>
                    <a:cxn ang="0">
                      <a:pos x="40" y="46"/>
                    </a:cxn>
                    <a:cxn ang="0">
                      <a:pos x="52" y="44"/>
                    </a:cxn>
                    <a:cxn ang="0">
                      <a:pos x="66" y="54"/>
                    </a:cxn>
                    <a:cxn ang="0">
                      <a:pos x="72" y="62"/>
                    </a:cxn>
                    <a:cxn ang="0">
                      <a:pos x="68" y="70"/>
                    </a:cxn>
                    <a:cxn ang="0">
                      <a:pos x="44" y="68"/>
                    </a:cxn>
                    <a:cxn ang="0">
                      <a:pos x="26" y="70"/>
                    </a:cxn>
                    <a:cxn ang="0">
                      <a:pos x="24" y="74"/>
                    </a:cxn>
                    <a:cxn ang="0">
                      <a:pos x="24" y="82"/>
                    </a:cxn>
                    <a:cxn ang="0">
                      <a:pos x="36" y="90"/>
                    </a:cxn>
                    <a:cxn ang="0">
                      <a:pos x="60" y="92"/>
                    </a:cxn>
                    <a:cxn ang="0">
                      <a:pos x="78" y="88"/>
                    </a:cxn>
                    <a:cxn ang="0">
                      <a:pos x="108" y="82"/>
                    </a:cxn>
                    <a:cxn ang="0">
                      <a:pos x="114" y="86"/>
                    </a:cxn>
                    <a:cxn ang="0">
                      <a:pos x="120" y="92"/>
                    </a:cxn>
                    <a:cxn ang="0">
                      <a:pos x="146" y="90"/>
                    </a:cxn>
                    <a:cxn ang="0">
                      <a:pos x="156" y="90"/>
                    </a:cxn>
                    <a:cxn ang="0">
                      <a:pos x="170" y="92"/>
                    </a:cxn>
                    <a:cxn ang="0">
                      <a:pos x="182" y="102"/>
                    </a:cxn>
                    <a:cxn ang="0">
                      <a:pos x="194" y="120"/>
                    </a:cxn>
                    <a:cxn ang="0">
                      <a:pos x="204" y="126"/>
                    </a:cxn>
                    <a:cxn ang="0">
                      <a:pos x="220" y="130"/>
                    </a:cxn>
                    <a:cxn ang="0">
                      <a:pos x="244" y="128"/>
                    </a:cxn>
                    <a:cxn ang="0">
                      <a:pos x="254" y="126"/>
                    </a:cxn>
                    <a:cxn ang="0">
                      <a:pos x="266" y="122"/>
                    </a:cxn>
                    <a:cxn ang="0">
                      <a:pos x="266" y="114"/>
                    </a:cxn>
                    <a:cxn ang="0">
                      <a:pos x="258" y="102"/>
                    </a:cxn>
                    <a:cxn ang="0">
                      <a:pos x="234" y="82"/>
                    </a:cxn>
                    <a:cxn ang="0">
                      <a:pos x="238" y="78"/>
                    </a:cxn>
                    <a:cxn ang="0">
                      <a:pos x="242" y="76"/>
                    </a:cxn>
                    <a:cxn ang="0">
                      <a:pos x="248" y="68"/>
                    </a:cxn>
                    <a:cxn ang="0">
                      <a:pos x="242" y="58"/>
                    </a:cxn>
                    <a:cxn ang="0">
                      <a:pos x="224" y="50"/>
                    </a:cxn>
                    <a:cxn ang="0">
                      <a:pos x="210" y="48"/>
                    </a:cxn>
                    <a:cxn ang="0">
                      <a:pos x="186" y="44"/>
                    </a:cxn>
                    <a:cxn ang="0">
                      <a:pos x="184" y="40"/>
                    </a:cxn>
                    <a:cxn ang="0">
                      <a:pos x="176" y="32"/>
                    </a:cxn>
                    <a:cxn ang="0">
                      <a:pos x="164" y="28"/>
                    </a:cxn>
                    <a:cxn ang="0">
                      <a:pos x="140" y="26"/>
                    </a:cxn>
                    <a:cxn ang="0">
                      <a:pos x="130" y="32"/>
                    </a:cxn>
                    <a:cxn ang="0">
                      <a:pos x="124" y="36"/>
                    </a:cxn>
                    <a:cxn ang="0">
                      <a:pos x="118" y="28"/>
                    </a:cxn>
                    <a:cxn ang="0">
                      <a:pos x="114" y="24"/>
                    </a:cxn>
                    <a:cxn ang="0">
                      <a:pos x="96" y="10"/>
                    </a:cxn>
                    <a:cxn ang="0">
                      <a:pos x="58" y="0"/>
                    </a:cxn>
                    <a:cxn ang="0">
                      <a:pos x="22" y="2"/>
                    </a:cxn>
                    <a:cxn ang="0">
                      <a:pos x="10" y="8"/>
                    </a:cxn>
                    <a:cxn ang="0">
                      <a:pos x="2" y="18"/>
                    </a:cxn>
                    <a:cxn ang="0">
                      <a:pos x="0" y="28"/>
                    </a:cxn>
                    <a:cxn ang="0">
                      <a:pos x="8" y="34"/>
                    </a:cxn>
                    <a:cxn ang="0">
                      <a:pos x="20" y="30"/>
                    </a:cxn>
                    <a:cxn ang="0">
                      <a:pos x="28" y="34"/>
                    </a:cxn>
                    <a:cxn ang="0">
                      <a:pos x="30" y="40"/>
                    </a:cxn>
                  </a:cxnLst>
                  <a:rect l="0" t="0" r="r" b="b"/>
                  <a:pathLst>
                    <a:path w="266" h="130">
                      <a:moveTo>
                        <a:pt x="30" y="40"/>
                      </a:moveTo>
                      <a:lnTo>
                        <a:pt x="30" y="40"/>
                      </a:lnTo>
                      <a:lnTo>
                        <a:pt x="30" y="48"/>
                      </a:lnTo>
                      <a:lnTo>
                        <a:pt x="32" y="50"/>
                      </a:lnTo>
                      <a:lnTo>
                        <a:pt x="36" y="50"/>
                      </a:lnTo>
                      <a:lnTo>
                        <a:pt x="40" y="46"/>
                      </a:lnTo>
                      <a:lnTo>
                        <a:pt x="46" y="44"/>
                      </a:lnTo>
                      <a:lnTo>
                        <a:pt x="52" y="44"/>
                      </a:lnTo>
                      <a:lnTo>
                        <a:pt x="58" y="46"/>
                      </a:lnTo>
                      <a:lnTo>
                        <a:pt x="66" y="54"/>
                      </a:lnTo>
                      <a:lnTo>
                        <a:pt x="66" y="54"/>
                      </a:lnTo>
                      <a:lnTo>
                        <a:pt x="72" y="62"/>
                      </a:lnTo>
                      <a:lnTo>
                        <a:pt x="72" y="66"/>
                      </a:lnTo>
                      <a:lnTo>
                        <a:pt x="68" y="70"/>
                      </a:lnTo>
                      <a:lnTo>
                        <a:pt x="60" y="70"/>
                      </a:lnTo>
                      <a:lnTo>
                        <a:pt x="44" y="68"/>
                      </a:lnTo>
                      <a:lnTo>
                        <a:pt x="34" y="68"/>
                      </a:lnTo>
                      <a:lnTo>
                        <a:pt x="26" y="70"/>
                      </a:lnTo>
                      <a:lnTo>
                        <a:pt x="26" y="70"/>
                      </a:lnTo>
                      <a:lnTo>
                        <a:pt x="24" y="74"/>
                      </a:lnTo>
                      <a:lnTo>
                        <a:pt x="22" y="78"/>
                      </a:lnTo>
                      <a:lnTo>
                        <a:pt x="24" y="82"/>
                      </a:lnTo>
                      <a:lnTo>
                        <a:pt x="28" y="86"/>
                      </a:lnTo>
                      <a:lnTo>
                        <a:pt x="36" y="90"/>
                      </a:lnTo>
                      <a:lnTo>
                        <a:pt x="46" y="92"/>
                      </a:lnTo>
                      <a:lnTo>
                        <a:pt x="60" y="92"/>
                      </a:lnTo>
                      <a:lnTo>
                        <a:pt x="78" y="88"/>
                      </a:lnTo>
                      <a:lnTo>
                        <a:pt x="78" y="88"/>
                      </a:lnTo>
                      <a:lnTo>
                        <a:pt x="98" y="82"/>
                      </a:lnTo>
                      <a:lnTo>
                        <a:pt x="108" y="82"/>
                      </a:lnTo>
                      <a:lnTo>
                        <a:pt x="112" y="82"/>
                      </a:lnTo>
                      <a:lnTo>
                        <a:pt x="114" y="86"/>
                      </a:lnTo>
                      <a:lnTo>
                        <a:pt x="116" y="88"/>
                      </a:lnTo>
                      <a:lnTo>
                        <a:pt x="120" y="92"/>
                      </a:lnTo>
                      <a:lnTo>
                        <a:pt x="130" y="92"/>
                      </a:lnTo>
                      <a:lnTo>
                        <a:pt x="146" y="90"/>
                      </a:lnTo>
                      <a:lnTo>
                        <a:pt x="146" y="90"/>
                      </a:lnTo>
                      <a:lnTo>
                        <a:pt x="156" y="90"/>
                      </a:lnTo>
                      <a:lnTo>
                        <a:pt x="164" y="90"/>
                      </a:lnTo>
                      <a:lnTo>
                        <a:pt x="170" y="92"/>
                      </a:lnTo>
                      <a:lnTo>
                        <a:pt x="174" y="94"/>
                      </a:lnTo>
                      <a:lnTo>
                        <a:pt x="182" y="102"/>
                      </a:lnTo>
                      <a:lnTo>
                        <a:pt x="186" y="110"/>
                      </a:lnTo>
                      <a:lnTo>
                        <a:pt x="194" y="120"/>
                      </a:lnTo>
                      <a:lnTo>
                        <a:pt x="198" y="124"/>
                      </a:lnTo>
                      <a:lnTo>
                        <a:pt x="204" y="126"/>
                      </a:lnTo>
                      <a:lnTo>
                        <a:pt x="210" y="128"/>
                      </a:lnTo>
                      <a:lnTo>
                        <a:pt x="220" y="130"/>
                      </a:lnTo>
                      <a:lnTo>
                        <a:pt x="230" y="130"/>
                      </a:lnTo>
                      <a:lnTo>
                        <a:pt x="244" y="128"/>
                      </a:lnTo>
                      <a:lnTo>
                        <a:pt x="244" y="128"/>
                      </a:lnTo>
                      <a:lnTo>
                        <a:pt x="254" y="126"/>
                      </a:lnTo>
                      <a:lnTo>
                        <a:pt x="262" y="124"/>
                      </a:lnTo>
                      <a:lnTo>
                        <a:pt x="266" y="122"/>
                      </a:lnTo>
                      <a:lnTo>
                        <a:pt x="266" y="118"/>
                      </a:lnTo>
                      <a:lnTo>
                        <a:pt x="266" y="114"/>
                      </a:lnTo>
                      <a:lnTo>
                        <a:pt x="264" y="110"/>
                      </a:lnTo>
                      <a:lnTo>
                        <a:pt x="258" y="102"/>
                      </a:lnTo>
                      <a:lnTo>
                        <a:pt x="240" y="88"/>
                      </a:lnTo>
                      <a:lnTo>
                        <a:pt x="234" y="82"/>
                      </a:lnTo>
                      <a:lnTo>
                        <a:pt x="234" y="80"/>
                      </a:lnTo>
                      <a:lnTo>
                        <a:pt x="238" y="78"/>
                      </a:lnTo>
                      <a:lnTo>
                        <a:pt x="238" y="78"/>
                      </a:lnTo>
                      <a:lnTo>
                        <a:pt x="242" y="76"/>
                      </a:lnTo>
                      <a:lnTo>
                        <a:pt x="246" y="72"/>
                      </a:lnTo>
                      <a:lnTo>
                        <a:pt x="248" y="68"/>
                      </a:lnTo>
                      <a:lnTo>
                        <a:pt x="246" y="64"/>
                      </a:lnTo>
                      <a:lnTo>
                        <a:pt x="242" y="58"/>
                      </a:lnTo>
                      <a:lnTo>
                        <a:pt x="236" y="54"/>
                      </a:lnTo>
                      <a:lnTo>
                        <a:pt x="224" y="50"/>
                      </a:lnTo>
                      <a:lnTo>
                        <a:pt x="210" y="48"/>
                      </a:lnTo>
                      <a:lnTo>
                        <a:pt x="210" y="48"/>
                      </a:lnTo>
                      <a:lnTo>
                        <a:pt x="190" y="46"/>
                      </a:lnTo>
                      <a:lnTo>
                        <a:pt x="186" y="44"/>
                      </a:lnTo>
                      <a:lnTo>
                        <a:pt x="186" y="42"/>
                      </a:lnTo>
                      <a:lnTo>
                        <a:pt x="184" y="40"/>
                      </a:lnTo>
                      <a:lnTo>
                        <a:pt x="182" y="36"/>
                      </a:lnTo>
                      <a:lnTo>
                        <a:pt x="176" y="32"/>
                      </a:lnTo>
                      <a:lnTo>
                        <a:pt x="164" y="28"/>
                      </a:lnTo>
                      <a:lnTo>
                        <a:pt x="164" y="28"/>
                      </a:lnTo>
                      <a:lnTo>
                        <a:pt x="150" y="26"/>
                      </a:lnTo>
                      <a:lnTo>
                        <a:pt x="140" y="26"/>
                      </a:lnTo>
                      <a:lnTo>
                        <a:pt x="134" y="28"/>
                      </a:lnTo>
                      <a:lnTo>
                        <a:pt x="130" y="32"/>
                      </a:lnTo>
                      <a:lnTo>
                        <a:pt x="126" y="34"/>
                      </a:lnTo>
                      <a:lnTo>
                        <a:pt x="124" y="36"/>
                      </a:lnTo>
                      <a:lnTo>
                        <a:pt x="122" y="34"/>
                      </a:lnTo>
                      <a:lnTo>
                        <a:pt x="118" y="28"/>
                      </a:lnTo>
                      <a:lnTo>
                        <a:pt x="118" y="28"/>
                      </a:lnTo>
                      <a:lnTo>
                        <a:pt x="114" y="24"/>
                      </a:lnTo>
                      <a:lnTo>
                        <a:pt x="110" y="18"/>
                      </a:lnTo>
                      <a:lnTo>
                        <a:pt x="96" y="10"/>
                      </a:lnTo>
                      <a:lnTo>
                        <a:pt x="78" y="4"/>
                      </a:lnTo>
                      <a:lnTo>
                        <a:pt x="58" y="0"/>
                      </a:lnTo>
                      <a:lnTo>
                        <a:pt x="40" y="0"/>
                      </a:lnTo>
                      <a:lnTo>
                        <a:pt x="22" y="2"/>
                      </a:lnTo>
                      <a:lnTo>
                        <a:pt x="14" y="4"/>
                      </a:lnTo>
                      <a:lnTo>
                        <a:pt x="10" y="8"/>
                      </a:lnTo>
                      <a:lnTo>
                        <a:pt x="4" y="12"/>
                      </a:lnTo>
                      <a:lnTo>
                        <a:pt x="2" y="18"/>
                      </a:lnTo>
                      <a:lnTo>
                        <a:pt x="2" y="18"/>
                      </a:lnTo>
                      <a:lnTo>
                        <a:pt x="0" y="28"/>
                      </a:lnTo>
                      <a:lnTo>
                        <a:pt x="2" y="32"/>
                      </a:lnTo>
                      <a:lnTo>
                        <a:pt x="8" y="34"/>
                      </a:lnTo>
                      <a:lnTo>
                        <a:pt x="14" y="32"/>
                      </a:lnTo>
                      <a:lnTo>
                        <a:pt x="20" y="30"/>
                      </a:lnTo>
                      <a:lnTo>
                        <a:pt x="24" y="30"/>
                      </a:lnTo>
                      <a:lnTo>
                        <a:pt x="28" y="34"/>
                      </a:lnTo>
                      <a:lnTo>
                        <a:pt x="30" y="40"/>
                      </a:lnTo>
                      <a:lnTo>
                        <a:pt x="30" y="40"/>
                      </a:lnTo>
                      <a:close/>
                    </a:path>
                  </a:pathLst>
                </a:custGeom>
                <a:grpFill/>
                <a:ln w="6350">
                  <a:solidFill>
                    <a:srgbClr val="121628"/>
                  </a:solidFill>
                  <a:round/>
                  <a:headEnd/>
                  <a:tailEnd/>
                </a:ln>
              </p:spPr>
              <p:txBody>
                <a:bodyPr/>
                <a:lstStyle/>
                <a:p>
                  <a:endParaRPr lang="da-DK" b="1"/>
                </a:p>
              </p:txBody>
            </p:sp>
            <p:sp>
              <p:nvSpPr>
                <p:cNvPr id="132" name="Freeform 6026">
                  <a:extLst>
                    <a:ext uri="{FF2B5EF4-FFF2-40B4-BE49-F238E27FC236}">
                      <a16:creationId xmlns:a16="http://schemas.microsoft.com/office/drawing/2014/main" id="{EF772033-A03F-47FF-A840-07E51AE022CD}"/>
                    </a:ext>
                  </a:extLst>
                </p:cNvPr>
                <p:cNvSpPr>
                  <a:spLocks/>
                </p:cNvSpPr>
                <p:nvPr/>
              </p:nvSpPr>
              <p:spPr bwMode="auto">
                <a:xfrm>
                  <a:off x="1694180" y="1013143"/>
                  <a:ext cx="44450" cy="33020"/>
                </a:xfrm>
                <a:custGeom>
                  <a:avLst/>
                  <a:gdLst/>
                  <a:ahLst/>
                  <a:cxnLst>
                    <a:cxn ang="0">
                      <a:pos x="56" y="52"/>
                    </a:cxn>
                    <a:cxn ang="0">
                      <a:pos x="56" y="52"/>
                    </a:cxn>
                    <a:cxn ang="0">
                      <a:pos x="66" y="50"/>
                    </a:cxn>
                    <a:cxn ang="0">
                      <a:pos x="68" y="48"/>
                    </a:cxn>
                    <a:cxn ang="0">
                      <a:pos x="70" y="46"/>
                    </a:cxn>
                    <a:cxn ang="0">
                      <a:pos x="70" y="44"/>
                    </a:cxn>
                    <a:cxn ang="0">
                      <a:pos x="68" y="40"/>
                    </a:cxn>
                    <a:cxn ang="0">
                      <a:pos x="56" y="26"/>
                    </a:cxn>
                    <a:cxn ang="0">
                      <a:pos x="56" y="26"/>
                    </a:cxn>
                    <a:cxn ang="0">
                      <a:pos x="46" y="18"/>
                    </a:cxn>
                    <a:cxn ang="0">
                      <a:pos x="36" y="12"/>
                    </a:cxn>
                    <a:cxn ang="0">
                      <a:pos x="26" y="6"/>
                    </a:cxn>
                    <a:cxn ang="0">
                      <a:pos x="16" y="2"/>
                    </a:cxn>
                    <a:cxn ang="0">
                      <a:pos x="8" y="0"/>
                    </a:cxn>
                    <a:cxn ang="0">
                      <a:pos x="2" y="0"/>
                    </a:cxn>
                    <a:cxn ang="0">
                      <a:pos x="0" y="2"/>
                    </a:cxn>
                    <a:cxn ang="0">
                      <a:pos x="0" y="8"/>
                    </a:cxn>
                    <a:cxn ang="0">
                      <a:pos x="0" y="8"/>
                    </a:cxn>
                    <a:cxn ang="0">
                      <a:pos x="8" y="22"/>
                    </a:cxn>
                    <a:cxn ang="0">
                      <a:pos x="18" y="36"/>
                    </a:cxn>
                    <a:cxn ang="0">
                      <a:pos x="24" y="44"/>
                    </a:cxn>
                    <a:cxn ang="0">
                      <a:pos x="32" y="48"/>
                    </a:cxn>
                    <a:cxn ang="0">
                      <a:pos x="42" y="52"/>
                    </a:cxn>
                    <a:cxn ang="0">
                      <a:pos x="56" y="52"/>
                    </a:cxn>
                    <a:cxn ang="0">
                      <a:pos x="56" y="52"/>
                    </a:cxn>
                  </a:cxnLst>
                  <a:rect l="0" t="0" r="r" b="b"/>
                  <a:pathLst>
                    <a:path w="70" h="52">
                      <a:moveTo>
                        <a:pt x="56" y="52"/>
                      </a:moveTo>
                      <a:lnTo>
                        <a:pt x="56" y="52"/>
                      </a:lnTo>
                      <a:lnTo>
                        <a:pt x="66" y="50"/>
                      </a:lnTo>
                      <a:lnTo>
                        <a:pt x="68" y="48"/>
                      </a:lnTo>
                      <a:lnTo>
                        <a:pt x="70" y="46"/>
                      </a:lnTo>
                      <a:lnTo>
                        <a:pt x="70" y="44"/>
                      </a:lnTo>
                      <a:lnTo>
                        <a:pt x="68" y="40"/>
                      </a:lnTo>
                      <a:lnTo>
                        <a:pt x="56" y="26"/>
                      </a:lnTo>
                      <a:lnTo>
                        <a:pt x="56" y="26"/>
                      </a:lnTo>
                      <a:lnTo>
                        <a:pt x="46" y="18"/>
                      </a:lnTo>
                      <a:lnTo>
                        <a:pt x="36" y="12"/>
                      </a:lnTo>
                      <a:lnTo>
                        <a:pt x="26" y="6"/>
                      </a:lnTo>
                      <a:lnTo>
                        <a:pt x="16" y="2"/>
                      </a:lnTo>
                      <a:lnTo>
                        <a:pt x="8" y="0"/>
                      </a:lnTo>
                      <a:lnTo>
                        <a:pt x="2" y="0"/>
                      </a:lnTo>
                      <a:lnTo>
                        <a:pt x="0" y="2"/>
                      </a:lnTo>
                      <a:lnTo>
                        <a:pt x="0" y="8"/>
                      </a:lnTo>
                      <a:lnTo>
                        <a:pt x="0" y="8"/>
                      </a:lnTo>
                      <a:lnTo>
                        <a:pt x="8" y="22"/>
                      </a:lnTo>
                      <a:lnTo>
                        <a:pt x="18" y="36"/>
                      </a:lnTo>
                      <a:lnTo>
                        <a:pt x="24" y="44"/>
                      </a:lnTo>
                      <a:lnTo>
                        <a:pt x="32" y="48"/>
                      </a:lnTo>
                      <a:lnTo>
                        <a:pt x="42" y="52"/>
                      </a:lnTo>
                      <a:lnTo>
                        <a:pt x="56" y="52"/>
                      </a:lnTo>
                      <a:lnTo>
                        <a:pt x="56" y="52"/>
                      </a:lnTo>
                      <a:close/>
                    </a:path>
                  </a:pathLst>
                </a:custGeom>
                <a:grpFill/>
                <a:ln w="6350">
                  <a:solidFill>
                    <a:srgbClr val="121628"/>
                  </a:solidFill>
                  <a:round/>
                  <a:headEnd/>
                  <a:tailEnd/>
                </a:ln>
              </p:spPr>
              <p:txBody>
                <a:bodyPr/>
                <a:lstStyle/>
                <a:p>
                  <a:endParaRPr lang="da-DK" b="1"/>
                </a:p>
              </p:txBody>
            </p:sp>
            <p:sp>
              <p:nvSpPr>
                <p:cNvPr id="133" name="Freeform 6027">
                  <a:extLst>
                    <a:ext uri="{FF2B5EF4-FFF2-40B4-BE49-F238E27FC236}">
                      <a16:creationId xmlns:a16="http://schemas.microsoft.com/office/drawing/2014/main" id="{F1C89AC0-5D9D-471D-8B48-42D4991FCEC0}"/>
                    </a:ext>
                  </a:extLst>
                </p:cNvPr>
                <p:cNvSpPr>
                  <a:spLocks/>
                </p:cNvSpPr>
                <p:nvPr/>
              </p:nvSpPr>
              <p:spPr bwMode="auto">
                <a:xfrm>
                  <a:off x="1883410" y="957263"/>
                  <a:ext cx="95250" cy="54610"/>
                </a:xfrm>
                <a:custGeom>
                  <a:avLst/>
                  <a:gdLst/>
                  <a:ahLst/>
                  <a:cxnLst>
                    <a:cxn ang="0">
                      <a:pos x="14" y="38"/>
                    </a:cxn>
                    <a:cxn ang="0">
                      <a:pos x="22" y="44"/>
                    </a:cxn>
                    <a:cxn ang="0">
                      <a:pos x="44" y="54"/>
                    </a:cxn>
                    <a:cxn ang="0">
                      <a:pos x="50" y="56"/>
                    </a:cxn>
                    <a:cxn ang="0">
                      <a:pos x="52" y="58"/>
                    </a:cxn>
                    <a:cxn ang="0">
                      <a:pos x="42" y="64"/>
                    </a:cxn>
                    <a:cxn ang="0">
                      <a:pos x="32" y="68"/>
                    </a:cxn>
                    <a:cxn ang="0">
                      <a:pos x="40" y="68"/>
                    </a:cxn>
                    <a:cxn ang="0">
                      <a:pos x="50" y="70"/>
                    </a:cxn>
                    <a:cxn ang="0">
                      <a:pos x="56" y="76"/>
                    </a:cxn>
                    <a:cxn ang="0">
                      <a:pos x="60" y="84"/>
                    </a:cxn>
                    <a:cxn ang="0">
                      <a:pos x="66" y="86"/>
                    </a:cxn>
                    <a:cxn ang="0">
                      <a:pos x="74" y="82"/>
                    </a:cxn>
                    <a:cxn ang="0">
                      <a:pos x="98" y="76"/>
                    </a:cxn>
                    <a:cxn ang="0">
                      <a:pos x="132" y="70"/>
                    </a:cxn>
                    <a:cxn ang="0">
                      <a:pos x="142" y="64"/>
                    </a:cxn>
                    <a:cxn ang="0">
                      <a:pos x="140" y="60"/>
                    </a:cxn>
                    <a:cxn ang="0">
                      <a:pos x="140" y="52"/>
                    </a:cxn>
                    <a:cxn ang="0">
                      <a:pos x="150" y="42"/>
                    </a:cxn>
                    <a:cxn ang="0">
                      <a:pos x="148" y="36"/>
                    </a:cxn>
                    <a:cxn ang="0">
                      <a:pos x="140" y="32"/>
                    </a:cxn>
                    <a:cxn ang="0">
                      <a:pos x="122" y="24"/>
                    </a:cxn>
                    <a:cxn ang="0">
                      <a:pos x="100" y="22"/>
                    </a:cxn>
                    <a:cxn ang="0">
                      <a:pos x="82" y="14"/>
                    </a:cxn>
                    <a:cxn ang="0">
                      <a:pos x="68" y="8"/>
                    </a:cxn>
                    <a:cxn ang="0">
                      <a:pos x="42" y="0"/>
                    </a:cxn>
                    <a:cxn ang="0">
                      <a:pos x="18" y="0"/>
                    </a:cxn>
                    <a:cxn ang="0">
                      <a:pos x="8" y="8"/>
                    </a:cxn>
                    <a:cxn ang="0">
                      <a:pos x="8" y="14"/>
                    </a:cxn>
                    <a:cxn ang="0">
                      <a:pos x="10" y="20"/>
                    </a:cxn>
                    <a:cxn ang="0">
                      <a:pos x="6" y="28"/>
                    </a:cxn>
                    <a:cxn ang="0">
                      <a:pos x="0" y="30"/>
                    </a:cxn>
                    <a:cxn ang="0">
                      <a:pos x="14" y="38"/>
                    </a:cxn>
                  </a:cxnLst>
                  <a:rect l="0" t="0" r="r" b="b"/>
                  <a:pathLst>
                    <a:path w="150" h="86">
                      <a:moveTo>
                        <a:pt x="14" y="38"/>
                      </a:moveTo>
                      <a:lnTo>
                        <a:pt x="14" y="38"/>
                      </a:lnTo>
                      <a:lnTo>
                        <a:pt x="20" y="42"/>
                      </a:lnTo>
                      <a:lnTo>
                        <a:pt x="22" y="44"/>
                      </a:lnTo>
                      <a:lnTo>
                        <a:pt x="28" y="48"/>
                      </a:lnTo>
                      <a:lnTo>
                        <a:pt x="44" y="54"/>
                      </a:lnTo>
                      <a:lnTo>
                        <a:pt x="44" y="54"/>
                      </a:lnTo>
                      <a:lnTo>
                        <a:pt x="50" y="56"/>
                      </a:lnTo>
                      <a:lnTo>
                        <a:pt x="52" y="58"/>
                      </a:lnTo>
                      <a:lnTo>
                        <a:pt x="52" y="58"/>
                      </a:lnTo>
                      <a:lnTo>
                        <a:pt x="48" y="62"/>
                      </a:lnTo>
                      <a:lnTo>
                        <a:pt x="42" y="64"/>
                      </a:lnTo>
                      <a:lnTo>
                        <a:pt x="32" y="66"/>
                      </a:lnTo>
                      <a:lnTo>
                        <a:pt x="32" y="68"/>
                      </a:lnTo>
                      <a:lnTo>
                        <a:pt x="34" y="68"/>
                      </a:lnTo>
                      <a:lnTo>
                        <a:pt x="40" y="68"/>
                      </a:lnTo>
                      <a:lnTo>
                        <a:pt x="40" y="68"/>
                      </a:lnTo>
                      <a:lnTo>
                        <a:pt x="50" y="70"/>
                      </a:lnTo>
                      <a:lnTo>
                        <a:pt x="54" y="74"/>
                      </a:lnTo>
                      <a:lnTo>
                        <a:pt x="56" y="76"/>
                      </a:lnTo>
                      <a:lnTo>
                        <a:pt x="58" y="80"/>
                      </a:lnTo>
                      <a:lnTo>
                        <a:pt x="60" y="84"/>
                      </a:lnTo>
                      <a:lnTo>
                        <a:pt x="62" y="86"/>
                      </a:lnTo>
                      <a:lnTo>
                        <a:pt x="66" y="86"/>
                      </a:lnTo>
                      <a:lnTo>
                        <a:pt x="74" y="82"/>
                      </a:lnTo>
                      <a:lnTo>
                        <a:pt x="74" y="82"/>
                      </a:lnTo>
                      <a:lnTo>
                        <a:pt x="86" y="78"/>
                      </a:lnTo>
                      <a:lnTo>
                        <a:pt x="98" y="76"/>
                      </a:lnTo>
                      <a:lnTo>
                        <a:pt x="122" y="72"/>
                      </a:lnTo>
                      <a:lnTo>
                        <a:pt x="132" y="70"/>
                      </a:lnTo>
                      <a:lnTo>
                        <a:pt x="138" y="68"/>
                      </a:lnTo>
                      <a:lnTo>
                        <a:pt x="142" y="64"/>
                      </a:lnTo>
                      <a:lnTo>
                        <a:pt x="140" y="60"/>
                      </a:lnTo>
                      <a:lnTo>
                        <a:pt x="140" y="60"/>
                      </a:lnTo>
                      <a:lnTo>
                        <a:pt x="138" y="54"/>
                      </a:lnTo>
                      <a:lnTo>
                        <a:pt x="140" y="52"/>
                      </a:lnTo>
                      <a:lnTo>
                        <a:pt x="146" y="46"/>
                      </a:lnTo>
                      <a:lnTo>
                        <a:pt x="150" y="42"/>
                      </a:lnTo>
                      <a:lnTo>
                        <a:pt x="150" y="40"/>
                      </a:lnTo>
                      <a:lnTo>
                        <a:pt x="148" y="36"/>
                      </a:lnTo>
                      <a:lnTo>
                        <a:pt x="140" y="32"/>
                      </a:lnTo>
                      <a:lnTo>
                        <a:pt x="140" y="32"/>
                      </a:lnTo>
                      <a:lnTo>
                        <a:pt x="128" y="26"/>
                      </a:lnTo>
                      <a:lnTo>
                        <a:pt x="122" y="24"/>
                      </a:lnTo>
                      <a:lnTo>
                        <a:pt x="110" y="24"/>
                      </a:lnTo>
                      <a:lnTo>
                        <a:pt x="100" y="22"/>
                      </a:lnTo>
                      <a:lnTo>
                        <a:pt x="92" y="20"/>
                      </a:lnTo>
                      <a:lnTo>
                        <a:pt x="82" y="14"/>
                      </a:lnTo>
                      <a:lnTo>
                        <a:pt x="82" y="14"/>
                      </a:lnTo>
                      <a:lnTo>
                        <a:pt x="68" y="8"/>
                      </a:lnTo>
                      <a:lnTo>
                        <a:pt x="56" y="2"/>
                      </a:lnTo>
                      <a:lnTo>
                        <a:pt x="42" y="0"/>
                      </a:lnTo>
                      <a:lnTo>
                        <a:pt x="30" y="0"/>
                      </a:lnTo>
                      <a:lnTo>
                        <a:pt x="18" y="0"/>
                      </a:lnTo>
                      <a:lnTo>
                        <a:pt x="10" y="4"/>
                      </a:lnTo>
                      <a:lnTo>
                        <a:pt x="8" y="8"/>
                      </a:lnTo>
                      <a:lnTo>
                        <a:pt x="8" y="12"/>
                      </a:lnTo>
                      <a:lnTo>
                        <a:pt x="8" y="14"/>
                      </a:lnTo>
                      <a:lnTo>
                        <a:pt x="8" y="14"/>
                      </a:lnTo>
                      <a:lnTo>
                        <a:pt x="10" y="20"/>
                      </a:lnTo>
                      <a:lnTo>
                        <a:pt x="10" y="24"/>
                      </a:lnTo>
                      <a:lnTo>
                        <a:pt x="6" y="28"/>
                      </a:lnTo>
                      <a:lnTo>
                        <a:pt x="2" y="30"/>
                      </a:lnTo>
                      <a:lnTo>
                        <a:pt x="0" y="30"/>
                      </a:lnTo>
                      <a:lnTo>
                        <a:pt x="0" y="32"/>
                      </a:lnTo>
                      <a:lnTo>
                        <a:pt x="14" y="38"/>
                      </a:lnTo>
                      <a:lnTo>
                        <a:pt x="14" y="38"/>
                      </a:lnTo>
                      <a:close/>
                    </a:path>
                  </a:pathLst>
                </a:custGeom>
                <a:grpFill/>
                <a:ln w="6350">
                  <a:solidFill>
                    <a:srgbClr val="121628"/>
                  </a:solidFill>
                  <a:round/>
                  <a:headEnd/>
                  <a:tailEnd/>
                </a:ln>
              </p:spPr>
              <p:txBody>
                <a:bodyPr/>
                <a:lstStyle/>
                <a:p>
                  <a:endParaRPr lang="da-DK" b="1"/>
                </a:p>
              </p:txBody>
            </p:sp>
            <p:sp>
              <p:nvSpPr>
                <p:cNvPr id="134" name="Freeform 6033">
                  <a:extLst>
                    <a:ext uri="{FF2B5EF4-FFF2-40B4-BE49-F238E27FC236}">
                      <a16:creationId xmlns:a16="http://schemas.microsoft.com/office/drawing/2014/main" id="{C044089D-F127-41BD-835B-0934AB69773B}"/>
                    </a:ext>
                  </a:extLst>
                </p:cNvPr>
                <p:cNvSpPr>
                  <a:spLocks/>
                </p:cNvSpPr>
                <p:nvPr/>
              </p:nvSpPr>
              <p:spPr bwMode="auto">
                <a:xfrm>
                  <a:off x="646430" y="1806893"/>
                  <a:ext cx="15240" cy="8890"/>
                </a:xfrm>
                <a:custGeom>
                  <a:avLst/>
                  <a:gdLst/>
                  <a:ahLst/>
                  <a:cxnLst>
                    <a:cxn ang="0">
                      <a:pos x="14" y="0"/>
                    </a:cxn>
                    <a:cxn ang="0">
                      <a:pos x="14" y="0"/>
                    </a:cxn>
                    <a:cxn ang="0">
                      <a:pos x="6" y="0"/>
                    </a:cxn>
                    <a:cxn ang="0">
                      <a:pos x="2" y="2"/>
                    </a:cxn>
                    <a:cxn ang="0">
                      <a:pos x="0" y="6"/>
                    </a:cxn>
                    <a:cxn ang="0">
                      <a:pos x="2" y="12"/>
                    </a:cxn>
                    <a:cxn ang="0">
                      <a:pos x="2" y="12"/>
                    </a:cxn>
                    <a:cxn ang="0">
                      <a:pos x="4" y="14"/>
                    </a:cxn>
                    <a:cxn ang="0">
                      <a:pos x="8" y="14"/>
                    </a:cxn>
                    <a:cxn ang="0">
                      <a:pos x="20" y="8"/>
                    </a:cxn>
                    <a:cxn ang="0">
                      <a:pos x="20" y="8"/>
                    </a:cxn>
                    <a:cxn ang="0">
                      <a:pos x="24" y="6"/>
                    </a:cxn>
                    <a:cxn ang="0">
                      <a:pos x="24" y="4"/>
                    </a:cxn>
                    <a:cxn ang="0">
                      <a:pos x="20" y="2"/>
                    </a:cxn>
                    <a:cxn ang="0">
                      <a:pos x="14" y="0"/>
                    </a:cxn>
                    <a:cxn ang="0">
                      <a:pos x="14" y="0"/>
                    </a:cxn>
                  </a:cxnLst>
                  <a:rect l="0" t="0" r="r" b="b"/>
                  <a:pathLst>
                    <a:path w="24" h="14">
                      <a:moveTo>
                        <a:pt x="14" y="0"/>
                      </a:moveTo>
                      <a:lnTo>
                        <a:pt x="14" y="0"/>
                      </a:lnTo>
                      <a:lnTo>
                        <a:pt x="6" y="0"/>
                      </a:lnTo>
                      <a:lnTo>
                        <a:pt x="2" y="2"/>
                      </a:lnTo>
                      <a:lnTo>
                        <a:pt x="0" y="6"/>
                      </a:lnTo>
                      <a:lnTo>
                        <a:pt x="2" y="12"/>
                      </a:lnTo>
                      <a:lnTo>
                        <a:pt x="2" y="12"/>
                      </a:lnTo>
                      <a:lnTo>
                        <a:pt x="4" y="14"/>
                      </a:lnTo>
                      <a:lnTo>
                        <a:pt x="8" y="14"/>
                      </a:lnTo>
                      <a:lnTo>
                        <a:pt x="20" y="8"/>
                      </a:lnTo>
                      <a:lnTo>
                        <a:pt x="20" y="8"/>
                      </a:lnTo>
                      <a:lnTo>
                        <a:pt x="24" y="6"/>
                      </a:lnTo>
                      <a:lnTo>
                        <a:pt x="24" y="4"/>
                      </a:lnTo>
                      <a:lnTo>
                        <a:pt x="20" y="2"/>
                      </a:lnTo>
                      <a:lnTo>
                        <a:pt x="14" y="0"/>
                      </a:lnTo>
                      <a:lnTo>
                        <a:pt x="14" y="0"/>
                      </a:lnTo>
                      <a:close/>
                    </a:path>
                  </a:pathLst>
                </a:custGeom>
                <a:grpFill/>
                <a:ln w="6350">
                  <a:solidFill>
                    <a:srgbClr val="121628"/>
                  </a:solidFill>
                  <a:round/>
                  <a:headEnd/>
                  <a:tailEnd/>
                </a:ln>
              </p:spPr>
              <p:txBody>
                <a:bodyPr/>
                <a:lstStyle/>
                <a:p>
                  <a:endParaRPr lang="da-DK" b="1"/>
                </a:p>
              </p:txBody>
            </p:sp>
            <p:sp>
              <p:nvSpPr>
                <p:cNvPr id="135" name="Freeform 6037">
                  <a:extLst>
                    <a:ext uri="{FF2B5EF4-FFF2-40B4-BE49-F238E27FC236}">
                      <a16:creationId xmlns:a16="http://schemas.microsoft.com/office/drawing/2014/main" id="{BA4291EE-EBE3-4B63-BCDF-510E5A5EDB36}"/>
                    </a:ext>
                  </a:extLst>
                </p:cNvPr>
                <p:cNvSpPr>
                  <a:spLocks/>
                </p:cNvSpPr>
                <p:nvPr/>
              </p:nvSpPr>
              <p:spPr bwMode="auto">
                <a:xfrm>
                  <a:off x="615950" y="1811973"/>
                  <a:ext cx="24130" cy="22860"/>
                </a:xfrm>
                <a:custGeom>
                  <a:avLst/>
                  <a:gdLst/>
                  <a:ahLst/>
                  <a:cxnLst>
                    <a:cxn ang="0">
                      <a:pos x="28" y="2"/>
                    </a:cxn>
                    <a:cxn ang="0">
                      <a:pos x="28" y="2"/>
                    </a:cxn>
                    <a:cxn ang="0">
                      <a:pos x="18" y="16"/>
                    </a:cxn>
                    <a:cxn ang="0">
                      <a:pos x="0" y="34"/>
                    </a:cxn>
                    <a:cxn ang="0">
                      <a:pos x="0" y="34"/>
                    </a:cxn>
                    <a:cxn ang="0">
                      <a:pos x="0" y="36"/>
                    </a:cxn>
                    <a:cxn ang="0">
                      <a:pos x="4" y="36"/>
                    </a:cxn>
                    <a:cxn ang="0">
                      <a:pos x="16" y="32"/>
                    </a:cxn>
                    <a:cxn ang="0">
                      <a:pos x="16" y="32"/>
                    </a:cxn>
                    <a:cxn ang="0">
                      <a:pos x="20" y="30"/>
                    </a:cxn>
                    <a:cxn ang="0">
                      <a:pos x="22" y="26"/>
                    </a:cxn>
                    <a:cxn ang="0">
                      <a:pos x="26" y="20"/>
                    </a:cxn>
                    <a:cxn ang="0">
                      <a:pos x="32" y="12"/>
                    </a:cxn>
                    <a:cxn ang="0">
                      <a:pos x="32" y="12"/>
                    </a:cxn>
                    <a:cxn ang="0">
                      <a:pos x="36" y="4"/>
                    </a:cxn>
                    <a:cxn ang="0">
                      <a:pos x="38" y="2"/>
                    </a:cxn>
                    <a:cxn ang="0">
                      <a:pos x="36" y="0"/>
                    </a:cxn>
                    <a:cxn ang="0">
                      <a:pos x="32" y="0"/>
                    </a:cxn>
                    <a:cxn ang="0">
                      <a:pos x="28" y="2"/>
                    </a:cxn>
                    <a:cxn ang="0">
                      <a:pos x="28" y="2"/>
                    </a:cxn>
                  </a:cxnLst>
                  <a:rect l="0" t="0" r="r" b="b"/>
                  <a:pathLst>
                    <a:path w="38" h="36">
                      <a:moveTo>
                        <a:pt x="28" y="2"/>
                      </a:moveTo>
                      <a:lnTo>
                        <a:pt x="28" y="2"/>
                      </a:lnTo>
                      <a:lnTo>
                        <a:pt x="18" y="16"/>
                      </a:lnTo>
                      <a:lnTo>
                        <a:pt x="0" y="34"/>
                      </a:lnTo>
                      <a:lnTo>
                        <a:pt x="0" y="34"/>
                      </a:lnTo>
                      <a:lnTo>
                        <a:pt x="0" y="36"/>
                      </a:lnTo>
                      <a:lnTo>
                        <a:pt x="4" y="36"/>
                      </a:lnTo>
                      <a:lnTo>
                        <a:pt x="16" y="32"/>
                      </a:lnTo>
                      <a:lnTo>
                        <a:pt x="16" y="32"/>
                      </a:lnTo>
                      <a:lnTo>
                        <a:pt x="20" y="30"/>
                      </a:lnTo>
                      <a:lnTo>
                        <a:pt x="22" y="26"/>
                      </a:lnTo>
                      <a:lnTo>
                        <a:pt x="26" y="20"/>
                      </a:lnTo>
                      <a:lnTo>
                        <a:pt x="32" y="12"/>
                      </a:lnTo>
                      <a:lnTo>
                        <a:pt x="32" y="12"/>
                      </a:lnTo>
                      <a:lnTo>
                        <a:pt x="36" y="4"/>
                      </a:lnTo>
                      <a:lnTo>
                        <a:pt x="38" y="2"/>
                      </a:lnTo>
                      <a:lnTo>
                        <a:pt x="36" y="0"/>
                      </a:lnTo>
                      <a:lnTo>
                        <a:pt x="32" y="0"/>
                      </a:lnTo>
                      <a:lnTo>
                        <a:pt x="28" y="2"/>
                      </a:lnTo>
                      <a:lnTo>
                        <a:pt x="28" y="2"/>
                      </a:lnTo>
                      <a:close/>
                    </a:path>
                  </a:pathLst>
                </a:custGeom>
                <a:grpFill/>
                <a:ln w="6350">
                  <a:solidFill>
                    <a:srgbClr val="121628"/>
                  </a:solidFill>
                  <a:round/>
                  <a:headEnd/>
                  <a:tailEnd/>
                </a:ln>
              </p:spPr>
              <p:txBody>
                <a:bodyPr/>
                <a:lstStyle/>
                <a:p>
                  <a:endParaRPr lang="da-DK" b="1"/>
                </a:p>
              </p:txBody>
            </p:sp>
            <p:sp>
              <p:nvSpPr>
                <p:cNvPr id="136" name="Freeform 6054">
                  <a:extLst>
                    <a:ext uri="{FF2B5EF4-FFF2-40B4-BE49-F238E27FC236}">
                      <a16:creationId xmlns:a16="http://schemas.microsoft.com/office/drawing/2014/main" id="{69CE1E6A-7F4A-4D12-93DB-17EE6A03CF30}"/>
                    </a:ext>
                  </a:extLst>
                </p:cNvPr>
                <p:cNvSpPr>
                  <a:spLocks/>
                </p:cNvSpPr>
                <p:nvPr/>
              </p:nvSpPr>
              <p:spPr bwMode="auto">
                <a:xfrm>
                  <a:off x="1395730" y="1058863"/>
                  <a:ext cx="317500" cy="121920"/>
                </a:xfrm>
                <a:custGeom>
                  <a:avLst/>
                  <a:gdLst/>
                  <a:ahLst/>
                  <a:cxnLst>
                    <a:cxn ang="0">
                      <a:pos x="314" y="78"/>
                    </a:cxn>
                    <a:cxn ang="0">
                      <a:pos x="338" y="86"/>
                    </a:cxn>
                    <a:cxn ang="0">
                      <a:pos x="354" y="100"/>
                    </a:cxn>
                    <a:cxn ang="0">
                      <a:pos x="340" y="106"/>
                    </a:cxn>
                    <a:cxn ang="0">
                      <a:pos x="280" y="102"/>
                    </a:cxn>
                    <a:cxn ang="0">
                      <a:pos x="258" y="102"/>
                    </a:cxn>
                    <a:cxn ang="0">
                      <a:pos x="236" y="72"/>
                    </a:cxn>
                    <a:cxn ang="0">
                      <a:pos x="186" y="46"/>
                    </a:cxn>
                    <a:cxn ang="0">
                      <a:pos x="154" y="54"/>
                    </a:cxn>
                    <a:cxn ang="0">
                      <a:pos x="138" y="36"/>
                    </a:cxn>
                    <a:cxn ang="0">
                      <a:pos x="102" y="32"/>
                    </a:cxn>
                    <a:cxn ang="0">
                      <a:pos x="42" y="58"/>
                    </a:cxn>
                    <a:cxn ang="0">
                      <a:pos x="46" y="66"/>
                    </a:cxn>
                    <a:cxn ang="0">
                      <a:pos x="22" y="88"/>
                    </a:cxn>
                    <a:cxn ang="0">
                      <a:pos x="24" y="98"/>
                    </a:cxn>
                    <a:cxn ang="0">
                      <a:pos x="14" y="110"/>
                    </a:cxn>
                    <a:cxn ang="0">
                      <a:pos x="6" y="132"/>
                    </a:cxn>
                    <a:cxn ang="0">
                      <a:pos x="66" y="146"/>
                    </a:cxn>
                    <a:cxn ang="0">
                      <a:pos x="94" y="138"/>
                    </a:cxn>
                    <a:cxn ang="0">
                      <a:pos x="106" y="146"/>
                    </a:cxn>
                    <a:cxn ang="0">
                      <a:pos x="124" y="148"/>
                    </a:cxn>
                    <a:cxn ang="0">
                      <a:pos x="144" y="126"/>
                    </a:cxn>
                    <a:cxn ang="0">
                      <a:pos x="152" y="130"/>
                    </a:cxn>
                    <a:cxn ang="0">
                      <a:pos x="158" y="140"/>
                    </a:cxn>
                    <a:cxn ang="0">
                      <a:pos x="232" y="132"/>
                    </a:cxn>
                    <a:cxn ang="0">
                      <a:pos x="264" y="134"/>
                    </a:cxn>
                    <a:cxn ang="0">
                      <a:pos x="212" y="148"/>
                    </a:cxn>
                    <a:cxn ang="0">
                      <a:pos x="144" y="160"/>
                    </a:cxn>
                    <a:cxn ang="0">
                      <a:pos x="134" y="176"/>
                    </a:cxn>
                    <a:cxn ang="0">
                      <a:pos x="166" y="190"/>
                    </a:cxn>
                    <a:cxn ang="0">
                      <a:pos x="234" y="184"/>
                    </a:cxn>
                    <a:cxn ang="0">
                      <a:pos x="296" y="164"/>
                    </a:cxn>
                    <a:cxn ang="0">
                      <a:pos x="350" y="146"/>
                    </a:cxn>
                    <a:cxn ang="0">
                      <a:pos x="378" y="152"/>
                    </a:cxn>
                    <a:cxn ang="0">
                      <a:pos x="394" y="144"/>
                    </a:cxn>
                    <a:cxn ang="0">
                      <a:pos x="420" y="150"/>
                    </a:cxn>
                    <a:cxn ang="0">
                      <a:pos x="460" y="138"/>
                    </a:cxn>
                    <a:cxn ang="0">
                      <a:pos x="492" y="106"/>
                    </a:cxn>
                    <a:cxn ang="0">
                      <a:pos x="498" y="84"/>
                    </a:cxn>
                    <a:cxn ang="0">
                      <a:pos x="470" y="68"/>
                    </a:cxn>
                    <a:cxn ang="0">
                      <a:pos x="436" y="70"/>
                    </a:cxn>
                    <a:cxn ang="0">
                      <a:pos x="398" y="80"/>
                    </a:cxn>
                    <a:cxn ang="0">
                      <a:pos x="400" y="68"/>
                    </a:cxn>
                    <a:cxn ang="0">
                      <a:pos x="384" y="60"/>
                    </a:cxn>
                    <a:cxn ang="0">
                      <a:pos x="384" y="52"/>
                    </a:cxn>
                    <a:cxn ang="0">
                      <a:pos x="382" y="40"/>
                    </a:cxn>
                    <a:cxn ang="0">
                      <a:pos x="370" y="18"/>
                    </a:cxn>
                    <a:cxn ang="0">
                      <a:pos x="358" y="0"/>
                    </a:cxn>
                    <a:cxn ang="0">
                      <a:pos x="300" y="28"/>
                    </a:cxn>
                    <a:cxn ang="0">
                      <a:pos x="290" y="40"/>
                    </a:cxn>
                    <a:cxn ang="0">
                      <a:pos x="318" y="54"/>
                    </a:cxn>
                    <a:cxn ang="0">
                      <a:pos x="328" y="66"/>
                    </a:cxn>
                  </a:cxnLst>
                  <a:rect l="0" t="0" r="r" b="b"/>
                  <a:pathLst>
                    <a:path w="500" h="192">
                      <a:moveTo>
                        <a:pt x="322" y="70"/>
                      </a:moveTo>
                      <a:lnTo>
                        <a:pt x="322" y="70"/>
                      </a:lnTo>
                      <a:lnTo>
                        <a:pt x="316" y="76"/>
                      </a:lnTo>
                      <a:lnTo>
                        <a:pt x="314" y="78"/>
                      </a:lnTo>
                      <a:lnTo>
                        <a:pt x="316" y="80"/>
                      </a:lnTo>
                      <a:lnTo>
                        <a:pt x="320" y="82"/>
                      </a:lnTo>
                      <a:lnTo>
                        <a:pt x="330" y="84"/>
                      </a:lnTo>
                      <a:lnTo>
                        <a:pt x="338" y="86"/>
                      </a:lnTo>
                      <a:lnTo>
                        <a:pt x="348" y="90"/>
                      </a:lnTo>
                      <a:lnTo>
                        <a:pt x="354" y="94"/>
                      </a:lnTo>
                      <a:lnTo>
                        <a:pt x="356" y="96"/>
                      </a:lnTo>
                      <a:lnTo>
                        <a:pt x="354" y="100"/>
                      </a:lnTo>
                      <a:lnTo>
                        <a:pt x="354" y="100"/>
                      </a:lnTo>
                      <a:lnTo>
                        <a:pt x="352" y="104"/>
                      </a:lnTo>
                      <a:lnTo>
                        <a:pt x="346" y="108"/>
                      </a:lnTo>
                      <a:lnTo>
                        <a:pt x="340" y="106"/>
                      </a:lnTo>
                      <a:lnTo>
                        <a:pt x="332" y="106"/>
                      </a:lnTo>
                      <a:lnTo>
                        <a:pt x="310" y="102"/>
                      </a:lnTo>
                      <a:lnTo>
                        <a:pt x="296" y="100"/>
                      </a:lnTo>
                      <a:lnTo>
                        <a:pt x="280" y="102"/>
                      </a:lnTo>
                      <a:lnTo>
                        <a:pt x="280" y="102"/>
                      </a:lnTo>
                      <a:lnTo>
                        <a:pt x="268" y="104"/>
                      </a:lnTo>
                      <a:lnTo>
                        <a:pt x="260" y="104"/>
                      </a:lnTo>
                      <a:lnTo>
                        <a:pt x="258" y="102"/>
                      </a:lnTo>
                      <a:lnTo>
                        <a:pt x="256" y="98"/>
                      </a:lnTo>
                      <a:lnTo>
                        <a:pt x="252" y="90"/>
                      </a:lnTo>
                      <a:lnTo>
                        <a:pt x="246" y="82"/>
                      </a:lnTo>
                      <a:lnTo>
                        <a:pt x="236" y="72"/>
                      </a:lnTo>
                      <a:lnTo>
                        <a:pt x="220" y="60"/>
                      </a:lnTo>
                      <a:lnTo>
                        <a:pt x="220" y="60"/>
                      </a:lnTo>
                      <a:lnTo>
                        <a:pt x="200" y="50"/>
                      </a:lnTo>
                      <a:lnTo>
                        <a:pt x="186" y="46"/>
                      </a:lnTo>
                      <a:lnTo>
                        <a:pt x="174" y="46"/>
                      </a:lnTo>
                      <a:lnTo>
                        <a:pt x="166" y="50"/>
                      </a:lnTo>
                      <a:lnTo>
                        <a:pt x="160" y="52"/>
                      </a:lnTo>
                      <a:lnTo>
                        <a:pt x="154" y="54"/>
                      </a:lnTo>
                      <a:lnTo>
                        <a:pt x="150" y="52"/>
                      </a:lnTo>
                      <a:lnTo>
                        <a:pt x="144" y="44"/>
                      </a:lnTo>
                      <a:lnTo>
                        <a:pt x="144" y="44"/>
                      </a:lnTo>
                      <a:lnTo>
                        <a:pt x="138" y="36"/>
                      </a:lnTo>
                      <a:lnTo>
                        <a:pt x="130" y="30"/>
                      </a:lnTo>
                      <a:lnTo>
                        <a:pt x="122" y="30"/>
                      </a:lnTo>
                      <a:lnTo>
                        <a:pt x="112" y="30"/>
                      </a:lnTo>
                      <a:lnTo>
                        <a:pt x="102" y="32"/>
                      </a:lnTo>
                      <a:lnTo>
                        <a:pt x="88" y="38"/>
                      </a:lnTo>
                      <a:lnTo>
                        <a:pt x="60" y="50"/>
                      </a:lnTo>
                      <a:lnTo>
                        <a:pt x="60" y="50"/>
                      </a:lnTo>
                      <a:lnTo>
                        <a:pt x="42" y="58"/>
                      </a:lnTo>
                      <a:lnTo>
                        <a:pt x="40" y="60"/>
                      </a:lnTo>
                      <a:lnTo>
                        <a:pt x="42" y="60"/>
                      </a:lnTo>
                      <a:lnTo>
                        <a:pt x="44" y="64"/>
                      </a:lnTo>
                      <a:lnTo>
                        <a:pt x="46" y="66"/>
                      </a:lnTo>
                      <a:lnTo>
                        <a:pt x="42" y="72"/>
                      </a:lnTo>
                      <a:lnTo>
                        <a:pt x="32" y="80"/>
                      </a:lnTo>
                      <a:lnTo>
                        <a:pt x="32" y="80"/>
                      </a:lnTo>
                      <a:lnTo>
                        <a:pt x="22" y="88"/>
                      </a:lnTo>
                      <a:lnTo>
                        <a:pt x="20" y="94"/>
                      </a:lnTo>
                      <a:lnTo>
                        <a:pt x="20" y="96"/>
                      </a:lnTo>
                      <a:lnTo>
                        <a:pt x="22" y="98"/>
                      </a:lnTo>
                      <a:lnTo>
                        <a:pt x="24" y="98"/>
                      </a:lnTo>
                      <a:lnTo>
                        <a:pt x="26" y="100"/>
                      </a:lnTo>
                      <a:lnTo>
                        <a:pt x="22" y="104"/>
                      </a:lnTo>
                      <a:lnTo>
                        <a:pt x="14" y="110"/>
                      </a:lnTo>
                      <a:lnTo>
                        <a:pt x="14" y="110"/>
                      </a:lnTo>
                      <a:lnTo>
                        <a:pt x="4" y="118"/>
                      </a:lnTo>
                      <a:lnTo>
                        <a:pt x="0" y="124"/>
                      </a:lnTo>
                      <a:lnTo>
                        <a:pt x="2" y="128"/>
                      </a:lnTo>
                      <a:lnTo>
                        <a:pt x="6" y="132"/>
                      </a:lnTo>
                      <a:lnTo>
                        <a:pt x="26" y="138"/>
                      </a:lnTo>
                      <a:lnTo>
                        <a:pt x="54" y="144"/>
                      </a:lnTo>
                      <a:lnTo>
                        <a:pt x="54" y="144"/>
                      </a:lnTo>
                      <a:lnTo>
                        <a:pt x="66" y="146"/>
                      </a:lnTo>
                      <a:lnTo>
                        <a:pt x="76" y="146"/>
                      </a:lnTo>
                      <a:lnTo>
                        <a:pt x="84" y="144"/>
                      </a:lnTo>
                      <a:lnTo>
                        <a:pt x="88" y="142"/>
                      </a:lnTo>
                      <a:lnTo>
                        <a:pt x="94" y="138"/>
                      </a:lnTo>
                      <a:lnTo>
                        <a:pt x="96" y="136"/>
                      </a:lnTo>
                      <a:lnTo>
                        <a:pt x="98" y="140"/>
                      </a:lnTo>
                      <a:lnTo>
                        <a:pt x="98" y="140"/>
                      </a:lnTo>
                      <a:lnTo>
                        <a:pt x="106" y="146"/>
                      </a:lnTo>
                      <a:lnTo>
                        <a:pt x="110" y="148"/>
                      </a:lnTo>
                      <a:lnTo>
                        <a:pt x="114" y="150"/>
                      </a:lnTo>
                      <a:lnTo>
                        <a:pt x="118" y="150"/>
                      </a:lnTo>
                      <a:lnTo>
                        <a:pt x="124" y="148"/>
                      </a:lnTo>
                      <a:lnTo>
                        <a:pt x="128" y="144"/>
                      </a:lnTo>
                      <a:lnTo>
                        <a:pt x="134" y="138"/>
                      </a:lnTo>
                      <a:lnTo>
                        <a:pt x="134" y="138"/>
                      </a:lnTo>
                      <a:lnTo>
                        <a:pt x="144" y="126"/>
                      </a:lnTo>
                      <a:lnTo>
                        <a:pt x="150" y="122"/>
                      </a:lnTo>
                      <a:lnTo>
                        <a:pt x="152" y="122"/>
                      </a:lnTo>
                      <a:lnTo>
                        <a:pt x="154" y="124"/>
                      </a:lnTo>
                      <a:lnTo>
                        <a:pt x="152" y="130"/>
                      </a:lnTo>
                      <a:lnTo>
                        <a:pt x="152" y="130"/>
                      </a:lnTo>
                      <a:lnTo>
                        <a:pt x="150" y="134"/>
                      </a:lnTo>
                      <a:lnTo>
                        <a:pt x="154" y="138"/>
                      </a:lnTo>
                      <a:lnTo>
                        <a:pt x="158" y="140"/>
                      </a:lnTo>
                      <a:lnTo>
                        <a:pt x="166" y="142"/>
                      </a:lnTo>
                      <a:lnTo>
                        <a:pt x="192" y="140"/>
                      </a:lnTo>
                      <a:lnTo>
                        <a:pt x="232" y="132"/>
                      </a:lnTo>
                      <a:lnTo>
                        <a:pt x="232" y="132"/>
                      </a:lnTo>
                      <a:lnTo>
                        <a:pt x="252" y="130"/>
                      </a:lnTo>
                      <a:lnTo>
                        <a:pt x="262" y="130"/>
                      </a:lnTo>
                      <a:lnTo>
                        <a:pt x="266" y="130"/>
                      </a:lnTo>
                      <a:lnTo>
                        <a:pt x="264" y="134"/>
                      </a:lnTo>
                      <a:lnTo>
                        <a:pt x="256" y="138"/>
                      </a:lnTo>
                      <a:lnTo>
                        <a:pt x="244" y="142"/>
                      </a:lnTo>
                      <a:lnTo>
                        <a:pt x="228" y="144"/>
                      </a:lnTo>
                      <a:lnTo>
                        <a:pt x="212" y="148"/>
                      </a:lnTo>
                      <a:lnTo>
                        <a:pt x="212" y="148"/>
                      </a:lnTo>
                      <a:lnTo>
                        <a:pt x="176" y="152"/>
                      </a:lnTo>
                      <a:lnTo>
                        <a:pt x="158" y="156"/>
                      </a:lnTo>
                      <a:lnTo>
                        <a:pt x="144" y="160"/>
                      </a:lnTo>
                      <a:lnTo>
                        <a:pt x="136" y="166"/>
                      </a:lnTo>
                      <a:lnTo>
                        <a:pt x="134" y="168"/>
                      </a:lnTo>
                      <a:lnTo>
                        <a:pt x="134" y="172"/>
                      </a:lnTo>
                      <a:lnTo>
                        <a:pt x="134" y="176"/>
                      </a:lnTo>
                      <a:lnTo>
                        <a:pt x="138" y="178"/>
                      </a:lnTo>
                      <a:lnTo>
                        <a:pt x="152" y="186"/>
                      </a:lnTo>
                      <a:lnTo>
                        <a:pt x="152" y="186"/>
                      </a:lnTo>
                      <a:lnTo>
                        <a:pt x="166" y="190"/>
                      </a:lnTo>
                      <a:lnTo>
                        <a:pt x="178" y="192"/>
                      </a:lnTo>
                      <a:lnTo>
                        <a:pt x="192" y="192"/>
                      </a:lnTo>
                      <a:lnTo>
                        <a:pt x="206" y="190"/>
                      </a:lnTo>
                      <a:lnTo>
                        <a:pt x="234" y="184"/>
                      </a:lnTo>
                      <a:lnTo>
                        <a:pt x="266" y="174"/>
                      </a:lnTo>
                      <a:lnTo>
                        <a:pt x="266" y="174"/>
                      </a:lnTo>
                      <a:lnTo>
                        <a:pt x="282" y="170"/>
                      </a:lnTo>
                      <a:lnTo>
                        <a:pt x="296" y="164"/>
                      </a:lnTo>
                      <a:lnTo>
                        <a:pt x="318" y="154"/>
                      </a:lnTo>
                      <a:lnTo>
                        <a:pt x="328" y="150"/>
                      </a:lnTo>
                      <a:lnTo>
                        <a:pt x="338" y="146"/>
                      </a:lnTo>
                      <a:lnTo>
                        <a:pt x="350" y="146"/>
                      </a:lnTo>
                      <a:lnTo>
                        <a:pt x="360" y="148"/>
                      </a:lnTo>
                      <a:lnTo>
                        <a:pt x="360" y="148"/>
                      </a:lnTo>
                      <a:lnTo>
                        <a:pt x="370" y="150"/>
                      </a:lnTo>
                      <a:lnTo>
                        <a:pt x="378" y="152"/>
                      </a:lnTo>
                      <a:lnTo>
                        <a:pt x="382" y="150"/>
                      </a:lnTo>
                      <a:lnTo>
                        <a:pt x="386" y="148"/>
                      </a:lnTo>
                      <a:lnTo>
                        <a:pt x="388" y="146"/>
                      </a:lnTo>
                      <a:lnTo>
                        <a:pt x="394" y="144"/>
                      </a:lnTo>
                      <a:lnTo>
                        <a:pt x="400" y="144"/>
                      </a:lnTo>
                      <a:lnTo>
                        <a:pt x="410" y="146"/>
                      </a:lnTo>
                      <a:lnTo>
                        <a:pt x="410" y="146"/>
                      </a:lnTo>
                      <a:lnTo>
                        <a:pt x="420" y="150"/>
                      </a:lnTo>
                      <a:lnTo>
                        <a:pt x="430" y="150"/>
                      </a:lnTo>
                      <a:lnTo>
                        <a:pt x="440" y="148"/>
                      </a:lnTo>
                      <a:lnTo>
                        <a:pt x="450" y="144"/>
                      </a:lnTo>
                      <a:lnTo>
                        <a:pt x="460" y="138"/>
                      </a:lnTo>
                      <a:lnTo>
                        <a:pt x="470" y="130"/>
                      </a:lnTo>
                      <a:lnTo>
                        <a:pt x="482" y="120"/>
                      </a:lnTo>
                      <a:lnTo>
                        <a:pt x="492" y="106"/>
                      </a:lnTo>
                      <a:lnTo>
                        <a:pt x="492" y="106"/>
                      </a:lnTo>
                      <a:lnTo>
                        <a:pt x="496" y="100"/>
                      </a:lnTo>
                      <a:lnTo>
                        <a:pt x="500" y="94"/>
                      </a:lnTo>
                      <a:lnTo>
                        <a:pt x="500" y="88"/>
                      </a:lnTo>
                      <a:lnTo>
                        <a:pt x="498" y="84"/>
                      </a:lnTo>
                      <a:lnTo>
                        <a:pt x="496" y="80"/>
                      </a:lnTo>
                      <a:lnTo>
                        <a:pt x="492" y="76"/>
                      </a:lnTo>
                      <a:lnTo>
                        <a:pt x="482" y="70"/>
                      </a:lnTo>
                      <a:lnTo>
                        <a:pt x="470" y="68"/>
                      </a:lnTo>
                      <a:lnTo>
                        <a:pt x="456" y="66"/>
                      </a:lnTo>
                      <a:lnTo>
                        <a:pt x="444" y="68"/>
                      </a:lnTo>
                      <a:lnTo>
                        <a:pt x="436" y="70"/>
                      </a:lnTo>
                      <a:lnTo>
                        <a:pt x="436" y="70"/>
                      </a:lnTo>
                      <a:lnTo>
                        <a:pt x="420" y="76"/>
                      </a:lnTo>
                      <a:lnTo>
                        <a:pt x="406" y="80"/>
                      </a:lnTo>
                      <a:lnTo>
                        <a:pt x="402" y="82"/>
                      </a:lnTo>
                      <a:lnTo>
                        <a:pt x="398" y="80"/>
                      </a:lnTo>
                      <a:lnTo>
                        <a:pt x="398" y="78"/>
                      </a:lnTo>
                      <a:lnTo>
                        <a:pt x="400" y="72"/>
                      </a:lnTo>
                      <a:lnTo>
                        <a:pt x="400" y="72"/>
                      </a:lnTo>
                      <a:lnTo>
                        <a:pt x="400" y="68"/>
                      </a:lnTo>
                      <a:lnTo>
                        <a:pt x="398" y="64"/>
                      </a:lnTo>
                      <a:lnTo>
                        <a:pt x="394" y="62"/>
                      </a:lnTo>
                      <a:lnTo>
                        <a:pt x="390" y="62"/>
                      </a:lnTo>
                      <a:lnTo>
                        <a:pt x="384" y="60"/>
                      </a:lnTo>
                      <a:lnTo>
                        <a:pt x="380" y="60"/>
                      </a:lnTo>
                      <a:lnTo>
                        <a:pt x="380" y="56"/>
                      </a:lnTo>
                      <a:lnTo>
                        <a:pt x="384" y="52"/>
                      </a:lnTo>
                      <a:lnTo>
                        <a:pt x="384" y="52"/>
                      </a:lnTo>
                      <a:lnTo>
                        <a:pt x="388" y="46"/>
                      </a:lnTo>
                      <a:lnTo>
                        <a:pt x="388" y="44"/>
                      </a:lnTo>
                      <a:lnTo>
                        <a:pt x="386" y="42"/>
                      </a:lnTo>
                      <a:lnTo>
                        <a:pt x="382" y="40"/>
                      </a:lnTo>
                      <a:lnTo>
                        <a:pt x="378" y="38"/>
                      </a:lnTo>
                      <a:lnTo>
                        <a:pt x="374" y="34"/>
                      </a:lnTo>
                      <a:lnTo>
                        <a:pt x="372" y="28"/>
                      </a:lnTo>
                      <a:lnTo>
                        <a:pt x="370" y="18"/>
                      </a:lnTo>
                      <a:lnTo>
                        <a:pt x="370" y="18"/>
                      </a:lnTo>
                      <a:lnTo>
                        <a:pt x="368" y="8"/>
                      </a:lnTo>
                      <a:lnTo>
                        <a:pt x="364" y="2"/>
                      </a:lnTo>
                      <a:lnTo>
                        <a:pt x="358" y="0"/>
                      </a:lnTo>
                      <a:lnTo>
                        <a:pt x="350" y="2"/>
                      </a:lnTo>
                      <a:lnTo>
                        <a:pt x="340" y="6"/>
                      </a:lnTo>
                      <a:lnTo>
                        <a:pt x="328" y="12"/>
                      </a:lnTo>
                      <a:lnTo>
                        <a:pt x="300" y="28"/>
                      </a:lnTo>
                      <a:lnTo>
                        <a:pt x="300" y="28"/>
                      </a:lnTo>
                      <a:lnTo>
                        <a:pt x="294" y="32"/>
                      </a:lnTo>
                      <a:lnTo>
                        <a:pt x="292" y="36"/>
                      </a:lnTo>
                      <a:lnTo>
                        <a:pt x="290" y="40"/>
                      </a:lnTo>
                      <a:lnTo>
                        <a:pt x="292" y="42"/>
                      </a:lnTo>
                      <a:lnTo>
                        <a:pt x="298" y="46"/>
                      </a:lnTo>
                      <a:lnTo>
                        <a:pt x="308" y="50"/>
                      </a:lnTo>
                      <a:lnTo>
                        <a:pt x="318" y="54"/>
                      </a:lnTo>
                      <a:lnTo>
                        <a:pt x="326" y="58"/>
                      </a:lnTo>
                      <a:lnTo>
                        <a:pt x="328" y="60"/>
                      </a:lnTo>
                      <a:lnTo>
                        <a:pt x="328" y="64"/>
                      </a:lnTo>
                      <a:lnTo>
                        <a:pt x="328" y="66"/>
                      </a:lnTo>
                      <a:lnTo>
                        <a:pt x="322" y="70"/>
                      </a:lnTo>
                      <a:lnTo>
                        <a:pt x="322" y="70"/>
                      </a:lnTo>
                      <a:close/>
                    </a:path>
                  </a:pathLst>
                </a:custGeom>
                <a:grpFill/>
                <a:ln w="6350">
                  <a:solidFill>
                    <a:srgbClr val="121628"/>
                  </a:solidFill>
                  <a:round/>
                  <a:headEnd/>
                  <a:tailEnd/>
                </a:ln>
              </p:spPr>
              <p:txBody>
                <a:bodyPr/>
                <a:lstStyle/>
                <a:p>
                  <a:endParaRPr lang="da-DK" b="1"/>
                </a:p>
              </p:txBody>
            </p:sp>
            <p:sp>
              <p:nvSpPr>
                <p:cNvPr id="137" name="Freeform 6074">
                  <a:extLst>
                    <a:ext uri="{FF2B5EF4-FFF2-40B4-BE49-F238E27FC236}">
                      <a16:creationId xmlns:a16="http://schemas.microsoft.com/office/drawing/2014/main" id="{AD710DE2-7D85-451C-BB52-BFC3FF0E4030}"/>
                    </a:ext>
                  </a:extLst>
                </p:cNvPr>
                <p:cNvSpPr>
                  <a:spLocks/>
                </p:cNvSpPr>
                <p:nvPr/>
              </p:nvSpPr>
              <p:spPr bwMode="auto">
                <a:xfrm>
                  <a:off x="2233930" y="3139123"/>
                  <a:ext cx="278130" cy="109220"/>
                </a:xfrm>
                <a:custGeom>
                  <a:avLst/>
                  <a:gdLst/>
                  <a:ahLst/>
                  <a:cxnLst>
                    <a:cxn ang="0">
                      <a:pos x="416" y="160"/>
                    </a:cxn>
                    <a:cxn ang="0">
                      <a:pos x="436" y="156"/>
                    </a:cxn>
                    <a:cxn ang="0">
                      <a:pos x="428" y="148"/>
                    </a:cxn>
                    <a:cxn ang="0">
                      <a:pos x="414" y="136"/>
                    </a:cxn>
                    <a:cxn ang="0">
                      <a:pos x="384" y="126"/>
                    </a:cxn>
                    <a:cxn ang="0">
                      <a:pos x="374" y="120"/>
                    </a:cxn>
                    <a:cxn ang="0">
                      <a:pos x="376" y="108"/>
                    </a:cxn>
                    <a:cxn ang="0">
                      <a:pos x="358" y="106"/>
                    </a:cxn>
                    <a:cxn ang="0">
                      <a:pos x="350" y="100"/>
                    </a:cxn>
                    <a:cxn ang="0">
                      <a:pos x="338" y="100"/>
                    </a:cxn>
                    <a:cxn ang="0">
                      <a:pos x="326" y="92"/>
                    </a:cxn>
                    <a:cxn ang="0">
                      <a:pos x="300" y="68"/>
                    </a:cxn>
                    <a:cxn ang="0">
                      <a:pos x="300" y="76"/>
                    </a:cxn>
                    <a:cxn ang="0">
                      <a:pos x="292" y="64"/>
                    </a:cxn>
                    <a:cxn ang="0">
                      <a:pos x="286" y="60"/>
                    </a:cxn>
                    <a:cxn ang="0">
                      <a:pos x="260" y="48"/>
                    </a:cxn>
                    <a:cxn ang="0">
                      <a:pos x="230" y="40"/>
                    </a:cxn>
                    <a:cxn ang="0">
                      <a:pos x="216" y="28"/>
                    </a:cxn>
                    <a:cxn ang="0">
                      <a:pos x="194" y="14"/>
                    </a:cxn>
                    <a:cxn ang="0">
                      <a:pos x="180" y="8"/>
                    </a:cxn>
                    <a:cxn ang="0">
                      <a:pos x="164" y="8"/>
                    </a:cxn>
                    <a:cxn ang="0">
                      <a:pos x="150" y="0"/>
                    </a:cxn>
                    <a:cxn ang="0">
                      <a:pos x="136" y="4"/>
                    </a:cxn>
                    <a:cxn ang="0">
                      <a:pos x="112" y="0"/>
                    </a:cxn>
                    <a:cxn ang="0">
                      <a:pos x="92" y="10"/>
                    </a:cxn>
                    <a:cxn ang="0">
                      <a:pos x="56" y="18"/>
                    </a:cxn>
                    <a:cxn ang="0">
                      <a:pos x="24" y="42"/>
                    </a:cxn>
                    <a:cxn ang="0">
                      <a:pos x="24" y="58"/>
                    </a:cxn>
                    <a:cxn ang="0">
                      <a:pos x="2" y="66"/>
                    </a:cxn>
                    <a:cxn ang="0">
                      <a:pos x="4" y="72"/>
                    </a:cxn>
                    <a:cxn ang="0">
                      <a:pos x="18" y="72"/>
                    </a:cxn>
                    <a:cxn ang="0">
                      <a:pos x="24" y="72"/>
                    </a:cxn>
                    <a:cxn ang="0">
                      <a:pos x="40" y="62"/>
                    </a:cxn>
                    <a:cxn ang="0">
                      <a:pos x="70" y="44"/>
                    </a:cxn>
                    <a:cxn ang="0">
                      <a:pos x="92" y="30"/>
                    </a:cxn>
                    <a:cxn ang="0">
                      <a:pos x="132" y="32"/>
                    </a:cxn>
                    <a:cxn ang="0">
                      <a:pos x="124" y="38"/>
                    </a:cxn>
                    <a:cxn ang="0">
                      <a:pos x="118" y="46"/>
                    </a:cxn>
                    <a:cxn ang="0">
                      <a:pos x="164" y="58"/>
                    </a:cxn>
                    <a:cxn ang="0">
                      <a:pos x="186" y="62"/>
                    </a:cxn>
                    <a:cxn ang="0">
                      <a:pos x="214" y="80"/>
                    </a:cxn>
                    <a:cxn ang="0">
                      <a:pos x="242" y="84"/>
                    </a:cxn>
                    <a:cxn ang="0">
                      <a:pos x="256" y="94"/>
                    </a:cxn>
                    <a:cxn ang="0">
                      <a:pos x="268" y="120"/>
                    </a:cxn>
                    <a:cxn ang="0">
                      <a:pos x="288" y="128"/>
                    </a:cxn>
                    <a:cxn ang="0">
                      <a:pos x="318" y="136"/>
                    </a:cxn>
                    <a:cxn ang="0">
                      <a:pos x="310" y="150"/>
                    </a:cxn>
                    <a:cxn ang="0">
                      <a:pos x="290" y="168"/>
                    </a:cxn>
                    <a:cxn ang="0">
                      <a:pos x="348" y="164"/>
                    </a:cxn>
                    <a:cxn ang="0">
                      <a:pos x="382" y="170"/>
                    </a:cxn>
                    <a:cxn ang="0">
                      <a:pos x="400" y="166"/>
                    </a:cxn>
                  </a:cxnLst>
                  <a:rect l="0" t="0" r="r" b="b"/>
                  <a:pathLst>
                    <a:path w="438" h="172">
                      <a:moveTo>
                        <a:pt x="400" y="166"/>
                      </a:moveTo>
                      <a:lnTo>
                        <a:pt x="400" y="166"/>
                      </a:lnTo>
                      <a:lnTo>
                        <a:pt x="410" y="162"/>
                      </a:lnTo>
                      <a:lnTo>
                        <a:pt x="416" y="160"/>
                      </a:lnTo>
                      <a:lnTo>
                        <a:pt x="426" y="160"/>
                      </a:lnTo>
                      <a:lnTo>
                        <a:pt x="432" y="162"/>
                      </a:lnTo>
                      <a:lnTo>
                        <a:pt x="436" y="156"/>
                      </a:lnTo>
                      <a:lnTo>
                        <a:pt x="436" y="156"/>
                      </a:lnTo>
                      <a:lnTo>
                        <a:pt x="438" y="152"/>
                      </a:lnTo>
                      <a:lnTo>
                        <a:pt x="438" y="150"/>
                      </a:lnTo>
                      <a:lnTo>
                        <a:pt x="434" y="150"/>
                      </a:lnTo>
                      <a:lnTo>
                        <a:pt x="428" y="148"/>
                      </a:lnTo>
                      <a:lnTo>
                        <a:pt x="424" y="146"/>
                      </a:lnTo>
                      <a:lnTo>
                        <a:pt x="420" y="144"/>
                      </a:lnTo>
                      <a:lnTo>
                        <a:pt x="420" y="144"/>
                      </a:lnTo>
                      <a:lnTo>
                        <a:pt x="414" y="136"/>
                      </a:lnTo>
                      <a:lnTo>
                        <a:pt x="410" y="132"/>
                      </a:lnTo>
                      <a:lnTo>
                        <a:pt x="400" y="128"/>
                      </a:lnTo>
                      <a:lnTo>
                        <a:pt x="384" y="126"/>
                      </a:lnTo>
                      <a:lnTo>
                        <a:pt x="384" y="126"/>
                      </a:lnTo>
                      <a:lnTo>
                        <a:pt x="372" y="124"/>
                      </a:lnTo>
                      <a:lnTo>
                        <a:pt x="370" y="124"/>
                      </a:lnTo>
                      <a:lnTo>
                        <a:pt x="372" y="122"/>
                      </a:lnTo>
                      <a:lnTo>
                        <a:pt x="374" y="120"/>
                      </a:lnTo>
                      <a:lnTo>
                        <a:pt x="376" y="116"/>
                      </a:lnTo>
                      <a:lnTo>
                        <a:pt x="376" y="112"/>
                      </a:lnTo>
                      <a:lnTo>
                        <a:pt x="376" y="112"/>
                      </a:lnTo>
                      <a:lnTo>
                        <a:pt x="376" y="108"/>
                      </a:lnTo>
                      <a:lnTo>
                        <a:pt x="374" y="108"/>
                      </a:lnTo>
                      <a:lnTo>
                        <a:pt x="368" y="106"/>
                      </a:lnTo>
                      <a:lnTo>
                        <a:pt x="362" y="106"/>
                      </a:lnTo>
                      <a:lnTo>
                        <a:pt x="358" y="106"/>
                      </a:lnTo>
                      <a:lnTo>
                        <a:pt x="356" y="104"/>
                      </a:lnTo>
                      <a:lnTo>
                        <a:pt x="356" y="104"/>
                      </a:lnTo>
                      <a:lnTo>
                        <a:pt x="352" y="102"/>
                      </a:lnTo>
                      <a:lnTo>
                        <a:pt x="350" y="100"/>
                      </a:lnTo>
                      <a:lnTo>
                        <a:pt x="344" y="102"/>
                      </a:lnTo>
                      <a:lnTo>
                        <a:pt x="340" y="102"/>
                      </a:lnTo>
                      <a:lnTo>
                        <a:pt x="338" y="102"/>
                      </a:lnTo>
                      <a:lnTo>
                        <a:pt x="338" y="100"/>
                      </a:lnTo>
                      <a:lnTo>
                        <a:pt x="338" y="100"/>
                      </a:lnTo>
                      <a:lnTo>
                        <a:pt x="334" y="96"/>
                      </a:lnTo>
                      <a:lnTo>
                        <a:pt x="332" y="94"/>
                      </a:lnTo>
                      <a:lnTo>
                        <a:pt x="326" y="92"/>
                      </a:lnTo>
                      <a:lnTo>
                        <a:pt x="320" y="86"/>
                      </a:lnTo>
                      <a:lnTo>
                        <a:pt x="320" y="86"/>
                      </a:lnTo>
                      <a:lnTo>
                        <a:pt x="304" y="70"/>
                      </a:lnTo>
                      <a:lnTo>
                        <a:pt x="300" y="68"/>
                      </a:lnTo>
                      <a:lnTo>
                        <a:pt x="300" y="70"/>
                      </a:lnTo>
                      <a:lnTo>
                        <a:pt x="300" y="72"/>
                      </a:lnTo>
                      <a:lnTo>
                        <a:pt x="300" y="72"/>
                      </a:lnTo>
                      <a:lnTo>
                        <a:pt x="300" y="76"/>
                      </a:lnTo>
                      <a:lnTo>
                        <a:pt x="300" y="76"/>
                      </a:lnTo>
                      <a:lnTo>
                        <a:pt x="296" y="76"/>
                      </a:lnTo>
                      <a:lnTo>
                        <a:pt x="294" y="70"/>
                      </a:lnTo>
                      <a:lnTo>
                        <a:pt x="292" y="64"/>
                      </a:lnTo>
                      <a:lnTo>
                        <a:pt x="292" y="64"/>
                      </a:lnTo>
                      <a:lnTo>
                        <a:pt x="292" y="62"/>
                      </a:lnTo>
                      <a:lnTo>
                        <a:pt x="292" y="60"/>
                      </a:lnTo>
                      <a:lnTo>
                        <a:pt x="286" y="60"/>
                      </a:lnTo>
                      <a:lnTo>
                        <a:pt x="276" y="56"/>
                      </a:lnTo>
                      <a:lnTo>
                        <a:pt x="268" y="54"/>
                      </a:lnTo>
                      <a:lnTo>
                        <a:pt x="260" y="48"/>
                      </a:lnTo>
                      <a:lnTo>
                        <a:pt x="260" y="48"/>
                      </a:lnTo>
                      <a:lnTo>
                        <a:pt x="252" y="42"/>
                      </a:lnTo>
                      <a:lnTo>
                        <a:pt x="244" y="40"/>
                      </a:lnTo>
                      <a:lnTo>
                        <a:pt x="234" y="40"/>
                      </a:lnTo>
                      <a:lnTo>
                        <a:pt x="230" y="40"/>
                      </a:lnTo>
                      <a:lnTo>
                        <a:pt x="226" y="38"/>
                      </a:lnTo>
                      <a:lnTo>
                        <a:pt x="220" y="34"/>
                      </a:lnTo>
                      <a:lnTo>
                        <a:pt x="216" y="28"/>
                      </a:lnTo>
                      <a:lnTo>
                        <a:pt x="216" y="28"/>
                      </a:lnTo>
                      <a:lnTo>
                        <a:pt x="210" y="20"/>
                      </a:lnTo>
                      <a:lnTo>
                        <a:pt x="204" y="16"/>
                      </a:lnTo>
                      <a:lnTo>
                        <a:pt x="200" y="14"/>
                      </a:lnTo>
                      <a:lnTo>
                        <a:pt x="194" y="14"/>
                      </a:lnTo>
                      <a:lnTo>
                        <a:pt x="186" y="14"/>
                      </a:lnTo>
                      <a:lnTo>
                        <a:pt x="182" y="12"/>
                      </a:lnTo>
                      <a:lnTo>
                        <a:pt x="180" y="8"/>
                      </a:lnTo>
                      <a:lnTo>
                        <a:pt x="180" y="8"/>
                      </a:lnTo>
                      <a:lnTo>
                        <a:pt x="176" y="6"/>
                      </a:lnTo>
                      <a:lnTo>
                        <a:pt x="174" y="4"/>
                      </a:lnTo>
                      <a:lnTo>
                        <a:pt x="168" y="6"/>
                      </a:lnTo>
                      <a:lnTo>
                        <a:pt x="164" y="8"/>
                      </a:lnTo>
                      <a:lnTo>
                        <a:pt x="160" y="6"/>
                      </a:lnTo>
                      <a:lnTo>
                        <a:pt x="156" y="4"/>
                      </a:lnTo>
                      <a:lnTo>
                        <a:pt x="156" y="4"/>
                      </a:lnTo>
                      <a:lnTo>
                        <a:pt x="150" y="0"/>
                      </a:lnTo>
                      <a:lnTo>
                        <a:pt x="148" y="2"/>
                      </a:lnTo>
                      <a:lnTo>
                        <a:pt x="146" y="2"/>
                      </a:lnTo>
                      <a:lnTo>
                        <a:pt x="142" y="4"/>
                      </a:lnTo>
                      <a:lnTo>
                        <a:pt x="136" y="4"/>
                      </a:lnTo>
                      <a:lnTo>
                        <a:pt x="126" y="2"/>
                      </a:lnTo>
                      <a:lnTo>
                        <a:pt x="126" y="2"/>
                      </a:lnTo>
                      <a:lnTo>
                        <a:pt x="118" y="0"/>
                      </a:lnTo>
                      <a:lnTo>
                        <a:pt x="112" y="0"/>
                      </a:lnTo>
                      <a:lnTo>
                        <a:pt x="108" y="2"/>
                      </a:lnTo>
                      <a:lnTo>
                        <a:pt x="104" y="4"/>
                      </a:lnTo>
                      <a:lnTo>
                        <a:pt x="98" y="8"/>
                      </a:lnTo>
                      <a:lnTo>
                        <a:pt x="92" y="10"/>
                      </a:lnTo>
                      <a:lnTo>
                        <a:pt x="86" y="10"/>
                      </a:lnTo>
                      <a:lnTo>
                        <a:pt x="86" y="10"/>
                      </a:lnTo>
                      <a:lnTo>
                        <a:pt x="68" y="14"/>
                      </a:lnTo>
                      <a:lnTo>
                        <a:pt x="56" y="18"/>
                      </a:lnTo>
                      <a:lnTo>
                        <a:pt x="44" y="22"/>
                      </a:lnTo>
                      <a:lnTo>
                        <a:pt x="36" y="28"/>
                      </a:lnTo>
                      <a:lnTo>
                        <a:pt x="28" y="34"/>
                      </a:lnTo>
                      <a:lnTo>
                        <a:pt x="24" y="42"/>
                      </a:lnTo>
                      <a:lnTo>
                        <a:pt x="22" y="48"/>
                      </a:lnTo>
                      <a:lnTo>
                        <a:pt x="24" y="54"/>
                      </a:lnTo>
                      <a:lnTo>
                        <a:pt x="24" y="54"/>
                      </a:lnTo>
                      <a:lnTo>
                        <a:pt x="24" y="58"/>
                      </a:lnTo>
                      <a:lnTo>
                        <a:pt x="22" y="60"/>
                      </a:lnTo>
                      <a:lnTo>
                        <a:pt x="14" y="62"/>
                      </a:lnTo>
                      <a:lnTo>
                        <a:pt x="4" y="64"/>
                      </a:lnTo>
                      <a:lnTo>
                        <a:pt x="2" y="66"/>
                      </a:lnTo>
                      <a:lnTo>
                        <a:pt x="0" y="68"/>
                      </a:lnTo>
                      <a:lnTo>
                        <a:pt x="0" y="68"/>
                      </a:lnTo>
                      <a:lnTo>
                        <a:pt x="2" y="70"/>
                      </a:lnTo>
                      <a:lnTo>
                        <a:pt x="4" y="72"/>
                      </a:lnTo>
                      <a:lnTo>
                        <a:pt x="8" y="72"/>
                      </a:lnTo>
                      <a:lnTo>
                        <a:pt x="14" y="72"/>
                      </a:lnTo>
                      <a:lnTo>
                        <a:pt x="16" y="72"/>
                      </a:lnTo>
                      <a:lnTo>
                        <a:pt x="18" y="72"/>
                      </a:lnTo>
                      <a:lnTo>
                        <a:pt x="18" y="72"/>
                      </a:lnTo>
                      <a:lnTo>
                        <a:pt x="18" y="74"/>
                      </a:lnTo>
                      <a:lnTo>
                        <a:pt x="20" y="74"/>
                      </a:lnTo>
                      <a:lnTo>
                        <a:pt x="24" y="72"/>
                      </a:lnTo>
                      <a:lnTo>
                        <a:pt x="30" y="68"/>
                      </a:lnTo>
                      <a:lnTo>
                        <a:pt x="38" y="68"/>
                      </a:lnTo>
                      <a:lnTo>
                        <a:pt x="38" y="68"/>
                      </a:lnTo>
                      <a:lnTo>
                        <a:pt x="40" y="62"/>
                      </a:lnTo>
                      <a:lnTo>
                        <a:pt x="42" y="58"/>
                      </a:lnTo>
                      <a:lnTo>
                        <a:pt x="52" y="54"/>
                      </a:lnTo>
                      <a:lnTo>
                        <a:pt x="62" y="48"/>
                      </a:lnTo>
                      <a:lnTo>
                        <a:pt x="70" y="44"/>
                      </a:lnTo>
                      <a:lnTo>
                        <a:pt x="76" y="40"/>
                      </a:lnTo>
                      <a:lnTo>
                        <a:pt x="76" y="40"/>
                      </a:lnTo>
                      <a:lnTo>
                        <a:pt x="84" y="34"/>
                      </a:lnTo>
                      <a:lnTo>
                        <a:pt x="92" y="30"/>
                      </a:lnTo>
                      <a:lnTo>
                        <a:pt x="100" y="28"/>
                      </a:lnTo>
                      <a:lnTo>
                        <a:pt x="108" y="28"/>
                      </a:lnTo>
                      <a:lnTo>
                        <a:pt x="124" y="28"/>
                      </a:lnTo>
                      <a:lnTo>
                        <a:pt x="132" y="32"/>
                      </a:lnTo>
                      <a:lnTo>
                        <a:pt x="132" y="32"/>
                      </a:lnTo>
                      <a:lnTo>
                        <a:pt x="134" y="34"/>
                      </a:lnTo>
                      <a:lnTo>
                        <a:pt x="132" y="36"/>
                      </a:lnTo>
                      <a:lnTo>
                        <a:pt x="124" y="38"/>
                      </a:lnTo>
                      <a:lnTo>
                        <a:pt x="116" y="42"/>
                      </a:lnTo>
                      <a:lnTo>
                        <a:pt x="116" y="44"/>
                      </a:lnTo>
                      <a:lnTo>
                        <a:pt x="118" y="46"/>
                      </a:lnTo>
                      <a:lnTo>
                        <a:pt x="118" y="46"/>
                      </a:lnTo>
                      <a:lnTo>
                        <a:pt x="126" y="52"/>
                      </a:lnTo>
                      <a:lnTo>
                        <a:pt x="134" y="56"/>
                      </a:lnTo>
                      <a:lnTo>
                        <a:pt x="146" y="58"/>
                      </a:lnTo>
                      <a:lnTo>
                        <a:pt x="164" y="58"/>
                      </a:lnTo>
                      <a:lnTo>
                        <a:pt x="164" y="58"/>
                      </a:lnTo>
                      <a:lnTo>
                        <a:pt x="174" y="58"/>
                      </a:lnTo>
                      <a:lnTo>
                        <a:pt x="180" y="60"/>
                      </a:lnTo>
                      <a:lnTo>
                        <a:pt x="186" y="62"/>
                      </a:lnTo>
                      <a:lnTo>
                        <a:pt x="190" y="66"/>
                      </a:lnTo>
                      <a:lnTo>
                        <a:pt x="200" y="74"/>
                      </a:lnTo>
                      <a:lnTo>
                        <a:pt x="206" y="78"/>
                      </a:lnTo>
                      <a:lnTo>
                        <a:pt x="214" y="80"/>
                      </a:lnTo>
                      <a:lnTo>
                        <a:pt x="214" y="80"/>
                      </a:lnTo>
                      <a:lnTo>
                        <a:pt x="222" y="84"/>
                      </a:lnTo>
                      <a:lnTo>
                        <a:pt x="230" y="84"/>
                      </a:lnTo>
                      <a:lnTo>
                        <a:pt x="242" y="84"/>
                      </a:lnTo>
                      <a:lnTo>
                        <a:pt x="246" y="84"/>
                      </a:lnTo>
                      <a:lnTo>
                        <a:pt x="250" y="86"/>
                      </a:lnTo>
                      <a:lnTo>
                        <a:pt x="252" y="88"/>
                      </a:lnTo>
                      <a:lnTo>
                        <a:pt x="256" y="94"/>
                      </a:lnTo>
                      <a:lnTo>
                        <a:pt x="256" y="94"/>
                      </a:lnTo>
                      <a:lnTo>
                        <a:pt x="260" y="106"/>
                      </a:lnTo>
                      <a:lnTo>
                        <a:pt x="266" y="116"/>
                      </a:lnTo>
                      <a:lnTo>
                        <a:pt x="268" y="120"/>
                      </a:lnTo>
                      <a:lnTo>
                        <a:pt x="274" y="124"/>
                      </a:lnTo>
                      <a:lnTo>
                        <a:pt x="280" y="126"/>
                      </a:lnTo>
                      <a:lnTo>
                        <a:pt x="288" y="128"/>
                      </a:lnTo>
                      <a:lnTo>
                        <a:pt x="288" y="128"/>
                      </a:lnTo>
                      <a:lnTo>
                        <a:pt x="304" y="128"/>
                      </a:lnTo>
                      <a:lnTo>
                        <a:pt x="310" y="130"/>
                      </a:lnTo>
                      <a:lnTo>
                        <a:pt x="316" y="134"/>
                      </a:lnTo>
                      <a:lnTo>
                        <a:pt x="318" y="136"/>
                      </a:lnTo>
                      <a:lnTo>
                        <a:pt x="318" y="140"/>
                      </a:lnTo>
                      <a:lnTo>
                        <a:pt x="316" y="144"/>
                      </a:lnTo>
                      <a:lnTo>
                        <a:pt x="310" y="150"/>
                      </a:lnTo>
                      <a:lnTo>
                        <a:pt x="310" y="150"/>
                      </a:lnTo>
                      <a:lnTo>
                        <a:pt x="298" y="158"/>
                      </a:lnTo>
                      <a:lnTo>
                        <a:pt x="292" y="162"/>
                      </a:lnTo>
                      <a:lnTo>
                        <a:pt x="290" y="166"/>
                      </a:lnTo>
                      <a:lnTo>
                        <a:pt x="290" y="168"/>
                      </a:lnTo>
                      <a:lnTo>
                        <a:pt x="296" y="170"/>
                      </a:lnTo>
                      <a:lnTo>
                        <a:pt x="328" y="166"/>
                      </a:lnTo>
                      <a:lnTo>
                        <a:pt x="328" y="166"/>
                      </a:lnTo>
                      <a:lnTo>
                        <a:pt x="348" y="164"/>
                      </a:lnTo>
                      <a:lnTo>
                        <a:pt x="360" y="166"/>
                      </a:lnTo>
                      <a:lnTo>
                        <a:pt x="370" y="166"/>
                      </a:lnTo>
                      <a:lnTo>
                        <a:pt x="376" y="168"/>
                      </a:lnTo>
                      <a:lnTo>
                        <a:pt x="382" y="170"/>
                      </a:lnTo>
                      <a:lnTo>
                        <a:pt x="386" y="172"/>
                      </a:lnTo>
                      <a:lnTo>
                        <a:pt x="392" y="170"/>
                      </a:lnTo>
                      <a:lnTo>
                        <a:pt x="400" y="166"/>
                      </a:lnTo>
                      <a:lnTo>
                        <a:pt x="400" y="166"/>
                      </a:lnTo>
                      <a:close/>
                    </a:path>
                  </a:pathLst>
                </a:custGeom>
                <a:grpFill/>
                <a:ln w="6350">
                  <a:solidFill>
                    <a:srgbClr val="121628"/>
                  </a:solidFill>
                  <a:round/>
                  <a:headEnd/>
                  <a:tailEnd/>
                </a:ln>
              </p:spPr>
              <p:txBody>
                <a:bodyPr/>
                <a:lstStyle/>
                <a:p>
                  <a:endParaRPr lang="da-DK" b="1"/>
                </a:p>
              </p:txBody>
            </p:sp>
            <p:sp>
              <p:nvSpPr>
                <p:cNvPr id="138" name="Freeform 6084">
                  <a:extLst>
                    <a:ext uri="{FF2B5EF4-FFF2-40B4-BE49-F238E27FC236}">
                      <a16:creationId xmlns:a16="http://schemas.microsoft.com/office/drawing/2014/main" id="{00B629B3-6D13-4BC8-B4AE-281C4FD11843}"/>
                    </a:ext>
                  </a:extLst>
                </p:cNvPr>
                <p:cNvSpPr>
                  <a:spLocks/>
                </p:cNvSpPr>
                <p:nvPr/>
              </p:nvSpPr>
              <p:spPr bwMode="auto">
                <a:xfrm>
                  <a:off x="2791460" y="3296603"/>
                  <a:ext cx="5080" cy="5080"/>
                </a:xfrm>
                <a:custGeom>
                  <a:avLst/>
                  <a:gdLst/>
                  <a:ahLst/>
                  <a:cxnLst>
                    <a:cxn ang="0">
                      <a:pos x="0" y="6"/>
                    </a:cxn>
                    <a:cxn ang="0">
                      <a:pos x="0" y="6"/>
                    </a:cxn>
                    <a:cxn ang="0">
                      <a:pos x="0" y="8"/>
                    </a:cxn>
                    <a:cxn ang="0">
                      <a:pos x="4" y="6"/>
                    </a:cxn>
                    <a:cxn ang="0">
                      <a:pos x="6" y="4"/>
                    </a:cxn>
                    <a:cxn ang="0">
                      <a:pos x="8" y="2"/>
                    </a:cxn>
                    <a:cxn ang="0">
                      <a:pos x="8" y="2"/>
                    </a:cxn>
                    <a:cxn ang="0">
                      <a:pos x="6" y="0"/>
                    </a:cxn>
                    <a:cxn ang="0">
                      <a:pos x="2" y="2"/>
                    </a:cxn>
                    <a:cxn ang="0">
                      <a:pos x="0" y="4"/>
                    </a:cxn>
                    <a:cxn ang="0">
                      <a:pos x="0" y="6"/>
                    </a:cxn>
                    <a:cxn ang="0">
                      <a:pos x="0" y="6"/>
                    </a:cxn>
                  </a:cxnLst>
                  <a:rect l="0" t="0" r="r" b="b"/>
                  <a:pathLst>
                    <a:path w="8" h="8">
                      <a:moveTo>
                        <a:pt x="0" y="6"/>
                      </a:moveTo>
                      <a:lnTo>
                        <a:pt x="0" y="6"/>
                      </a:lnTo>
                      <a:lnTo>
                        <a:pt x="0" y="8"/>
                      </a:lnTo>
                      <a:lnTo>
                        <a:pt x="4" y="6"/>
                      </a:lnTo>
                      <a:lnTo>
                        <a:pt x="6" y="4"/>
                      </a:lnTo>
                      <a:lnTo>
                        <a:pt x="8" y="2"/>
                      </a:lnTo>
                      <a:lnTo>
                        <a:pt x="8" y="2"/>
                      </a:lnTo>
                      <a:lnTo>
                        <a:pt x="6" y="0"/>
                      </a:lnTo>
                      <a:lnTo>
                        <a:pt x="2" y="2"/>
                      </a:lnTo>
                      <a:lnTo>
                        <a:pt x="0" y="4"/>
                      </a:lnTo>
                      <a:lnTo>
                        <a:pt x="0" y="6"/>
                      </a:lnTo>
                      <a:lnTo>
                        <a:pt x="0" y="6"/>
                      </a:lnTo>
                      <a:close/>
                    </a:path>
                  </a:pathLst>
                </a:custGeom>
                <a:grpFill/>
                <a:ln w="6350">
                  <a:solidFill>
                    <a:srgbClr val="121628"/>
                  </a:solidFill>
                  <a:round/>
                  <a:headEnd/>
                  <a:tailEnd/>
                </a:ln>
              </p:spPr>
              <p:txBody>
                <a:bodyPr/>
                <a:lstStyle/>
                <a:p>
                  <a:endParaRPr lang="da-DK" b="1"/>
                </a:p>
              </p:txBody>
            </p:sp>
            <p:sp>
              <p:nvSpPr>
                <p:cNvPr id="139" name="Freeform 6086">
                  <a:extLst>
                    <a:ext uri="{FF2B5EF4-FFF2-40B4-BE49-F238E27FC236}">
                      <a16:creationId xmlns:a16="http://schemas.microsoft.com/office/drawing/2014/main" id="{BA662CA3-821A-4C8E-89F4-E0DA573314AC}"/>
                    </a:ext>
                  </a:extLst>
                </p:cNvPr>
                <p:cNvSpPr>
                  <a:spLocks noEditPoints="1"/>
                </p:cNvSpPr>
                <p:nvPr/>
              </p:nvSpPr>
              <p:spPr bwMode="auto">
                <a:xfrm>
                  <a:off x="93979" y="1296353"/>
                  <a:ext cx="2874010" cy="2354580"/>
                </a:xfrm>
                <a:custGeom>
                  <a:avLst/>
                  <a:gdLst/>
                  <a:ahLst/>
                  <a:cxnLst>
                    <a:cxn ang="0">
                      <a:pos x="3400" y="3516"/>
                    </a:cxn>
                    <a:cxn ang="0">
                      <a:pos x="3292" y="3276"/>
                    </a:cxn>
                    <a:cxn ang="0">
                      <a:pos x="3246" y="3102"/>
                    </a:cxn>
                    <a:cxn ang="0">
                      <a:pos x="3116" y="3080"/>
                    </a:cxn>
                    <a:cxn ang="0">
                      <a:pos x="2830" y="2916"/>
                    </a:cxn>
                    <a:cxn ang="0">
                      <a:pos x="3078" y="2572"/>
                    </a:cxn>
                    <a:cxn ang="0">
                      <a:pos x="3134" y="2554"/>
                    </a:cxn>
                    <a:cxn ang="0">
                      <a:pos x="3436" y="2646"/>
                    </a:cxn>
                    <a:cxn ang="0">
                      <a:pos x="3526" y="2642"/>
                    </a:cxn>
                    <a:cxn ang="0">
                      <a:pos x="3686" y="2282"/>
                    </a:cxn>
                    <a:cxn ang="0">
                      <a:pos x="3698" y="2162"/>
                    </a:cxn>
                    <a:cxn ang="0">
                      <a:pos x="3748" y="2092"/>
                    </a:cxn>
                    <a:cxn ang="0">
                      <a:pos x="3924" y="1928"/>
                    </a:cxn>
                    <a:cxn ang="0">
                      <a:pos x="4006" y="1782"/>
                    </a:cxn>
                    <a:cxn ang="0">
                      <a:pos x="4138" y="1824"/>
                    </a:cxn>
                    <a:cxn ang="0">
                      <a:pos x="4150" y="1496"/>
                    </a:cxn>
                    <a:cxn ang="0">
                      <a:pos x="4522" y="1296"/>
                    </a:cxn>
                    <a:cxn ang="0">
                      <a:pos x="4314" y="1090"/>
                    </a:cxn>
                    <a:cxn ang="0">
                      <a:pos x="4060" y="934"/>
                    </a:cxn>
                    <a:cxn ang="0">
                      <a:pos x="3720" y="680"/>
                    </a:cxn>
                    <a:cxn ang="0">
                      <a:pos x="3570" y="1166"/>
                    </a:cxn>
                    <a:cxn ang="0">
                      <a:pos x="3346" y="1132"/>
                    </a:cxn>
                    <a:cxn ang="0">
                      <a:pos x="3060" y="648"/>
                    </a:cxn>
                    <a:cxn ang="0">
                      <a:pos x="3304" y="420"/>
                    </a:cxn>
                    <a:cxn ang="0">
                      <a:pos x="3452" y="258"/>
                    </a:cxn>
                    <a:cxn ang="0">
                      <a:pos x="3282" y="322"/>
                    </a:cxn>
                    <a:cxn ang="0">
                      <a:pos x="3048" y="164"/>
                    </a:cxn>
                    <a:cxn ang="0">
                      <a:pos x="2954" y="232"/>
                    </a:cxn>
                    <a:cxn ang="0">
                      <a:pos x="2726" y="298"/>
                    </a:cxn>
                    <a:cxn ang="0">
                      <a:pos x="2330" y="286"/>
                    </a:cxn>
                    <a:cxn ang="0">
                      <a:pos x="1732" y="136"/>
                    </a:cxn>
                    <a:cxn ang="0">
                      <a:pos x="1406" y="178"/>
                    </a:cxn>
                    <a:cxn ang="0">
                      <a:pos x="636" y="94"/>
                    </a:cxn>
                    <a:cxn ang="0">
                      <a:pos x="54" y="266"/>
                    </a:cxn>
                    <a:cxn ang="0">
                      <a:pos x="28" y="440"/>
                    </a:cxn>
                    <a:cxn ang="0">
                      <a:pos x="270" y="598"/>
                    </a:cxn>
                    <a:cxn ang="0">
                      <a:pos x="246" y="900"/>
                    </a:cxn>
                    <a:cxn ang="0">
                      <a:pos x="218" y="1124"/>
                    </a:cxn>
                    <a:cxn ang="0">
                      <a:pos x="548" y="956"/>
                    </a:cxn>
                    <a:cxn ang="0">
                      <a:pos x="648" y="882"/>
                    </a:cxn>
                    <a:cxn ang="0">
                      <a:pos x="1136" y="842"/>
                    </a:cxn>
                    <a:cxn ang="0">
                      <a:pos x="1412" y="1020"/>
                    </a:cxn>
                    <a:cxn ang="0">
                      <a:pos x="1524" y="1162"/>
                    </a:cxn>
                    <a:cxn ang="0">
                      <a:pos x="1646" y="1306"/>
                    </a:cxn>
                    <a:cxn ang="0">
                      <a:pos x="1750" y="1434"/>
                    </a:cxn>
                    <a:cxn ang="0">
                      <a:pos x="1840" y="1570"/>
                    </a:cxn>
                    <a:cxn ang="0">
                      <a:pos x="1838" y="2170"/>
                    </a:cxn>
                    <a:cxn ang="0">
                      <a:pos x="2146" y="2682"/>
                    </a:cxn>
                    <a:cxn ang="0">
                      <a:pos x="2168" y="2564"/>
                    </a:cxn>
                    <a:cxn ang="0">
                      <a:pos x="2530" y="2998"/>
                    </a:cxn>
                    <a:cxn ang="0">
                      <a:pos x="3202" y="3400"/>
                    </a:cxn>
                    <a:cxn ang="0">
                      <a:pos x="3330" y="3570"/>
                    </a:cxn>
                    <a:cxn ang="0">
                      <a:pos x="3432" y="3656"/>
                    </a:cxn>
                    <a:cxn ang="0">
                      <a:pos x="3562" y="3616"/>
                    </a:cxn>
                    <a:cxn ang="0">
                      <a:pos x="3408" y="1922"/>
                    </a:cxn>
                    <a:cxn ang="0">
                      <a:pos x="3590" y="1870"/>
                    </a:cxn>
                    <a:cxn ang="0">
                      <a:pos x="3578" y="1812"/>
                    </a:cxn>
                    <a:cxn ang="0">
                      <a:pos x="3344" y="1588"/>
                    </a:cxn>
                    <a:cxn ang="0">
                      <a:pos x="3548" y="1750"/>
                    </a:cxn>
                    <a:cxn ang="0">
                      <a:pos x="3418" y="1798"/>
                    </a:cxn>
                    <a:cxn ang="0">
                      <a:pos x="3294" y="1766"/>
                    </a:cxn>
                    <a:cxn ang="0">
                      <a:pos x="3244" y="1726"/>
                    </a:cxn>
                    <a:cxn ang="0">
                      <a:pos x="3258" y="1654"/>
                    </a:cxn>
                  </a:cxnLst>
                  <a:rect l="0" t="0" r="r" b="b"/>
                  <a:pathLst>
                    <a:path w="4526" h="3708">
                      <a:moveTo>
                        <a:pt x="3654" y="3626"/>
                      </a:moveTo>
                      <a:lnTo>
                        <a:pt x="3654" y="3626"/>
                      </a:lnTo>
                      <a:lnTo>
                        <a:pt x="3654" y="3626"/>
                      </a:lnTo>
                      <a:lnTo>
                        <a:pt x="3654" y="3626"/>
                      </a:lnTo>
                      <a:lnTo>
                        <a:pt x="3642" y="3614"/>
                      </a:lnTo>
                      <a:lnTo>
                        <a:pt x="3628" y="3600"/>
                      </a:lnTo>
                      <a:lnTo>
                        <a:pt x="3622" y="3596"/>
                      </a:lnTo>
                      <a:lnTo>
                        <a:pt x="3614" y="3592"/>
                      </a:lnTo>
                      <a:lnTo>
                        <a:pt x="3606" y="3590"/>
                      </a:lnTo>
                      <a:lnTo>
                        <a:pt x="3598" y="3588"/>
                      </a:lnTo>
                      <a:lnTo>
                        <a:pt x="3598" y="3588"/>
                      </a:lnTo>
                      <a:lnTo>
                        <a:pt x="3588" y="3590"/>
                      </a:lnTo>
                      <a:lnTo>
                        <a:pt x="3588" y="3588"/>
                      </a:lnTo>
                      <a:lnTo>
                        <a:pt x="3588" y="3588"/>
                      </a:lnTo>
                      <a:lnTo>
                        <a:pt x="3588" y="3586"/>
                      </a:lnTo>
                      <a:lnTo>
                        <a:pt x="3586" y="3584"/>
                      </a:lnTo>
                      <a:lnTo>
                        <a:pt x="3574" y="3582"/>
                      </a:lnTo>
                      <a:lnTo>
                        <a:pt x="3574" y="3582"/>
                      </a:lnTo>
                      <a:lnTo>
                        <a:pt x="3562" y="3582"/>
                      </a:lnTo>
                      <a:lnTo>
                        <a:pt x="3560" y="3582"/>
                      </a:lnTo>
                      <a:lnTo>
                        <a:pt x="3560" y="3584"/>
                      </a:lnTo>
                      <a:lnTo>
                        <a:pt x="3556" y="3590"/>
                      </a:lnTo>
                      <a:lnTo>
                        <a:pt x="3552" y="3594"/>
                      </a:lnTo>
                      <a:lnTo>
                        <a:pt x="3546" y="3598"/>
                      </a:lnTo>
                      <a:lnTo>
                        <a:pt x="3546" y="3598"/>
                      </a:lnTo>
                      <a:lnTo>
                        <a:pt x="3524" y="3608"/>
                      </a:lnTo>
                      <a:lnTo>
                        <a:pt x="3518" y="3612"/>
                      </a:lnTo>
                      <a:lnTo>
                        <a:pt x="3514" y="3616"/>
                      </a:lnTo>
                      <a:lnTo>
                        <a:pt x="3496" y="3622"/>
                      </a:lnTo>
                      <a:lnTo>
                        <a:pt x="3496" y="3622"/>
                      </a:lnTo>
                      <a:lnTo>
                        <a:pt x="3492" y="3622"/>
                      </a:lnTo>
                      <a:lnTo>
                        <a:pt x="3488" y="3620"/>
                      </a:lnTo>
                      <a:lnTo>
                        <a:pt x="3480" y="3612"/>
                      </a:lnTo>
                      <a:lnTo>
                        <a:pt x="3480" y="3612"/>
                      </a:lnTo>
                      <a:lnTo>
                        <a:pt x="3476" y="3608"/>
                      </a:lnTo>
                      <a:lnTo>
                        <a:pt x="3474" y="3604"/>
                      </a:lnTo>
                      <a:lnTo>
                        <a:pt x="3474" y="3604"/>
                      </a:lnTo>
                      <a:lnTo>
                        <a:pt x="3472" y="3602"/>
                      </a:lnTo>
                      <a:lnTo>
                        <a:pt x="3470" y="3602"/>
                      </a:lnTo>
                      <a:lnTo>
                        <a:pt x="3468" y="3604"/>
                      </a:lnTo>
                      <a:lnTo>
                        <a:pt x="3470" y="3610"/>
                      </a:lnTo>
                      <a:lnTo>
                        <a:pt x="3470" y="3610"/>
                      </a:lnTo>
                      <a:lnTo>
                        <a:pt x="3470" y="3610"/>
                      </a:lnTo>
                      <a:lnTo>
                        <a:pt x="3468" y="3612"/>
                      </a:lnTo>
                      <a:lnTo>
                        <a:pt x="3464" y="3612"/>
                      </a:lnTo>
                      <a:lnTo>
                        <a:pt x="3460" y="3610"/>
                      </a:lnTo>
                      <a:lnTo>
                        <a:pt x="3456" y="3608"/>
                      </a:lnTo>
                      <a:lnTo>
                        <a:pt x="3456" y="3608"/>
                      </a:lnTo>
                      <a:lnTo>
                        <a:pt x="3458" y="3604"/>
                      </a:lnTo>
                      <a:lnTo>
                        <a:pt x="3460" y="3604"/>
                      </a:lnTo>
                      <a:lnTo>
                        <a:pt x="3460" y="3602"/>
                      </a:lnTo>
                      <a:lnTo>
                        <a:pt x="3460" y="3600"/>
                      </a:lnTo>
                      <a:lnTo>
                        <a:pt x="3460" y="3600"/>
                      </a:lnTo>
                      <a:lnTo>
                        <a:pt x="3458" y="3600"/>
                      </a:lnTo>
                      <a:lnTo>
                        <a:pt x="3454" y="3600"/>
                      </a:lnTo>
                      <a:lnTo>
                        <a:pt x="3452" y="3600"/>
                      </a:lnTo>
                      <a:lnTo>
                        <a:pt x="3452" y="3596"/>
                      </a:lnTo>
                      <a:lnTo>
                        <a:pt x="3452" y="3596"/>
                      </a:lnTo>
                      <a:lnTo>
                        <a:pt x="3452" y="3590"/>
                      </a:lnTo>
                      <a:lnTo>
                        <a:pt x="3450" y="3588"/>
                      </a:lnTo>
                      <a:lnTo>
                        <a:pt x="3444" y="3584"/>
                      </a:lnTo>
                      <a:lnTo>
                        <a:pt x="3444" y="3584"/>
                      </a:lnTo>
                      <a:lnTo>
                        <a:pt x="3440" y="3578"/>
                      </a:lnTo>
                      <a:lnTo>
                        <a:pt x="3432" y="3568"/>
                      </a:lnTo>
                      <a:lnTo>
                        <a:pt x="3422" y="3558"/>
                      </a:lnTo>
                      <a:lnTo>
                        <a:pt x="3412" y="3544"/>
                      </a:lnTo>
                      <a:lnTo>
                        <a:pt x="3412" y="3544"/>
                      </a:lnTo>
                      <a:lnTo>
                        <a:pt x="3406" y="3534"/>
                      </a:lnTo>
                      <a:lnTo>
                        <a:pt x="3404" y="3528"/>
                      </a:lnTo>
                      <a:lnTo>
                        <a:pt x="3404" y="3522"/>
                      </a:lnTo>
                      <a:lnTo>
                        <a:pt x="3400" y="3516"/>
                      </a:lnTo>
                      <a:lnTo>
                        <a:pt x="3400" y="3516"/>
                      </a:lnTo>
                      <a:lnTo>
                        <a:pt x="3396" y="3512"/>
                      </a:lnTo>
                      <a:lnTo>
                        <a:pt x="3392" y="3504"/>
                      </a:lnTo>
                      <a:lnTo>
                        <a:pt x="3392" y="3504"/>
                      </a:lnTo>
                      <a:lnTo>
                        <a:pt x="3392" y="3498"/>
                      </a:lnTo>
                      <a:lnTo>
                        <a:pt x="3392" y="3492"/>
                      </a:lnTo>
                      <a:lnTo>
                        <a:pt x="3396" y="3486"/>
                      </a:lnTo>
                      <a:lnTo>
                        <a:pt x="3398" y="3484"/>
                      </a:lnTo>
                      <a:lnTo>
                        <a:pt x="3398" y="3484"/>
                      </a:lnTo>
                      <a:lnTo>
                        <a:pt x="3400" y="3482"/>
                      </a:lnTo>
                      <a:lnTo>
                        <a:pt x="3400" y="3478"/>
                      </a:lnTo>
                      <a:lnTo>
                        <a:pt x="3398" y="3474"/>
                      </a:lnTo>
                      <a:lnTo>
                        <a:pt x="3396" y="3472"/>
                      </a:lnTo>
                      <a:lnTo>
                        <a:pt x="3396" y="3472"/>
                      </a:lnTo>
                      <a:lnTo>
                        <a:pt x="3396" y="3470"/>
                      </a:lnTo>
                      <a:lnTo>
                        <a:pt x="3394" y="3470"/>
                      </a:lnTo>
                      <a:lnTo>
                        <a:pt x="3396" y="3464"/>
                      </a:lnTo>
                      <a:lnTo>
                        <a:pt x="3400" y="3452"/>
                      </a:lnTo>
                      <a:lnTo>
                        <a:pt x="3400" y="3452"/>
                      </a:lnTo>
                      <a:lnTo>
                        <a:pt x="3400" y="3446"/>
                      </a:lnTo>
                      <a:lnTo>
                        <a:pt x="3402" y="3444"/>
                      </a:lnTo>
                      <a:lnTo>
                        <a:pt x="3404" y="3444"/>
                      </a:lnTo>
                      <a:lnTo>
                        <a:pt x="3404" y="3444"/>
                      </a:lnTo>
                      <a:lnTo>
                        <a:pt x="3408" y="3444"/>
                      </a:lnTo>
                      <a:lnTo>
                        <a:pt x="3406" y="3438"/>
                      </a:lnTo>
                      <a:lnTo>
                        <a:pt x="3406" y="3438"/>
                      </a:lnTo>
                      <a:lnTo>
                        <a:pt x="3406" y="3424"/>
                      </a:lnTo>
                      <a:lnTo>
                        <a:pt x="3404" y="3404"/>
                      </a:lnTo>
                      <a:lnTo>
                        <a:pt x="3404" y="3404"/>
                      </a:lnTo>
                      <a:lnTo>
                        <a:pt x="3402" y="3396"/>
                      </a:lnTo>
                      <a:lnTo>
                        <a:pt x="3404" y="3392"/>
                      </a:lnTo>
                      <a:lnTo>
                        <a:pt x="3406" y="3386"/>
                      </a:lnTo>
                      <a:lnTo>
                        <a:pt x="3408" y="3378"/>
                      </a:lnTo>
                      <a:lnTo>
                        <a:pt x="3408" y="3378"/>
                      </a:lnTo>
                      <a:lnTo>
                        <a:pt x="3410" y="3368"/>
                      </a:lnTo>
                      <a:lnTo>
                        <a:pt x="3414" y="3358"/>
                      </a:lnTo>
                      <a:lnTo>
                        <a:pt x="3418" y="3350"/>
                      </a:lnTo>
                      <a:lnTo>
                        <a:pt x="3418" y="3346"/>
                      </a:lnTo>
                      <a:lnTo>
                        <a:pt x="3418" y="3342"/>
                      </a:lnTo>
                      <a:lnTo>
                        <a:pt x="3418" y="3342"/>
                      </a:lnTo>
                      <a:lnTo>
                        <a:pt x="3416" y="3334"/>
                      </a:lnTo>
                      <a:lnTo>
                        <a:pt x="3416" y="3328"/>
                      </a:lnTo>
                      <a:lnTo>
                        <a:pt x="3418" y="3324"/>
                      </a:lnTo>
                      <a:lnTo>
                        <a:pt x="3420" y="3318"/>
                      </a:lnTo>
                      <a:lnTo>
                        <a:pt x="3420" y="3318"/>
                      </a:lnTo>
                      <a:lnTo>
                        <a:pt x="3420" y="3314"/>
                      </a:lnTo>
                      <a:lnTo>
                        <a:pt x="3418" y="3310"/>
                      </a:lnTo>
                      <a:lnTo>
                        <a:pt x="3412" y="3304"/>
                      </a:lnTo>
                      <a:lnTo>
                        <a:pt x="3406" y="3300"/>
                      </a:lnTo>
                      <a:lnTo>
                        <a:pt x="3406" y="3300"/>
                      </a:lnTo>
                      <a:lnTo>
                        <a:pt x="3388" y="3290"/>
                      </a:lnTo>
                      <a:lnTo>
                        <a:pt x="3380" y="3280"/>
                      </a:lnTo>
                      <a:lnTo>
                        <a:pt x="3380" y="3280"/>
                      </a:lnTo>
                      <a:lnTo>
                        <a:pt x="3372" y="3274"/>
                      </a:lnTo>
                      <a:lnTo>
                        <a:pt x="3360" y="3270"/>
                      </a:lnTo>
                      <a:lnTo>
                        <a:pt x="3350" y="3268"/>
                      </a:lnTo>
                      <a:lnTo>
                        <a:pt x="3344" y="3268"/>
                      </a:lnTo>
                      <a:lnTo>
                        <a:pt x="3344" y="3268"/>
                      </a:lnTo>
                      <a:lnTo>
                        <a:pt x="3340" y="3270"/>
                      </a:lnTo>
                      <a:lnTo>
                        <a:pt x="3334" y="3270"/>
                      </a:lnTo>
                      <a:lnTo>
                        <a:pt x="3326" y="3270"/>
                      </a:lnTo>
                      <a:lnTo>
                        <a:pt x="3320" y="3268"/>
                      </a:lnTo>
                      <a:lnTo>
                        <a:pt x="3320" y="3268"/>
                      </a:lnTo>
                      <a:lnTo>
                        <a:pt x="3308" y="3264"/>
                      </a:lnTo>
                      <a:lnTo>
                        <a:pt x="3306" y="3264"/>
                      </a:lnTo>
                      <a:lnTo>
                        <a:pt x="3308" y="3266"/>
                      </a:lnTo>
                      <a:lnTo>
                        <a:pt x="3308" y="3266"/>
                      </a:lnTo>
                      <a:lnTo>
                        <a:pt x="3308" y="3268"/>
                      </a:lnTo>
                      <a:lnTo>
                        <a:pt x="3308" y="3270"/>
                      </a:lnTo>
                      <a:lnTo>
                        <a:pt x="3304" y="3272"/>
                      </a:lnTo>
                      <a:lnTo>
                        <a:pt x="3292" y="3276"/>
                      </a:lnTo>
                      <a:lnTo>
                        <a:pt x="3292" y="3276"/>
                      </a:lnTo>
                      <a:lnTo>
                        <a:pt x="3278" y="3278"/>
                      </a:lnTo>
                      <a:lnTo>
                        <a:pt x="3266" y="3276"/>
                      </a:lnTo>
                      <a:lnTo>
                        <a:pt x="3258" y="3274"/>
                      </a:lnTo>
                      <a:lnTo>
                        <a:pt x="3248" y="3274"/>
                      </a:lnTo>
                      <a:lnTo>
                        <a:pt x="3248" y="3274"/>
                      </a:lnTo>
                      <a:lnTo>
                        <a:pt x="3244" y="3276"/>
                      </a:lnTo>
                      <a:lnTo>
                        <a:pt x="3242" y="3274"/>
                      </a:lnTo>
                      <a:lnTo>
                        <a:pt x="3240" y="3272"/>
                      </a:lnTo>
                      <a:lnTo>
                        <a:pt x="3238" y="3270"/>
                      </a:lnTo>
                      <a:lnTo>
                        <a:pt x="3238" y="3270"/>
                      </a:lnTo>
                      <a:lnTo>
                        <a:pt x="3236" y="3270"/>
                      </a:lnTo>
                      <a:lnTo>
                        <a:pt x="3232" y="3272"/>
                      </a:lnTo>
                      <a:lnTo>
                        <a:pt x="3226" y="3276"/>
                      </a:lnTo>
                      <a:lnTo>
                        <a:pt x="3222" y="3282"/>
                      </a:lnTo>
                      <a:lnTo>
                        <a:pt x="3218" y="3282"/>
                      </a:lnTo>
                      <a:lnTo>
                        <a:pt x="3216" y="3280"/>
                      </a:lnTo>
                      <a:lnTo>
                        <a:pt x="3216" y="3280"/>
                      </a:lnTo>
                      <a:lnTo>
                        <a:pt x="3206" y="3272"/>
                      </a:lnTo>
                      <a:lnTo>
                        <a:pt x="3202" y="3268"/>
                      </a:lnTo>
                      <a:lnTo>
                        <a:pt x="3200" y="3268"/>
                      </a:lnTo>
                      <a:lnTo>
                        <a:pt x="3202" y="3270"/>
                      </a:lnTo>
                      <a:lnTo>
                        <a:pt x="3202" y="3270"/>
                      </a:lnTo>
                      <a:lnTo>
                        <a:pt x="3204" y="3274"/>
                      </a:lnTo>
                      <a:lnTo>
                        <a:pt x="3202" y="3280"/>
                      </a:lnTo>
                      <a:lnTo>
                        <a:pt x="3202" y="3280"/>
                      </a:lnTo>
                      <a:lnTo>
                        <a:pt x="3200" y="3282"/>
                      </a:lnTo>
                      <a:lnTo>
                        <a:pt x="3198" y="3280"/>
                      </a:lnTo>
                      <a:lnTo>
                        <a:pt x="3194" y="3274"/>
                      </a:lnTo>
                      <a:lnTo>
                        <a:pt x="3188" y="3270"/>
                      </a:lnTo>
                      <a:lnTo>
                        <a:pt x="3188" y="3270"/>
                      </a:lnTo>
                      <a:lnTo>
                        <a:pt x="3188" y="3268"/>
                      </a:lnTo>
                      <a:lnTo>
                        <a:pt x="3190" y="3264"/>
                      </a:lnTo>
                      <a:lnTo>
                        <a:pt x="3196" y="3256"/>
                      </a:lnTo>
                      <a:lnTo>
                        <a:pt x="3202" y="3250"/>
                      </a:lnTo>
                      <a:lnTo>
                        <a:pt x="3208" y="3242"/>
                      </a:lnTo>
                      <a:lnTo>
                        <a:pt x="3208" y="3242"/>
                      </a:lnTo>
                      <a:lnTo>
                        <a:pt x="3212" y="3236"/>
                      </a:lnTo>
                      <a:lnTo>
                        <a:pt x="3214" y="3228"/>
                      </a:lnTo>
                      <a:lnTo>
                        <a:pt x="3216" y="3206"/>
                      </a:lnTo>
                      <a:lnTo>
                        <a:pt x="3218" y="3182"/>
                      </a:lnTo>
                      <a:lnTo>
                        <a:pt x="3222" y="3160"/>
                      </a:lnTo>
                      <a:lnTo>
                        <a:pt x="3222" y="3160"/>
                      </a:lnTo>
                      <a:lnTo>
                        <a:pt x="3222" y="3154"/>
                      </a:lnTo>
                      <a:lnTo>
                        <a:pt x="3220" y="3150"/>
                      </a:lnTo>
                      <a:lnTo>
                        <a:pt x="3218" y="3148"/>
                      </a:lnTo>
                      <a:lnTo>
                        <a:pt x="3216" y="3148"/>
                      </a:lnTo>
                      <a:lnTo>
                        <a:pt x="3216" y="3148"/>
                      </a:lnTo>
                      <a:lnTo>
                        <a:pt x="3214" y="3150"/>
                      </a:lnTo>
                      <a:lnTo>
                        <a:pt x="3212" y="3150"/>
                      </a:lnTo>
                      <a:lnTo>
                        <a:pt x="3212" y="3144"/>
                      </a:lnTo>
                      <a:lnTo>
                        <a:pt x="3212" y="3144"/>
                      </a:lnTo>
                      <a:lnTo>
                        <a:pt x="3220" y="3128"/>
                      </a:lnTo>
                      <a:lnTo>
                        <a:pt x="3220" y="3128"/>
                      </a:lnTo>
                      <a:lnTo>
                        <a:pt x="3222" y="3124"/>
                      </a:lnTo>
                      <a:lnTo>
                        <a:pt x="3224" y="3124"/>
                      </a:lnTo>
                      <a:lnTo>
                        <a:pt x="3224" y="3128"/>
                      </a:lnTo>
                      <a:lnTo>
                        <a:pt x="3222" y="3134"/>
                      </a:lnTo>
                      <a:lnTo>
                        <a:pt x="3222" y="3134"/>
                      </a:lnTo>
                      <a:lnTo>
                        <a:pt x="3222" y="3140"/>
                      </a:lnTo>
                      <a:lnTo>
                        <a:pt x="3224" y="3144"/>
                      </a:lnTo>
                      <a:lnTo>
                        <a:pt x="3226" y="3148"/>
                      </a:lnTo>
                      <a:lnTo>
                        <a:pt x="3230" y="3154"/>
                      </a:lnTo>
                      <a:lnTo>
                        <a:pt x="3230" y="3154"/>
                      </a:lnTo>
                      <a:lnTo>
                        <a:pt x="3232" y="3156"/>
                      </a:lnTo>
                      <a:lnTo>
                        <a:pt x="3232" y="3152"/>
                      </a:lnTo>
                      <a:lnTo>
                        <a:pt x="3236" y="3138"/>
                      </a:lnTo>
                      <a:lnTo>
                        <a:pt x="3242" y="3118"/>
                      </a:lnTo>
                      <a:lnTo>
                        <a:pt x="3244" y="3104"/>
                      </a:lnTo>
                      <a:lnTo>
                        <a:pt x="3244" y="3104"/>
                      </a:lnTo>
                      <a:lnTo>
                        <a:pt x="3246" y="3102"/>
                      </a:lnTo>
                      <a:lnTo>
                        <a:pt x="3244" y="3102"/>
                      </a:lnTo>
                      <a:lnTo>
                        <a:pt x="3240" y="3102"/>
                      </a:lnTo>
                      <a:lnTo>
                        <a:pt x="3238" y="3102"/>
                      </a:lnTo>
                      <a:lnTo>
                        <a:pt x="3242" y="3098"/>
                      </a:lnTo>
                      <a:lnTo>
                        <a:pt x="3242" y="3098"/>
                      </a:lnTo>
                      <a:lnTo>
                        <a:pt x="3250" y="3088"/>
                      </a:lnTo>
                      <a:lnTo>
                        <a:pt x="3248" y="3086"/>
                      </a:lnTo>
                      <a:lnTo>
                        <a:pt x="3244" y="3088"/>
                      </a:lnTo>
                      <a:lnTo>
                        <a:pt x="3244" y="3088"/>
                      </a:lnTo>
                      <a:lnTo>
                        <a:pt x="3238" y="3090"/>
                      </a:lnTo>
                      <a:lnTo>
                        <a:pt x="3236" y="3088"/>
                      </a:lnTo>
                      <a:lnTo>
                        <a:pt x="3236" y="3084"/>
                      </a:lnTo>
                      <a:lnTo>
                        <a:pt x="3242" y="3078"/>
                      </a:lnTo>
                      <a:lnTo>
                        <a:pt x="3242" y="3078"/>
                      </a:lnTo>
                      <a:lnTo>
                        <a:pt x="3246" y="3076"/>
                      </a:lnTo>
                      <a:lnTo>
                        <a:pt x="3248" y="3072"/>
                      </a:lnTo>
                      <a:lnTo>
                        <a:pt x="3248" y="3064"/>
                      </a:lnTo>
                      <a:lnTo>
                        <a:pt x="3252" y="3050"/>
                      </a:lnTo>
                      <a:lnTo>
                        <a:pt x="3256" y="3040"/>
                      </a:lnTo>
                      <a:lnTo>
                        <a:pt x="3264" y="3030"/>
                      </a:lnTo>
                      <a:lnTo>
                        <a:pt x="3264" y="3030"/>
                      </a:lnTo>
                      <a:lnTo>
                        <a:pt x="3274" y="3016"/>
                      </a:lnTo>
                      <a:lnTo>
                        <a:pt x="3276" y="3010"/>
                      </a:lnTo>
                      <a:lnTo>
                        <a:pt x="3274" y="3006"/>
                      </a:lnTo>
                      <a:lnTo>
                        <a:pt x="3272" y="3002"/>
                      </a:lnTo>
                      <a:lnTo>
                        <a:pt x="3272" y="3002"/>
                      </a:lnTo>
                      <a:lnTo>
                        <a:pt x="3272" y="2996"/>
                      </a:lnTo>
                      <a:lnTo>
                        <a:pt x="3272" y="2994"/>
                      </a:lnTo>
                      <a:lnTo>
                        <a:pt x="3268" y="2992"/>
                      </a:lnTo>
                      <a:lnTo>
                        <a:pt x="3266" y="2988"/>
                      </a:lnTo>
                      <a:lnTo>
                        <a:pt x="3266" y="2988"/>
                      </a:lnTo>
                      <a:lnTo>
                        <a:pt x="3264" y="2986"/>
                      </a:lnTo>
                      <a:lnTo>
                        <a:pt x="3260" y="2986"/>
                      </a:lnTo>
                      <a:lnTo>
                        <a:pt x="3256" y="2986"/>
                      </a:lnTo>
                      <a:lnTo>
                        <a:pt x="3252" y="2988"/>
                      </a:lnTo>
                      <a:lnTo>
                        <a:pt x="3252" y="2988"/>
                      </a:lnTo>
                      <a:lnTo>
                        <a:pt x="3254" y="2990"/>
                      </a:lnTo>
                      <a:lnTo>
                        <a:pt x="3254" y="2990"/>
                      </a:lnTo>
                      <a:lnTo>
                        <a:pt x="3260" y="2990"/>
                      </a:lnTo>
                      <a:lnTo>
                        <a:pt x="3260" y="2992"/>
                      </a:lnTo>
                      <a:lnTo>
                        <a:pt x="3256" y="2994"/>
                      </a:lnTo>
                      <a:lnTo>
                        <a:pt x="3256" y="2994"/>
                      </a:lnTo>
                      <a:lnTo>
                        <a:pt x="3254" y="2994"/>
                      </a:lnTo>
                      <a:lnTo>
                        <a:pt x="3250" y="2994"/>
                      </a:lnTo>
                      <a:lnTo>
                        <a:pt x="3242" y="2990"/>
                      </a:lnTo>
                      <a:lnTo>
                        <a:pt x="3230" y="2988"/>
                      </a:lnTo>
                      <a:lnTo>
                        <a:pt x="3222" y="2986"/>
                      </a:lnTo>
                      <a:lnTo>
                        <a:pt x="3214" y="2986"/>
                      </a:lnTo>
                      <a:lnTo>
                        <a:pt x="3214" y="2986"/>
                      </a:lnTo>
                      <a:lnTo>
                        <a:pt x="3202" y="2990"/>
                      </a:lnTo>
                      <a:lnTo>
                        <a:pt x="3196" y="2992"/>
                      </a:lnTo>
                      <a:lnTo>
                        <a:pt x="3190" y="2996"/>
                      </a:lnTo>
                      <a:lnTo>
                        <a:pt x="3180" y="2998"/>
                      </a:lnTo>
                      <a:lnTo>
                        <a:pt x="3180" y="2998"/>
                      </a:lnTo>
                      <a:lnTo>
                        <a:pt x="3162" y="3000"/>
                      </a:lnTo>
                      <a:lnTo>
                        <a:pt x="3146" y="3004"/>
                      </a:lnTo>
                      <a:lnTo>
                        <a:pt x="3140" y="3008"/>
                      </a:lnTo>
                      <a:lnTo>
                        <a:pt x="3134" y="3012"/>
                      </a:lnTo>
                      <a:lnTo>
                        <a:pt x="3130" y="3016"/>
                      </a:lnTo>
                      <a:lnTo>
                        <a:pt x="3130" y="3020"/>
                      </a:lnTo>
                      <a:lnTo>
                        <a:pt x="3130" y="3020"/>
                      </a:lnTo>
                      <a:lnTo>
                        <a:pt x="3128" y="3028"/>
                      </a:lnTo>
                      <a:lnTo>
                        <a:pt x="3126" y="3034"/>
                      </a:lnTo>
                      <a:lnTo>
                        <a:pt x="3124" y="3040"/>
                      </a:lnTo>
                      <a:lnTo>
                        <a:pt x="3124" y="3056"/>
                      </a:lnTo>
                      <a:lnTo>
                        <a:pt x="3124" y="3056"/>
                      </a:lnTo>
                      <a:lnTo>
                        <a:pt x="3126" y="3068"/>
                      </a:lnTo>
                      <a:lnTo>
                        <a:pt x="3124" y="3070"/>
                      </a:lnTo>
                      <a:lnTo>
                        <a:pt x="3122" y="3072"/>
                      </a:lnTo>
                      <a:lnTo>
                        <a:pt x="3118" y="3076"/>
                      </a:lnTo>
                      <a:lnTo>
                        <a:pt x="3116" y="3080"/>
                      </a:lnTo>
                      <a:lnTo>
                        <a:pt x="3116" y="3088"/>
                      </a:lnTo>
                      <a:lnTo>
                        <a:pt x="3116" y="3088"/>
                      </a:lnTo>
                      <a:lnTo>
                        <a:pt x="3114" y="3096"/>
                      </a:lnTo>
                      <a:lnTo>
                        <a:pt x="3112" y="3102"/>
                      </a:lnTo>
                      <a:lnTo>
                        <a:pt x="3108" y="3108"/>
                      </a:lnTo>
                      <a:lnTo>
                        <a:pt x="3104" y="3112"/>
                      </a:lnTo>
                      <a:lnTo>
                        <a:pt x="3094" y="3118"/>
                      </a:lnTo>
                      <a:lnTo>
                        <a:pt x="3086" y="3122"/>
                      </a:lnTo>
                      <a:lnTo>
                        <a:pt x="3086" y="3122"/>
                      </a:lnTo>
                      <a:lnTo>
                        <a:pt x="3084" y="3126"/>
                      </a:lnTo>
                      <a:lnTo>
                        <a:pt x="3084" y="3126"/>
                      </a:lnTo>
                      <a:lnTo>
                        <a:pt x="3088" y="3128"/>
                      </a:lnTo>
                      <a:lnTo>
                        <a:pt x="3092" y="3132"/>
                      </a:lnTo>
                      <a:lnTo>
                        <a:pt x="3092" y="3134"/>
                      </a:lnTo>
                      <a:lnTo>
                        <a:pt x="3090" y="3138"/>
                      </a:lnTo>
                      <a:lnTo>
                        <a:pt x="3090" y="3138"/>
                      </a:lnTo>
                      <a:lnTo>
                        <a:pt x="3086" y="3142"/>
                      </a:lnTo>
                      <a:lnTo>
                        <a:pt x="3078" y="3144"/>
                      </a:lnTo>
                      <a:lnTo>
                        <a:pt x="3072" y="3144"/>
                      </a:lnTo>
                      <a:lnTo>
                        <a:pt x="3070" y="3142"/>
                      </a:lnTo>
                      <a:lnTo>
                        <a:pt x="3070" y="3140"/>
                      </a:lnTo>
                      <a:lnTo>
                        <a:pt x="3070" y="3140"/>
                      </a:lnTo>
                      <a:lnTo>
                        <a:pt x="3068" y="3134"/>
                      </a:lnTo>
                      <a:lnTo>
                        <a:pt x="3066" y="3132"/>
                      </a:lnTo>
                      <a:lnTo>
                        <a:pt x="3058" y="3132"/>
                      </a:lnTo>
                      <a:lnTo>
                        <a:pt x="3046" y="3132"/>
                      </a:lnTo>
                      <a:lnTo>
                        <a:pt x="3046" y="3132"/>
                      </a:lnTo>
                      <a:lnTo>
                        <a:pt x="3038" y="3134"/>
                      </a:lnTo>
                      <a:lnTo>
                        <a:pt x="3034" y="3138"/>
                      </a:lnTo>
                      <a:lnTo>
                        <a:pt x="3028" y="3142"/>
                      </a:lnTo>
                      <a:lnTo>
                        <a:pt x="3010" y="3144"/>
                      </a:lnTo>
                      <a:lnTo>
                        <a:pt x="3010" y="3144"/>
                      </a:lnTo>
                      <a:lnTo>
                        <a:pt x="2996" y="3146"/>
                      </a:lnTo>
                      <a:lnTo>
                        <a:pt x="2986" y="3152"/>
                      </a:lnTo>
                      <a:lnTo>
                        <a:pt x="2978" y="3156"/>
                      </a:lnTo>
                      <a:lnTo>
                        <a:pt x="2968" y="3160"/>
                      </a:lnTo>
                      <a:lnTo>
                        <a:pt x="2968" y="3160"/>
                      </a:lnTo>
                      <a:lnTo>
                        <a:pt x="2964" y="3160"/>
                      </a:lnTo>
                      <a:lnTo>
                        <a:pt x="2960" y="3158"/>
                      </a:lnTo>
                      <a:lnTo>
                        <a:pt x="2956" y="3148"/>
                      </a:lnTo>
                      <a:lnTo>
                        <a:pt x="2952" y="3144"/>
                      </a:lnTo>
                      <a:lnTo>
                        <a:pt x="2946" y="3138"/>
                      </a:lnTo>
                      <a:lnTo>
                        <a:pt x="2938" y="3134"/>
                      </a:lnTo>
                      <a:lnTo>
                        <a:pt x="2924" y="3130"/>
                      </a:lnTo>
                      <a:lnTo>
                        <a:pt x="2924" y="3130"/>
                      </a:lnTo>
                      <a:lnTo>
                        <a:pt x="2912" y="3126"/>
                      </a:lnTo>
                      <a:lnTo>
                        <a:pt x="2904" y="3120"/>
                      </a:lnTo>
                      <a:lnTo>
                        <a:pt x="2898" y="3112"/>
                      </a:lnTo>
                      <a:lnTo>
                        <a:pt x="2894" y="3102"/>
                      </a:lnTo>
                      <a:lnTo>
                        <a:pt x="2884" y="3076"/>
                      </a:lnTo>
                      <a:lnTo>
                        <a:pt x="2876" y="3062"/>
                      </a:lnTo>
                      <a:lnTo>
                        <a:pt x="2864" y="3046"/>
                      </a:lnTo>
                      <a:lnTo>
                        <a:pt x="2864" y="3046"/>
                      </a:lnTo>
                      <a:lnTo>
                        <a:pt x="2858" y="3036"/>
                      </a:lnTo>
                      <a:lnTo>
                        <a:pt x="2852" y="3028"/>
                      </a:lnTo>
                      <a:lnTo>
                        <a:pt x="2848" y="3010"/>
                      </a:lnTo>
                      <a:lnTo>
                        <a:pt x="2844" y="2998"/>
                      </a:lnTo>
                      <a:lnTo>
                        <a:pt x="2844" y="2994"/>
                      </a:lnTo>
                      <a:lnTo>
                        <a:pt x="2842" y="2992"/>
                      </a:lnTo>
                      <a:lnTo>
                        <a:pt x="2842" y="2992"/>
                      </a:lnTo>
                      <a:lnTo>
                        <a:pt x="2838" y="2990"/>
                      </a:lnTo>
                      <a:lnTo>
                        <a:pt x="2836" y="2988"/>
                      </a:lnTo>
                      <a:lnTo>
                        <a:pt x="2834" y="2976"/>
                      </a:lnTo>
                      <a:lnTo>
                        <a:pt x="2830" y="2948"/>
                      </a:lnTo>
                      <a:lnTo>
                        <a:pt x="2830" y="2948"/>
                      </a:lnTo>
                      <a:lnTo>
                        <a:pt x="2830" y="2938"/>
                      </a:lnTo>
                      <a:lnTo>
                        <a:pt x="2828" y="2934"/>
                      </a:lnTo>
                      <a:lnTo>
                        <a:pt x="2828" y="2932"/>
                      </a:lnTo>
                      <a:lnTo>
                        <a:pt x="2830" y="2926"/>
                      </a:lnTo>
                      <a:lnTo>
                        <a:pt x="2830" y="2926"/>
                      </a:lnTo>
                      <a:lnTo>
                        <a:pt x="2830" y="2916"/>
                      </a:lnTo>
                      <a:lnTo>
                        <a:pt x="2830" y="2906"/>
                      </a:lnTo>
                      <a:lnTo>
                        <a:pt x="2830" y="2886"/>
                      </a:lnTo>
                      <a:lnTo>
                        <a:pt x="2834" y="2854"/>
                      </a:lnTo>
                      <a:lnTo>
                        <a:pt x="2834" y="2854"/>
                      </a:lnTo>
                      <a:lnTo>
                        <a:pt x="2840" y="2820"/>
                      </a:lnTo>
                      <a:lnTo>
                        <a:pt x="2846" y="2800"/>
                      </a:lnTo>
                      <a:lnTo>
                        <a:pt x="2852" y="2784"/>
                      </a:lnTo>
                      <a:lnTo>
                        <a:pt x="2856" y="2766"/>
                      </a:lnTo>
                      <a:lnTo>
                        <a:pt x="2856" y="2766"/>
                      </a:lnTo>
                      <a:lnTo>
                        <a:pt x="2854" y="2748"/>
                      </a:lnTo>
                      <a:lnTo>
                        <a:pt x="2850" y="2728"/>
                      </a:lnTo>
                      <a:lnTo>
                        <a:pt x="2846" y="2710"/>
                      </a:lnTo>
                      <a:lnTo>
                        <a:pt x="2846" y="2696"/>
                      </a:lnTo>
                      <a:lnTo>
                        <a:pt x="2846" y="2696"/>
                      </a:lnTo>
                      <a:lnTo>
                        <a:pt x="2850" y="2686"/>
                      </a:lnTo>
                      <a:lnTo>
                        <a:pt x="2854" y="2678"/>
                      </a:lnTo>
                      <a:lnTo>
                        <a:pt x="2858" y="2672"/>
                      </a:lnTo>
                      <a:lnTo>
                        <a:pt x="2864" y="2662"/>
                      </a:lnTo>
                      <a:lnTo>
                        <a:pt x="2864" y="2662"/>
                      </a:lnTo>
                      <a:lnTo>
                        <a:pt x="2866" y="2658"/>
                      </a:lnTo>
                      <a:lnTo>
                        <a:pt x="2870" y="2654"/>
                      </a:lnTo>
                      <a:lnTo>
                        <a:pt x="2880" y="2646"/>
                      </a:lnTo>
                      <a:lnTo>
                        <a:pt x="2886" y="2642"/>
                      </a:lnTo>
                      <a:lnTo>
                        <a:pt x="2888" y="2640"/>
                      </a:lnTo>
                      <a:lnTo>
                        <a:pt x="2886" y="2638"/>
                      </a:lnTo>
                      <a:lnTo>
                        <a:pt x="2886" y="2638"/>
                      </a:lnTo>
                      <a:lnTo>
                        <a:pt x="2880" y="2628"/>
                      </a:lnTo>
                      <a:lnTo>
                        <a:pt x="2878" y="2626"/>
                      </a:lnTo>
                      <a:lnTo>
                        <a:pt x="2882" y="2628"/>
                      </a:lnTo>
                      <a:lnTo>
                        <a:pt x="2882" y="2628"/>
                      </a:lnTo>
                      <a:lnTo>
                        <a:pt x="2886" y="2628"/>
                      </a:lnTo>
                      <a:lnTo>
                        <a:pt x="2890" y="2628"/>
                      </a:lnTo>
                      <a:lnTo>
                        <a:pt x="2892" y="2626"/>
                      </a:lnTo>
                      <a:lnTo>
                        <a:pt x="2894" y="2628"/>
                      </a:lnTo>
                      <a:lnTo>
                        <a:pt x="2894" y="2628"/>
                      </a:lnTo>
                      <a:lnTo>
                        <a:pt x="2896" y="2628"/>
                      </a:lnTo>
                      <a:lnTo>
                        <a:pt x="2902" y="2628"/>
                      </a:lnTo>
                      <a:lnTo>
                        <a:pt x="2912" y="2624"/>
                      </a:lnTo>
                      <a:lnTo>
                        <a:pt x="2926" y="2616"/>
                      </a:lnTo>
                      <a:lnTo>
                        <a:pt x="2936" y="2606"/>
                      </a:lnTo>
                      <a:lnTo>
                        <a:pt x="2936" y="2606"/>
                      </a:lnTo>
                      <a:lnTo>
                        <a:pt x="2942" y="2600"/>
                      </a:lnTo>
                      <a:lnTo>
                        <a:pt x="2948" y="2594"/>
                      </a:lnTo>
                      <a:lnTo>
                        <a:pt x="2964" y="2584"/>
                      </a:lnTo>
                      <a:lnTo>
                        <a:pt x="2964" y="2584"/>
                      </a:lnTo>
                      <a:lnTo>
                        <a:pt x="2980" y="2572"/>
                      </a:lnTo>
                      <a:lnTo>
                        <a:pt x="2990" y="2570"/>
                      </a:lnTo>
                      <a:lnTo>
                        <a:pt x="3006" y="2568"/>
                      </a:lnTo>
                      <a:lnTo>
                        <a:pt x="3006" y="2568"/>
                      </a:lnTo>
                      <a:lnTo>
                        <a:pt x="3014" y="2568"/>
                      </a:lnTo>
                      <a:lnTo>
                        <a:pt x="3020" y="2570"/>
                      </a:lnTo>
                      <a:lnTo>
                        <a:pt x="3032" y="2574"/>
                      </a:lnTo>
                      <a:lnTo>
                        <a:pt x="3040" y="2580"/>
                      </a:lnTo>
                      <a:lnTo>
                        <a:pt x="3046" y="2580"/>
                      </a:lnTo>
                      <a:lnTo>
                        <a:pt x="3050" y="2580"/>
                      </a:lnTo>
                      <a:lnTo>
                        <a:pt x="3050" y="2580"/>
                      </a:lnTo>
                      <a:lnTo>
                        <a:pt x="3060" y="2578"/>
                      </a:lnTo>
                      <a:lnTo>
                        <a:pt x="3064" y="2580"/>
                      </a:lnTo>
                      <a:lnTo>
                        <a:pt x="3068" y="2582"/>
                      </a:lnTo>
                      <a:lnTo>
                        <a:pt x="3072" y="2580"/>
                      </a:lnTo>
                      <a:lnTo>
                        <a:pt x="3072" y="2580"/>
                      </a:lnTo>
                      <a:lnTo>
                        <a:pt x="3074" y="2578"/>
                      </a:lnTo>
                      <a:lnTo>
                        <a:pt x="3072" y="2578"/>
                      </a:lnTo>
                      <a:lnTo>
                        <a:pt x="3066" y="2576"/>
                      </a:lnTo>
                      <a:lnTo>
                        <a:pt x="3058" y="2572"/>
                      </a:lnTo>
                      <a:lnTo>
                        <a:pt x="3058" y="2572"/>
                      </a:lnTo>
                      <a:lnTo>
                        <a:pt x="3060" y="2568"/>
                      </a:lnTo>
                      <a:lnTo>
                        <a:pt x="3060" y="2568"/>
                      </a:lnTo>
                      <a:lnTo>
                        <a:pt x="3068" y="2566"/>
                      </a:lnTo>
                      <a:lnTo>
                        <a:pt x="3074" y="2568"/>
                      </a:lnTo>
                      <a:lnTo>
                        <a:pt x="3078" y="2572"/>
                      </a:lnTo>
                      <a:lnTo>
                        <a:pt x="3082" y="2578"/>
                      </a:lnTo>
                      <a:lnTo>
                        <a:pt x="3082" y="2578"/>
                      </a:lnTo>
                      <a:lnTo>
                        <a:pt x="3084" y="2580"/>
                      </a:lnTo>
                      <a:lnTo>
                        <a:pt x="3086" y="2582"/>
                      </a:lnTo>
                      <a:lnTo>
                        <a:pt x="3092" y="2584"/>
                      </a:lnTo>
                      <a:lnTo>
                        <a:pt x="3096" y="2586"/>
                      </a:lnTo>
                      <a:lnTo>
                        <a:pt x="3094" y="2588"/>
                      </a:lnTo>
                      <a:lnTo>
                        <a:pt x="3092" y="2590"/>
                      </a:lnTo>
                      <a:lnTo>
                        <a:pt x="3092" y="2590"/>
                      </a:lnTo>
                      <a:lnTo>
                        <a:pt x="3092" y="2594"/>
                      </a:lnTo>
                      <a:lnTo>
                        <a:pt x="3094" y="2596"/>
                      </a:lnTo>
                      <a:lnTo>
                        <a:pt x="3102" y="2600"/>
                      </a:lnTo>
                      <a:lnTo>
                        <a:pt x="3112" y="2600"/>
                      </a:lnTo>
                      <a:lnTo>
                        <a:pt x="3118" y="2600"/>
                      </a:lnTo>
                      <a:lnTo>
                        <a:pt x="3118" y="2600"/>
                      </a:lnTo>
                      <a:lnTo>
                        <a:pt x="3120" y="2596"/>
                      </a:lnTo>
                      <a:lnTo>
                        <a:pt x="3126" y="2594"/>
                      </a:lnTo>
                      <a:lnTo>
                        <a:pt x="3130" y="2594"/>
                      </a:lnTo>
                      <a:lnTo>
                        <a:pt x="3134" y="2600"/>
                      </a:lnTo>
                      <a:lnTo>
                        <a:pt x="3134" y="2600"/>
                      </a:lnTo>
                      <a:lnTo>
                        <a:pt x="3136" y="2602"/>
                      </a:lnTo>
                      <a:lnTo>
                        <a:pt x="3138" y="2604"/>
                      </a:lnTo>
                      <a:lnTo>
                        <a:pt x="3142" y="2602"/>
                      </a:lnTo>
                      <a:lnTo>
                        <a:pt x="3144" y="2596"/>
                      </a:lnTo>
                      <a:lnTo>
                        <a:pt x="3144" y="2592"/>
                      </a:lnTo>
                      <a:lnTo>
                        <a:pt x="3142" y="2588"/>
                      </a:lnTo>
                      <a:lnTo>
                        <a:pt x="3142" y="2588"/>
                      </a:lnTo>
                      <a:lnTo>
                        <a:pt x="3142" y="2584"/>
                      </a:lnTo>
                      <a:lnTo>
                        <a:pt x="3146" y="2584"/>
                      </a:lnTo>
                      <a:lnTo>
                        <a:pt x="3152" y="2586"/>
                      </a:lnTo>
                      <a:lnTo>
                        <a:pt x="3160" y="2594"/>
                      </a:lnTo>
                      <a:lnTo>
                        <a:pt x="3160" y="2594"/>
                      </a:lnTo>
                      <a:lnTo>
                        <a:pt x="3166" y="2602"/>
                      </a:lnTo>
                      <a:lnTo>
                        <a:pt x="3168" y="2608"/>
                      </a:lnTo>
                      <a:lnTo>
                        <a:pt x="3168" y="2610"/>
                      </a:lnTo>
                      <a:lnTo>
                        <a:pt x="3170" y="2610"/>
                      </a:lnTo>
                      <a:lnTo>
                        <a:pt x="3176" y="2606"/>
                      </a:lnTo>
                      <a:lnTo>
                        <a:pt x="3176" y="2606"/>
                      </a:lnTo>
                      <a:lnTo>
                        <a:pt x="3180" y="2602"/>
                      </a:lnTo>
                      <a:lnTo>
                        <a:pt x="3182" y="2600"/>
                      </a:lnTo>
                      <a:lnTo>
                        <a:pt x="3182" y="2596"/>
                      </a:lnTo>
                      <a:lnTo>
                        <a:pt x="3180" y="2594"/>
                      </a:lnTo>
                      <a:lnTo>
                        <a:pt x="3174" y="2590"/>
                      </a:lnTo>
                      <a:lnTo>
                        <a:pt x="3162" y="2584"/>
                      </a:lnTo>
                      <a:lnTo>
                        <a:pt x="3162" y="2584"/>
                      </a:lnTo>
                      <a:lnTo>
                        <a:pt x="3158" y="2580"/>
                      </a:lnTo>
                      <a:lnTo>
                        <a:pt x="3158" y="2578"/>
                      </a:lnTo>
                      <a:lnTo>
                        <a:pt x="3160" y="2576"/>
                      </a:lnTo>
                      <a:lnTo>
                        <a:pt x="3164" y="2574"/>
                      </a:lnTo>
                      <a:lnTo>
                        <a:pt x="3170" y="2568"/>
                      </a:lnTo>
                      <a:lnTo>
                        <a:pt x="3172" y="2564"/>
                      </a:lnTo>
                      <a:lnTo>
                        <a:pt x="3172" y="2560"/>
                      </a:lnTo>
                      <a:lnTo>
                        <a:pt x="3172" y="2560"/>
                      </a:lnTo>
                      <a:lnTo>
                        <a:pt x="3170" y="2556"/>
                      </a:lnTo>
                      <a:lnTo>
                        <a:pt x="3168" y="2556"/>
                      </a:lnTo>
                      <a:lnTo>
                        <a:pt x="3164" y="2558"/>
                      </a:lnTo>
                      <a:lnTo>
                        <a:pt x="3160" y="2562"/>
                      </a:lnTo>
                      <a:lnTo>
                        <a:pt x="3158" y="2562"/>
                      </a:lnTo>
                      <a:lnTo>
                        <a:pt x="3156" y="2562"/>
                      </a:lnTo>
                      <a:lnTo>
                        <a:pt x="3156" y="2562"/>
                      </a:lnTo>
                      <a:lnTo>
                        <a:pt x="3154" y="2560"/>
                      </a:lnTo>
                      <a:lnTo>
                        <a:pt x="3154" y="2558"/>
                      </a:lnTo>
                      <a:lnTo>
                        <a:pt x="3156" y="2556"/>
                      </a:lnTo>
                      <a:lnTo>
                        <a:pt x="3158" y="2552"/>
                      </a:lnTo>
                      <a:lnTo>
                        <a:pt x="3154" y="2550"/>
                      </a:lnTo>
                      <a:lnTo>
                        <a:pt x="3154" y="2550"/>
                      </a:lnTo>
                      <a:lnTo>
                        <a:pt x="3148" y="2550"/>
                      </a:lnTo>
                      <a:lnTo>
                        <a:pt x="3144" y="2554"/>
                      </a:lnTo>
                      <a:lnTo>
                        <a:pt x="3142" y="2556"/>
                      </a:lnTo>
                      <a:lnTo>
                        <a:pt x="3134" y="2554"/>
                      </a:lnTo>
                      <a:lnTo>
                        <a:pt x="3134" y="2554"/>
                      </a:lnTo>
                      <a:lnTo>
                        <a:pt x="3130" y="2550"/>
                      </a:lnTo>
                      <a:lnTo>
                        <a:pt x="3128" y="2548"/>
                      </a:lnTo>
                      <a:lnTo>
                        <a:pt x="3128" y="2544"/>
                      </a:lnTo>
                      <a:lnTo>
                        <a:pt x="3130" y="2540"/>
                      </a:lnTo>
                      <a:lnTo>
                        <a:pt x="3132" y="2538"/>
                      </a:lnTo>
                      <a:lnTo>
                        <a:pt x="3136" y="2536"/>
                      </a:lnTo>
                      <a:lnTo>
                        <a:pt x="3142" y="2536"/>
                      </a:lnTo>
                      <a:lnTo>
                        <a:pt x="3148" y="2538"/>
                      </a:lnTo>
                      <a:lnTo>
                        <a:pt x="3148" y="2538"/>
                      </a:lnTo>
                      <a:lnTo>
                        <a:pt x="3156" y="2544"/>
                      </a:lnTo>
                      <a:lnTo>
                        <a:pt x="3164" y="2546"/>
                      </a:lnTo>
                      <a:lnTo>
                        <a:pt x="3170" y="2544"/>
                      </a:lnTo>
                      <a:lnTo>
                        <a:pt x="3178" y="2538"/>
                      </a:lnTo>
                      <a:lnTo>
                        <a:pt x="3178" y="2538"/>
                      </a:lnTo>
                      <a:lnTo>
                        <a:pt x="3182" y="2536"/>
                      </a:lnTo>
                      <a:lnTo>
                        <a:pt x="3190" y="2536"/>
                      </a:lnTo>
                      <a:lnTo>
                        <a:pt x="3202" y="2536"/>
                      </a:lnTo>
                      <a:lnTo>
                        <a:pt x="3214" y="2538"/>
                      </a:lnTo>
                      <a:lnTo>
                        <a:pt x="3218" y="2538"/>
                      </a:lnTo>
                      <a:lnTo>
                        <a:pt x="3220" y="2536"/>
                      </a:lnTo>
                      <a:lnTo>
                        <a:pt x="3220" y="2536"/>
                      </a:lnTo>
                      <a:lnTo>
                        <a:pt x="3222" y="2522"/>
                      </a:lnTo>
                      <a:lnTo>
                        <a:pt x="3224" y="2520"/>
                      </a:lnTo>
                      <a:lnTo>
                        <a:pt x="3226" y="2522"/>
                      </a:lnTo>
                      <a:lnTo>
                        <a:pt x="3232" y="2534"/>
                      </a:lnTo>
                      <a:lnTo>
                        <a:pt x="3232" y="2534"/>
                      </a:lnTo>
                      <a:lnTo>
                        <a:pt x="3232" y="2538"/>
                      </a:lnTo>
                      <a:lnTo>
                        <a:pt x="3230" y="2540"/>
                      </a:lnTo>
                      <a:lnTo>
                        <a:pt x="3226" y="2544"/>
                      </a:lnTo>
                      <a:lnTo>
                        <a:pt x="3224" y="2546"/>
                      </a:lnTo>
                      <a:lnTo>
                        <a:pt x="3234" y="2544"/>
                      </a:lnTo>
                      <a:lnTo>
                        <a:pt x="3234" y="2544"/>
                      </a:lnTo>
                      <a:lnTo>
                        <a:pt x="3268" y="2536"/>
                      </a:lnTo>
                      <a:lnTo>
                        <a:pt x="3282" y="2536"/>
                      </a:lnTo>
                      <a:lnTo>
                        <a:pt x="3296" y="2538"/>
                      </a:lnTo>
                      <a:lnTo>
                        <a:pt x="3296" y="2538"/>
                      </a:lnTo>
                      <a:lnTo>
                        <a:pt x="3312" y="2544"/>
                      </a:lnTo>
                      <a:lnTo>
                        <a:pt x="3318" y="2546"/>
                      </a:lnTo>
                      <a:lnTo>
                        <a:pt x="3320" y="2552"/>
                      </a:lnTo>
                      <a:lnTo>
                        <a:pt x="3320" y="2552"/>
                      </a:lnTo>
                      <a:lnTo>
                        <a:pt x="3324" y="2556"/>
                      </a:lnTo>
                      <a:lnTo>
                        <a:pt x="3326" y="2556"/>
                      </a:lnTo>
                      <a:lnTo>
                        <a:pt x="3330" y="2560"/>
                      </a:lnTo>
                      <a:lnTo>
                        <a:pt x="3330" y="2566"/>
                      </a:lnTo>
                      <a:lnTo>
                        <a:pt x="3330" y="2566"/>
                      </a:lnTo>
                      <a:lnTo>
                        <a:pt x="3332" y="2570"/>
                      </a:lnTo>
                      <a:lnTo>
                        <a:pt x="3336" y="2572"/>
                      </a:lnTo>
                      <a:lnTo>
                        <a:pt x="3340" y="2570"/>
                      </a:lnTo>
                      <a:lnTo>
                        <a:pt x="3346" y="2570"/>
                      </a:lnTo>
                      <a:lnTo>
                        <a:pt x="3360" y="2564"/>
                      </a:lnTo>
                      <a:lnTo>
                        <a:pt x="3368" y="2562"/>
                      </a:lnTo>
                      <a:lnTo>
                        <a:pt x="3368" y="2562"/>
                      </a:lnTo>
                      <a:lnTo>
                        <a:pt x="3370" y="2560"/>
                      </a:lnTo>
                      <a:lnTo>
                        <a:pt x="3372" y="2560"/>
                      </a:lnTo>
                      <a:lnTo>
                        <a:pt x="3372" y="2556"/>
                      </a:lnTo>
                      <a:lnTo>
                        <a:pt x="3376" y="2552"/>
                      </a:lnTo>
                      <a:lnTo>
                        <a:pt x="3382" y="2552"/>
                      </a:lnTo>
                      <a:lnTo>
                        <a:pt x="3382" y="2552"/>
                      </a:lnTo>
                      <a:lnTo>
                        <a:pt x="3388" y="2554"/>
                      </a:lnTo>
                      <a:lnTo>
                        <a:pt x="3394" y="2558"/>
                      </a:lnTo>
                      <a:lnTo>
                        <a:pt x="3406" y="2574"/>
                      </a:lnTo>
                      <a:lnTo>
                        <a:pt x="3418" y="2592"/>
                      </a:lnTo>
                      <a:lnTo>
                        <a:pt x="3424" y="2596"/>
                      </a:lnTo>
                      <a:lnTo>
                        <a:pt x="3428" y="2598"/>
                      </a:lnTo>
                      <a:lnTo>
                        <a:pt x="3428" y="2598"/>
                      </a:lnTo>
                      <a:lnTo>
                        <a:pt x="3432" y="2600"/>
                      </a:lnTo>
                      <a:lnTo>
                        <a:pt x="3434" y="2604"/>
                      </a:lnTo>
                      <a:lnTo>
                        <a:pt x="3438" y="2616"/>
                      </a:lnTo>
                      <a:lnTo>
                        <a:pt x="3440" y="2630"/>
                      </a:lnTo>
                      <a:lnTo>
                        <a:pt x="3436" y="2646"/>
                      </a:lnTo>
                      <a:lnTo>
                        <a:pt x="3436" y="2646"/>
                      </a:lnTo>
                      <a:lnTo>
                        <a:pt x="3434" y="2658"/>
                      </a:lnTo>
                      <a:lnTo>
                        <a:pt x="3434" y="2670"/>
                      </a:lnTo>
                      <a:lnTo>
                        <a:pt x="3436" y="2676"/>
                      </a:lnTo>
                      <a:lnTo>
                        <a:pt x="3438" y="2678"/>
                      </a:lnTo>
                      <a:lnTo>
                        <a:pt x="3440" y="2676"/>
                      </a:lnTo>
                      <a:lnTo>
                        <a:pt x="3440" y="2676"/>
                      </a:lnTo>
                      <a:lnTo>
                        <a:pt x="3446" y="2672"/>
                      </a:lnTo>
                      <a:lnTo>
                        <a:pt x="3450" y="2670"/>
                      </a:lnTo>
                      <a:lnTo>
                        <a:pt x="3450" y="2670"/>
                      </a:lnTo>
                      <a:lnTo>
                        <a:pt x="3452" y="2672"/>
                      </a:lnTo>
                      <a:lnTo>
                        <a:pt x="3448" y="2678"/>
                      </a:lnTo>
                      <a:lnTo>
                        <a:pt x="3448" y="2678"/>
                      </a:lnTo>
                      <a:lnTo>
                        <a:pt x="3444" y="2682"/>
                      </a:lnTo>
                      <a:lnTo>
                        <a:pt x="3444" y="2688"/>
                      </a:lnTo>
                      <a:lnTo>
                        <a:pt x="3446" y="2698"/>
                      </a:lnTo>
                      <a:lnTo>
                        <a:pt x="3450" y="2710"/>
                      </a:lnTo>
                      <a:lnTo>
                        <a:pt x="3456" y="2718"/>
                      </a:lnTo>
                      <a:lnTo>
                        <a:pt x="3456" y="2718"/>
                      </a:lnTo>
                      <a:lnTo>
                        <a:pt x="3458" y="2720"/>
                      </a:lnTo>
                      <a:lnTo>
                        <a:pt x="3460" y="2720"/>
                      </a:lnTo>
                      <a:lnTo>
                        <a:pt x="3462" y="2720"/>
                      </a:lnTo>
                      <a:lnTo>
                        <a:pt x="3462" y="2718"/>
                      </a:lnTo>
                      <a:lnTo>
                        <a:pt x="3462" y="2720"/>
                      </a:lnTo>
                      <a:lnTo>
                        <a:pt x="3464" y="2726"/>
                      </a:lnTo>
                      <a:lnTo>
                        <a:pt x="3464" y="2726"/>
                      </a:lnTo>
                      <a:lnTo>
                        <a:pt x="3466" y="2734"/>
                      </a:lnTo>
                      <a:lnTo>
                        <a:pt x="3470" y="2738"/>
                      </a:lnTo>
                      <a:lnTo>
                        <a:pt x="3474" y="2742"/>
                      </a:lnTo>
                      <a:lnTo>
                        <a:pt x="3476" y="2754"/>
                      </a:lnTo>
                      <a:lnTo>
                        <a:pt x="3476" y="2754"/>
                      </a:lnTo>
                      <a:lnTo>
                        <a:pt x="3478" y="2760"/>
                      </a:lnTo>
                      <a:lnTo>
                        <a:pt x="3480" y="2764"/>
                      </a:lnTo>
                      <a:lnTo>
                        <a:pt x="3484" y="2768"/>
                      </a:lnTo>
                      <a:lnTo>
                        <a:pt x="3486" y="2768"/>
                      </a:lnTo>
                      <a:lnTo>
                        <a:pt x="3492" y="2772"/>
                      </a:lnTo>
                      <a:lnTo>
                        <a:pt x="3496" y="2776"/>
                      </a:lnTo>
                      <a:lnTo>
                        <a:pt x="3498" y="2782"/>
                      </a:lnTo>
                      <a:lnTo>
                        <a:pt x="3498" y="2782"/>
                      </a:lnTo>
                      <a:lnTo>
                        <a:pt x="3500" y="2792"/>
                      </a:lnTo>
                      <a:lnTo>
                        <a:pt x="3504" y="2796"/>
                      </a:lnTo>
                      <a:lnTo>
                        <a:pt x="3506" y="2796"/>
                      </a:lnTo>
                      <a:lnTo>
                        <a:pt x="3504" y="2798"/>
                      </a:lnTo>
                      <a:lnTo>
                        <a:pt x="3504" y="2798"/>
                      </a:lnTo>
                      <a:lnTo>
                        <a:pt x="3502" y="2804"/>
                      </a:lnTo>
                      <a:lnTo>
                        <a:pt x="3504" y="2808"/>
                      </a:lnTo>
                      <a:lnTo>
                        <a:pt x="3508" y="2808"/>
                      </a:lnTo>
                      <a:lnTo>
                        <a:pt x="3518" y="2806"/>
                      </a:lnTo>
                      <a:lnTo>
                        <a:pt x="3518" y="2806"/>
                      </a:lnTo>
                      <a:lnTo>
                        <a:pt x="3522" y="2806"/>
                      </a:lnTo>
                      <a:lnTo>
                        <a:pt x="3524" y="2806"/>
                      </a:lnTo>
                      <a:lnTo>
                        <a:pt x="3526" y="2810"/>
                      </a:lnTo>
                      <a:lnTo>
                        <a:pt x="3526" y="2810"/>
                      </a:lnTo>
                      <a:lnTo>
                        <a:pt x="3530" y="2804"/>
                      </a:lnTo>
                      <a:lnTo>
                        <a:pt x="3530" y="2804"/>
                      </a:lnTo>
                      <a:lnTo>
                        <a:pt x="3534" y="2796"/>
                      </a:lnTo>
                      <a:lnTo>
                        <a:pt x="3536" y="2790"/>
                      </a:lnTo>
                      <a:lnTo>
                        <a:pt x="3536" y="2786"/>
                      </a:lnTo>
                      <a:lnTo>
                        <a:pt x="3540" y="2778"/>
                      </a:lnTo>
                      <a:lnTo>
                        <a:pt x="3540" y="2778"/>
                      </a:lnTo>
                      <a:lnTo>
                        <a:pt x="3544" y="2768"/>
                      </a:lnTo>
                      <a:lnTo>
                        <a:pt x="3544" y="2758"/>
                      </a:lnTo>
                      <a:lnTo>
                        <a:pt x="3544" y="2746"/>
                      </a:lnTo>
                      <a:lnTo>
                        <a:pt x="3546" y="2732"/>
                      </a:lnTo>
                      <a:lnTo>
                        <a:pt x="3546" y="2732"/>
                      </a:lnTo>
                      <a:lnTo>
                        <a:pt x="3546" y="2722"/>
                      </a:lnTo>
                      <a:lnTo>
                        <a:pt x="3544" y="2712"/>
                      </a:lnTo>
                      <a:lnTo>
                        <a:pt x="3536" y="2686"/>
                      </a:lnTo>
                      <a:lnTo>
                        <a:pt x="3526" y="2662"/>
                      </a:lnTo>
                      <a:lnTo>
                        <a:pt x="3526" y="2650"/>
                      </a:lnTo>
                      <a:lnTo>
                        <a:pt x="3526" y="2642"/>
                      </a:lnTo>
                      <a:lnTo>
                        <a:pt x="3526" y="2642"/>
                      </a:lnTo>
                      <a:lnTo>
                        <a:pt x="3526" y="2636"/>
                      </a:lnTo>
                      <a:lnTo>
                        <a:pt x="3524" y="2630"/>
                      </a:lnTo>
                      <a:lnTo>
                        <a:pt x="3514" y="2610"/>
                      </a:lnTo>
                      <a:lnTo>
                        <a:pt x="3506" y="2598"/>
                      </a:lnTo>
                      <a:lnTo>
                        <a:pt x="3500" y="2582"/>
                      </a:lnTo>
                      <a:lnTo>
                        <a:pt x="3496" y="2564"/>
                      </a:lnTo>
                      <a:lnTo>
                        <a:pt x="3492" y="2542"/>
                      </a:lnTo>
                      <a:lnTo>
                        <a:pt x="3492" y="2542"/>
                      </a:lnTo>
                      <a:lnTo>
                        <a:pt x="3490" y="2520"/>
                      </a:lnTo>
                      <a:lnTo>
                        <a:pt x="3492" y="2500"/>
                      </a:lnTo>
                      <a:lnTo>
                        <a:pt x="3496" y="2484"/>
                      </a:lnTo>
                      <a:lnTo>
                        <a:pt x="3502" y="2470"/>
                      </a:lnTo>
                      <a:lnTo>
                        <a:pt x="3508" y="2458"/>
                      </a:lnTo>
                      <a:lnTo>
                        <a:pt x="3514" y="2448"/>
                      </a:lnTo>
                      <a:lnTo>
                        <a:pt x="3524" y="2438"/>
                      </a:lnTo>
                      <a:lnTo>
                        <a:pt x="3524" y="2438"/>
                      </a:lnTo>
                      <a:lnTo>
                        <a:pt x="3528" y="2434"/>
                      </a:lnTo>
                      <a:lnTo>
                        <a:pt x="3528" y="2432"/>
                      </a:lnTo>
                      <a:lnTo>
                        <a:pt x="3528" y="2428"/>
                      </a:lnTo>
                      <a:lnTo>
                        <a:pt x="3528" y="2426"/>
                      </a:lnTo>
                      <a:lnTo>
                        <a:pt x="3528" y="2426"/>
                      </a:lnTo>
                      <a:lnTo>
                        <a:pt x="3536" y="2424"/>
                      </a:lnTo>
                      <a:lnTo>
                        <a:pt x="3536" y="2424"/>
                      </a:lnTo>
                      <a:lnTo>
                        <a:pt x="3542" y="2424"/>
                      </a:lnTo>
                      <a:lnTo>
                        <a:pt x="3548" y="2420"/>
                      </a:lnTo>
                      <a:lnTo>
                        <a:pt x="3556" y="2412"/>
                      </a:lnTo>
                      <a:lnTo>
                        <a:pt x="3564" y="2402"/>
                      </a:lnTo>
                      <a:lnTo>
                        <a:pt x="3568" y="2400"/>
                      </a:lnTo>
                      <a:lnTo>
                        <a:pt x="3570" y="2398"/>
                      </a:lnTo>
                      <a:lnTo>
                        <a:pt x="3570" y="2398"/>
                      </a:lnTo>
                      <a:lnTo>
                        <a:pt x="3574" y="2398"/>
                      </a:lnTo>
                      <a:lnTo>
                        <a:pt x="3576" y="2394"/>
                      </a:lnTo>
                      <a:lnTo>
                        <a:pt x="3580" y="2384"/>
                      </a:lnTo>
                      <a:lnTo>
                        <a:pt x="3588" y="2370"/>
                      </a:lnTo>
                      <a:lnTo>
                        <a:pt x="3592" y="2362"/>
                      </a:lnTo>
                      <a:lnTo>
                        <a:pt x="3600" y="2356"/>
                      </a:lnTo>
                      <a:lnTo>
                        <a:pt x="3600" y="2356"/>
                      </a:lnTo>
                      <a:lnTo>
                        <a:pt x="3606" y="2352"/>
                      </a:lnTo>
                      <a:lnTo>
                        <a:pt x="3612" y="2350"/>
                      </a:lnTo>
                      <a:lnTo>
                        <a:pt x="3624" y="2350"/>
                      </a:lnTo>
                      <a:lnTo>
                        <a:pt x="3628" y="2350"/>
                      </a:lnTo>
                      <a:lnTo>
                        <a:pt x="3630" y="2350"/>
                      </a:lnTo>
                      <a:lnTo>
                        <a:pt x="3634" y="2346"/>
                      </a:lnTo>
                      <a:lnTo>
                        <a:pt x="3636" y="2342"/>
                      </a:lnTo>
                      <a:lnTo>
                        <a:pt x="3636" y="2342"/>
                      </a:lnTo>
                      <a:lnTo>
                        <a:pt x="3638" y="2334"/>
                      </a:lnTo>
                      <a:lnTo>
                        <a:pt x="3642" y="2328"/>
                      </a:lnTo>
                      <a:lnTo>
                        <a:pt x="3654" y="2318"/>
                      </a:lnTo>
                      <a:lnTo>
                        <a:pt x="3666" y="2310"/>
                      </a:lnTo>
                      <a:lnTo>
                        <a:pt x="3680" y="2306"/>
                      </a:lnTo>
                      <a:lnTo>
                        <a:pt x="3680" y="2306"/>
                      </a:lnTo>
                      <a:lnTo>
                        <a:pt x="3690" y="2304"/>
                      </a:lnTo>
                      <a:lnTo>
                        <a:pt x="3696" y="2300"/>
                      </a:lnTo>
                      <a:lnTo>
                        <a:pt x="3698" y="2294"/>
                      </a:lnTo>
                      <a:lnTo>
                        <a:pt x="3698" y="2292"/>
                      </a:lnTo>
                      <a:lnTo>
                        <a:pt x="3696" y="2290"/>
                      </a:lnTo>
                      <a:lnTo>
                        <a:pt x="3696" y="2290"/>
                      </a:lnTo>
                      <a:lnTo>
                        <a:pt x="3694" y="2290"/>
                      </a:lnTo>
                      <a:lnTo>
                        <a:pt x="3690" y="2290"/>
                      </a:lnTo>
                      <a:lnTo>
                        <a:pt x="3686" y="2294"/>
                      </a:lnTo>
                      <a:lnTo>
                        <a:pt x="3680" y="2296"/>
                      </a:lnTo>
                      <a:lnTo>
                        <a:pt x="3676" y="2298"/>
                      </a:lnTo>
                      <a:lnTo>
                        <a:pt x="3674" y="2296"/>
                      </a:lnTo>
                      <a:lnTo>
                        <a:pt x="3674" y="2296"/>
                      </a:lnTo>
                      <a:lnTo>
                        <a:pt x="3672" y="2294"/>
                      </a:lnTo>
                      <a:lnTo>
                        <a:pt x="3674" y="2292"/>
                      </a:lnTo>
                      <a:lnTo>
                        <a:pt x="3680" y="2290"/>
                      </a:lnTo>
                      <a:lnTo>
                        <a:pt x="3682" y="2288"/>
                      </a:lnTo>
                      <a:lnTo>
                        <a:pt x="3684" y="2286"/>
                      </a:lnTo>
                      <a:lnTo>
                        <a:pt x="3684" y="2286"/>
                      </a:lnTo>
                      <a:lnTo>
                        <a:pt x="3686" y="2282"/>
                      </a:lnTo>
                      <a:lnTo>
                        <a:pt x="3684" y="2278"/>
                      </a:lnTo>
                      <a:lnTo>
                        <a:pt x="3678" y="2272"/>
                      </a:lnTo>
                      <a:lnTo>
                        <a:pt x="3676" y="2268"/>
                      </a:lnTo>
                      <a:lnTo>
                        <a:pt x="3682" y="2268"/>
                      </a:lnTo>
                      <a:lnTo>
                        <a:pt x="3682" y="2268"/>
                      </a:lnTo>
                      <a:lnTo>
                        <a:pt x="3692" y="2272"/>
                      </a:lnTo>
                      <a:lnTo>
                        <a:pt x="3696" y="2274"/>
                      </a:lnTo>
                      <a:lnTo>
                        <a:pt x="3698" y="2276"/>
                      </a:lnTo>
                      <a:lnTo>
                        <a:pt x="3700" y="2274"/>
                      </a:lnTo>
                      <a:lnTo>
                        <a:pt x="3706" y="2270"/>
                      </a:lnTo>
                      <a:lnTo>
                        <a:pt x="3706" y="2270"/>
                      </a:lnTo>
                      <a:lnTo>
                        <a:pt x="3710" y="2264"/>
                      </a:lnTo>
                      <a:lnTo>
                        <a:pt x="3714" y="2262"/>
                      </a:lnTo>
                      <a:lnTo>
                        <a:pt x="3716" y="2260"/>
                      </a:lnTo>
                      <a:lnTo>
                        <a:pt x="3718" y="2254"/>
                      </a:lnTo>
                      <a:lnTo>
                        <a:pt x="3718" y="2254"/>
                      </a:lnTo>
                      <a:lnTo>
                        <a:pt x="3720" y="2246"/>
                      </a:lnTo>
                      <a:lnTo>
                        <a:pt x="3718" y="2242"/>
                      </a:lnTo>
                      <a:lnTo>
                        <a:pt x="3714" y="2240"/>
                      </a:lnTo>
                      <a:lnTo>
                        <a:pt x="3710" y="2244"/>
                      </a:lnTo>
                      <a:lnTo>
                        <a:pt x="3710" y="2244"/>
                      </a:lnTo>
                      <a:lnTo>
                        <a:pt x="3708" y="2244"/>
                      </a:lnTo>
                      <a:lnTo>
                        <a:pt x="3708" y="2242"/>
                      </a:lnTo>
                      <a:lnTo>
                        <a:pt x="3704" y="2240"/>
                      </a:lnTo>
                      <a:lnTo>
                        <a:pt x="3694" y="2240"/>
                      </a:lnTo>
                      <a:lnTo>
                        <a:pt x="3694" y="2240"/>
                      </a:lnTo>
                      <a:lnTo>
                        <a:pt x="3684" y="2242"/>
                      </a:lnTo>
                      <a:lnTo>
                        <a:pt x="3678" y="2240"/>
                      </a:lnTo>
                      <a:lnTo>
                        <a:pt x="3678" y="2236"/>
                      </a:lnTo>
                      <a:lnTo>
                        <a:pt x="3678" y="2230"/>
                      </a:lnTo>
                      <a:lnTo>
                        <a:pt x="3678" y="2230"/>
                      </a:lnTo>
                      <a:lnTo>
                        <a:pt x="3678" y="2228"/>
                      </a:lnTo>
                      <a:lnTo>
                        <a:pt x="3678" y="2228"/>
                      </a:lnTo>
                      <a:lnTo>
                        <a:pt x="3680" y="2232"/>
                      </a:lnTo>
                      <a:lnTo>
                        <a:pt x="3684" y="2236"/>
                      </a:lnTo>
                      <a:lnTo>
                        <a:pt x="3686" y="2236"/>
                      </a:lnTo>
                      <a:lnTo>
                        <a:pt x="3690" y="2236"/>
                      </a:lnTo>
                      <a:lnTo>
                        <a:pt x="3696" y="2234"/>
                      </a:lnTo>
                      <a:lnTo>
                        <a:pt x="3696" y="2234"/>
                      </a:lnTo>
                      <a:lnTo>
                        <a:pt x="3704" y="2230"/>
                      </a:lnTo>
                      <a:lnTo>
                        <a:pt x="3708" y="2230"/>
                      </a:lnTo>
                      <a:lnTo>
                        <a:pt x="3714" y="2232"/>
                      </a:lnTo>
                      <a:lnTo>
                        <a:pt x="3718" y="2236"/>
                      </a:lnTo>
                      <a:lnTo>
                        <a:pt x="3724" y="2244"/>
                      </a:lnTo>
                      <a:lnTo>
                        <a:pt x="3726" y="2248"/>
                      </a:lnTo>
                      <a:lnTo>
                        <a:pt x="3728" y="2248"/>
                      </a:lnTo>
                      <a:lnTo>
                        <a:pt x="3728" y="2248"/>
                      </a:lnTo>
                      <a:lnTo>
                        <a:pt x="3728" y="2246"/>
                      </a:lnTo>
                      <a:lnTo>
                        <a:pt x="3728" y="2244"/>
                      </a:lnTo>
                      <a:lnTo>
                        <a:pt x="3724" y="2236"/>
                      </a:lnTo>
                      <a:lnTo>
                        <a:pt x="3718" y="2222"/>
                      </a:lnTo>
                      <a:lnTo>
                        <a:pt x="3712" y="2198"/>
                      </a:lnTo>
                      <a:lnTo>
                        <a:pt x="3712" y="2198"/>
                      </a:lnTo>
                      <a:lnTo>
                        <a:pt x="3708" y="2188"/>
                      </a:lnTo>
                      <a:lnTo>
                        <a:pt x="3706" y="2186"/>
                      </a:lnTo>
                      <a:lnTo>
                        <a:pt x="3704" y="2186"/>
                      </a:lnTo>
                      <a:lnTo>
                        <a:pt x="3700" y="2188"/>
                      </a:lnTo>
                      <a:lnTo>
                        <a:pt x="3694" y="2190"/>
                      </a:lnTo>
                      <a:lnTo>
                        <a:pt x="3694" y="2190"/>
                      </a:lnTo>
                      <a:lnTo>
                        <a:pt x="3692" y="2190"/>
                      </a:lnTo>
                      <a:lnTo>
                        <a:pt x="3692" y="2190"/>
                      </a:lnTo>
                      <a:lnTo>
                        <a:pt x="3696" y="2186"/>
                      </a:lnTo>
                      <a:lnTo>
                        <a:pt x="3698" y="2180"/>
                      </a:lnTo>
                      <a:lnTo>
                        <a:pt x="3698" y="2176"/>
                      </a:lnTo>
                      <a:lnTo>
                        <a:pt x="3694" y="2174"/>
                      </a:lnTo>
                      <a:lnTo>
                        <a:pt x="3694" y="2174"/>
                      </a:lnTo>
                      <a:lnTo>
                        <a:pt x="3690" y="2170"/>
                      </a:lnTo>
                      <a:lnTo>
                        <a:pt x="3692" y="2170"/>
                      </a:lnTo>
                      <a:lnTo>
                        <a:pt x="3696" y="2168"/>
                      </a:lnTo>
                      <a:lnTo>
                        <a:pt x="3698" y="2166"/>
                      </a:lnTo>
                      <a:lnTo>
                        <a:pt x="3698" y="2162"/>
                      </a:lnTo>
                      <a:lnTo>
                        <a:pt x="3698" y="2156"/>
                      </a:lnTo>
                      <a:lnTo>
                        <a:pt x="3698" y="2156"/>
                      </a:lnTo>
                      <a:lnTo>
                        <a:pt x="3696" y="2144"/>
                      </a:lnTo>
                      <a:lnTo>
                        <a:pt x="3696" y="2140"/>
                      </a:lnTo>
                      <a:lnTo>
                        <a:pt x="3696" y="2136"/>
                      </a:lnTo>
                      <a:lnTo>
                        <a:pt x="3690" y="2130"/>
                      </a:lnTo>
                      <a:lnTo>
                        <a:pt x="3690" y="2130"/>
                      </a:lnTo>
                      <a:lnTo>
                        <a:pt x="3678" y="2118"/>
                      </a:lnTo>
                      <a:lnTo>
                        <a:pt x="3678" y="2118"/>
                      </a:lnTo>
                      <a:lnTo>
                        <a:pt x="3678" y="2118"/>
                      </a:lnTo>
                      <a:lnTo>
                        <a:pt x="3686" y="2122"/>
                      </a:lnTo>
                      <a:lnTo>
                        <a:pt x="3686" y="2122"/>
                      </a:lnTo>
                      <a:lnTo>
                        <a:pt x="3694" y="2126"/>
                      </a:lnTo>
                      <a:lnTo>
                        <a:pt x="3696" y="2124"/>
                      </a:lnTo>
                      <a:lnTo>
                        <a:pt x="3696" y="2124"/>
                      </a:lnTo>
                      <a:lnTo>
                        <a:pt x="3692" y="2108"/>
                      </a:lnTo>
                      <a:lnTo>
                        <a:pt x="3692" y="2108"/>
                      </a:lnTo>
                      <a:lnTo>
                        <a:pt x="3688" y="2092"/>
                      </a:lnTo>
                      <a:lnTo>
                        <a:pt x="3690" y="2076"/>
                      </a:lnTo>
                      <a:lnTo>
                        <a:pt x="3690" y="2076"/>
                      </a:lnTo>
                      <a:lnTo>
                        <a:pt x="3692" y="2064"/>
                      </a:lnTo>
                      <a:lnTo>
                        <a:pt x="3696" y="2058"/>
                      </a:lnTo>
                      <a:lnTo>
                        <a:pt x="3702" y="2054"/>
                      </a:lnTo>
                      <a:lnTo>
                        <a:pt x="3702" y="2054"/>
                      </a:lnTo>
                      <a:lnTo>
                        <a:pt x="3704" y="2050"/>
                      </a:lnTo>
                      <a:lnTo>
                        <a:pt x="3704" y="2052"/>
                      </a:lnTo>
                      <a:lnTo>
                        <a:pt x="3700" y="2058"/>
                      </a:lnTo>
                      <a:lnTo>
                        <a:pt x="3698" y="2064"/>
                      </a:lnTo>
                      <a:lnTo>
                        <a:pt x="3698" y="2064"/>
                      </a:lnTo>
                      <a:lnTo>
                        <a:pt x="3694" y="2076"/>
                      </a:lnTo>
                      <a:lnTo>
                        <a:pt x="3694" y="2082"/>
                      </a:lnTo>
                      <a:lnTo>
                        <a:pt x="3696" y="2086"/>
                      </a:lnTo>
                      <a:lnTo>
                        <a:pt x="3696" y="2086"/>
                      </a:lnTo>
                      <a:lnTo>
                        <a:pt x="3696" y="2088"/>
                      </a:lnTo>
                      <a:lnTo>
                        <a:pt x="3696" y="2090"/>
                      </a:lnTo>
                      <a:lnTo>
                        <a:pt x="3694" y="2094"/>
                      </a:lnTo>
                      <a:lnTo>
                        <a:pt x="3696" y="2098"/>
                      </a:lnTo>
                      <a:lnTo>
                        <a:pt x="3696" y="2098"/>
                      </a:lnTo>
                      <a:lnTo>
                        <a:pt x="3698" y="2104"/>
                      </a:lnTo>
                      <a:lnTo>
                        <a:pt x="3696" y="2106"/>
                      </a:lnTo>
                      <a:lnTo>
                        <a:pt x="3696" y="2110"/>
                      </a:lnTo>
                      <a:lnTo>
                        <a:pt x="3700" y="2114"/>
                      </a:lnTo>
                      <a:lnTo>
                        <a:pt x="3700" y="2114"/>
                      </a:lnTo>
                      <a:lnTo>
                        <a:pt x="3706" y="2116"/>
                      </a:lnTo>
                      <a:lnTo>
                        <a:pt x="3708" y="2116"/>
                      </a:lnTo>
                      <a:lnTo>
                        <a:pt x="3710" y="2116"/>
                      </a:lnTo>
                      <a:lnTo>
                        <a:pt x="3712" y="2120"/>
                      </a:lnTo>
                      <a:lnTo>
                        <a:pt x="3712" y="2120"/>
                      </a:lnTo>
                      <a:lnTo>
                        <a:pt x="3712" y="2126"/>
                      </a:lnTo>
                      <a:lnTo>
                        <a:pt x="3712" y="2130"/>
                      </a:lnTo>
                      <a:lnTo>
                        <a:pt x="3712" y="2134"/>
                      </a:lnTo>
                      <a:lnTo>
                        <a:pt x="3716" y="2136"/>
                      </a:lnTo>
                      <a:lnTo>
                        <a:pt x="3716" y="2136"/>
                      </a:lnTo>
                      <a:lnTo>
                        <a:pt x="3718" y="2138"/>
                      </a:lnTo>
                      <a:lnTo>
                        <a:pt x="3716" y="2142"/>
                      </a:lnTo>
                      <a:lnTo>
                        <a:pt x="3710" y="2154"/>
                      </a:lnTo>
                      <a:lnTo>
                        <a:pt x="3706" y="2166"/>
                      </a:lnTo>
                      <a:lnTo>
                        <a:pt x="3706" y="2172"/>
                      </a:lnTo>
                      <a:lnTo>
                        <a:pt x="3710" y="2176"/>
                      </a:lnTo>
                      <a:lnTo>
                        <a:pt x="3710" y="2176"/>
                      </a:lnTo>
                      <a:lnTo>
                        <a:pt x="3712" y="2176"/>
                      </a:lnTo>
                      <a:lnTo>
                        <a:pt x="3714" y="2172"/>
                      </a:lnTo>
                      <a:lnTo>
                        <a:pt x="3720" y="2158"/>
                      </a:lnTo>
                      <a:lnTo>
                        <a:pt x="3728" y="2138"/>
                      </a:lnTo>
                      <a:lnTo>
                        <a:pt x="3738" y="2122"/>
                      </a:lnTo>
                      <a:lnTo>
                        <a:pt x="3738" y="2122"/>
                      </a:lnTo>
                      <a:lnTo>
                        <a:pt x="3744" y="2114"/>
                      </a:lnTo>
                      <a:lnTo>
                        <a:pt x="3746" y="2108"/>
                      </a:lnTo>
                      <a:lnTo>
                        <a:pt x="3748" y="2102"/>
                      </a:lnTo>
                      <a:lnTo>
                        <a:pt x="3748" y="2096"/>
                      </a:lnTo>
                      <a:lnTo>
                        <a:pt x="3748" y="2092"/>
                      </a:lnTo>
                      <a:lnTo>
                        <a:pt x="3746" y="2088"/>
                      </a:lnTo>
                      <a:lnTo>
                        <a:pt x="3744" y="2086"/>
                      </a:lnTo>
                      <a:lnTo>
                        <a:pt x="3740" y="2086"/>
                      </a:lnTo>
                      <a:lnTo>
                        <a:pt x="3740" y="2086"/>
                      </a:lnTo>
                      <a:lnTo>
                        <a:pt x="3738" y="2084"/>
                      </a:lnTo>
                      <a:lnTo>
                        <a:pt x="3736" y="2082"/>
                      </a:lnTo>
                      <a:lnTo>
                        <a:pt x="3732" y="2074"/>
                      </a:lnTo>
                      <a:lnTo>
                        <a:pt x="3726" y="2054"/>
                      </a:lnTo>
                      <a:lnTo>
                        <a:pt x="3726" y="2054"/>
                      </a:lnTo>
                      <a:lnTo>
                        <a:pt x="3724" y="2044"/>
                      </a:lnTo>
                      <a:lnTo>
                        <a:pt x="3726" y="2036"/>
                      </a:lnTo>
                      <a:lnTo>
                        <a:pt x="3730" y="2030"/>
                      </a:lnTo>
                      <a:lnTo>
                        <a:pt x="3738" y="2024"/>
                      </a:lnTo>
                      <a:lnTo>
                        <a:pt x="3738" y="2024"/>
                      </a:lnTo>
                      <a:lnTo>
                        <a:pt x="3742" y="2024"/>
                      </a:lnTo>
                      <a:lnTo>
                        <a:pt x="3736" y="2030"/>
                      </a:lnTo>
                      <a:lnTo>
                        <a:pt x="3732" y="2034"/>
                      </a:lnTo>
                      <a:lnTo>
                        <a:pt x="3730" y="2040"/>
                      </a:lnTo>
                      <a:lnTo>
                        <a:pt x="3730" y="2046"/>
                      </a:lnTo>
                      <a:lnTo>
                        <a:pt x="3732" y="2054"/>
                      </a:lnTo>
                      <a:lnTo>
                        <a:pt x="3732" y="2054"/>
                      </a:lnTo>
                      <a:lnTo>
                        <a:pt x="3738" y="2060"/>
                      </a:lnTo>
                      <a:lnTo>
                        <a:pt x="3742" y="2062"/>
                      </a:lnTo>
                      <a:lnTo>
                        <a:pt x="3748" y="2064"/>
                      </a:lnTo>
                      <a:lnTo>
                        <a:pt x="3750" y="2066"/>
                      </a:lnTo>
                      <a:lnTo>
                        <a:pt x="3750" y="2072"/>
                      </a:lnTo>
                      <a:lnTo>
                        <a:pt x="3750" y="2072"/>
                      </a:lnTo>
                      <a:lnTo>
                        <a:pt x="3750" y="2078"/>
                      </a:lnTo>
                      <a:lnTo>
                        <a:pt x="3752" y="2078"/>
                      </a:lnTo>
                      <a:lnTo>
                        <a:pt x="3754" y="2078"/>
                      </a:lnTo>
                      <a:lnTo>
                        <a:pt x="3758" y="2074"/>
                      </a:lnTo>
                      <a:lnTo>
                        <a:pt x="3766" y="2062"/>
                      </a:lnTo>
                      <a:lnTo>
                        <a:pt x="3774" y="2048"/>
                      </a:lnTo>
                      <a:lnTo>
                        <a:pt x="3774" y="2048"/>
                      </a:lnTo>
                      <a:lnTo>
                        <a:pt x="3784" y="2030"/>
                      </a:lnTo>
                      <a:lnTo>
                        <a:pt x="3790" y="2014"/>
                      </a:lnTo>
                      <a:lnTo>
                        <a:pt x="3790" y="2008"/>
                      </a:lnTo>
                      <a:lnTo>
                        <a:pt x="3790" y="2002"/>
                      </a:lnTo>
                      <a:lnTo>
                        <a:pt x="3790" y="2000"/>
                      </a:lnTo>
                      <a:lnTo>
                        <a:pt x="3786" y="1998"/>
                      </a:lnTo>
                      <a:lnTo>
                        <a:pt x="3786" y="1998"/>
                      </a:lnTo>
                      <a:lnTo>
                        <a:pt x="3778" y="1996"/>
                      </a:lnTo>
                      <a:lnTo>
                        <a:pt x="3776" y="1996"/>
                      </a:lnTo>
                      <a:lnTo>
                        <a:pt x="3776" y="1994"/>
                      </a:lnTo>
                      <a:lnTo>
                        <a:pt x="3778" y="1988"/>
                      </a:lnTo>
                      <a:lnTo>
                        <a:pt x="3784" y="1980"/>
                      </a:lnTo>
                      <a:lnTo>
                        <a:pt x="3784" y="1980"/>
                      </a:lnTo>
                      <a:lnTo>
                        <a:pt x="3796" y="1972"/>
                      </a:lnTo>
                      <a:lnTo>
                        <a:pt x="3808" y="1962"/>
                      </a:lnTo>
                      <a:lnTo>
                        <a:pt x="3824" y="1956"/>
                      </a:lnTo>
                      <a:lnTo>
                        <a:pt x="3838" y="1950"/>
                      </a:lnTo>
                      <a:lnTo>
                        <a:pt x="3838" y="1950"/>
                      </a:lnTo>
                      <a:lnTo>
                        <a:pt x="3854" y="1948"/>
                      </a:lnTo>
                      <a:lnTo>
                        <a:pt x="3870" y="1946"/>
                      </a:lnTo>
                      <a:lnTo>
                        <a:pt x="3886" y="1944"/>
                      </a:lnTo>
                      <a:lnTo>
                        <a:pt x="3890" y="1944"/>
                      </a:lnTo>
                      <a:lnTo>
                        <a:pt x="3892" y="1940"/>
                      </a:lnTo>
                      <a:lnTo>
                        <a:pt x="3892" y="1940"/>
                      </a:lnTo>
                      <a:lnTo>
                        <a:pt x="3894" y="1926"/>
                      </a:lnTo>
                      <a:lnTo>
                        <a:pt x="3896" y="1924"/>
                      </a:lnTo>
                      <a:lnTo>
                        <a:pt x="3898" y="1928"/>
                      </a:lnTo>
                      <a:lnTo>
                        <a:pt x="3898" y="1928"/>
                      </a:lnTo>
                      <a:lnTo>
                        <a:pt x="3900" y="1936"/>
                      </a:lnTo>
                      <a:lnTo>
                        <a:pt x="3904" y="1940"/>
                      </a:lnTo>
                      <a:lnTo>
                        <a:pt x="3906" y="1940"/>
                      </a:lnTo>
                      <a:lnTo>
                        <a:pt x="3908" y="1940"/>
                      </a:lnTo>
                      <a:lnTo>
                        <a:pt x="3914" y="1932"/>
                      </a:lnTo>
                      <a:lnTo>
                        <a:pt x="3914" y="1932"/>
                      </a:lnTo>
                      <a:lnTo>
                        <a:pt x="3920" y="1928"/>
                      </a:lnTo>
                      <a:lnTo>
                        <a:pt x="3922" y="1926"/>
                      </a:lnTo>
                      <a:lnTo>
                        <a:pt x="3924" y="1928"/>
                      </a:lnTo>
                      <a:lnTo>
                        <a:pt x="3924" y="1930"/>
                      </a:lnTo>
                      <a:lnTo>
                        <a:pt x="3924" y="1936"/>
                      </a:lnTo>
                      <a:lnTo>
                        <a:pt x="3926" y="1936"/>
                      </a:lnTo>
                      <a:lnTo>
                        <a:pt x="3928" y="1934"/>
                      </a:lnTo>
                      <a:lnTo>
                        <a:pt x="3928" y="1934"/>
                      </a:lnTo>
                      <a:lnTo>
                        <a:pt x="3932" y="1932"/>
                      </a:lnTo>
                      <a:lnTo>
                        <a:pt x="3936" y="1930"/>
                      </a:lnTo>
                      <a:lnTo>
                        <a:pt x="3946" y="1930"/>
                      </a:lnTo>
                      <a:lnTo>
                        <a:pt x="3952" y="1928"/>
                      </a:lnTo>
                      <a:lnTo>
                        <a:pt x="3952" y="1924"/>
                      </a:lnTo>
                      <a:lnTo>
                        <a:pt x="3952" y="1920"/>
                      </a:lnTo>
                      <a:lnTo>
                        <a:pt x="3952" y="1920"/>
                      </a:lnTo>
                      <a:lnTo>
                        <a:pt x="3948" y="1906"/>
                      </a:lnTo>
                      <a:lnTo>
                        <a:pt x="3946" y="1904"/>
                      </a:lnTo>
                      <a:lnTo>
                        <a:pt x="3942" y="1904"/>
                      </a:lnTo>
                      <a:lnTo>
                        <a:pt x="3942" y="1904"/>
                      </a:lnTo>
                      <a:lnTo>
                        <a:pt x="3940" y="1904"/>
                      </a:lnTo>
                      <a:lnTo>
                        <a:pt x="3942" y="1906"/>
                      </a:lnTo>
                      <a:lnTo>
                        <a:pt x="3946" y="1908"/>
                      </a:lnTo>
                      <a:lnTo>
                        <a:pt x="3948" y="1914"/>
                      </a:lnTo>
                      <a:lnTo>
                        <a:pt x="3948" y="1914"/>
                      </a:lnTo>
                      <a:lnTo>
                        <a:pt x="3944" y="1920"/>
                      </a:lnTo>
                      <a:lnTo>
                        <a:pt x="3940" y="1924"/>
                      </a:lnTo>
                      <a:lnTo>
                        <a:pt x="3936" y="1926"/>
                      </a:lnTo>
                      <a:lnTo>
                        <a:pt x="3932" y="1926"/>
                      </a:lnTo>
                      <a:lnTo>
                        <a:pt x="3930" y="1922"/>
                      </a:lnTo>
                      <a:lnTo>
                        <a:pt x="3928" y="1918"/>
                      </a:lnTo>
                      <a:lnTo>
                        <a:pt x="3928" y="1918"/>
                      </a:lnTo>
                      <a:lnTo>
                        <a:pt x="3924" y="1908"/>
                      </a:lnTo>
                      <a:lnTo>
                        <a:pt x="3924" y="1902"/>
                      </a:lnTo>
                      <a:lnTo>
                        <a:pt x="3920" y="1896"/>
                      </a:lnTo>
                      <a:lnTo>
                        <a:pt x="3912" y="1894"/>
                      </a:lnTo>
                      <a:lnTo>
                        <a:pt x="3912" y="1894"/>
                      </a:lnTo>
                      <a:lnTo>
                        <a:pt x="3910" y="1894"/>
                      </a:lnTo>
                      <a:lnTo>
                        <a:pt x="3910" y="1892"/>
                      </a:lnTo>
                      <a:lnTo>
                        <a:pt x="3918" y="1884"/>
                      </a:lnTo>
                      <a:lnTo>
                        <a:pt x="3926" y="1876"/>
                      </a:lnTo>
                      <a:lnTo>
                        <a:pt x="3926" y="1874"/>
                      </a:lnTo>
                      <a:lnTo>
                        <a:pt x="3924" y="1872"/>
                      </a:lnTo>
                      <a:lnTo>
                        <a:pt x="3924" y="1872"/>
                      </a:lnTo>
                      <a:lnTo>
                        <a:pt x="3922" y="1868"/>
                      </a:lnTo>
                      <a:lnTo>
                        <a:pt x="3920" y="1864"/>
                      </a:lnTo>
                      <a:lnTo>
                        <a:pt x="3922" y="1850"/>
                      </a:lnTo>
                      <a:lnTo>
                        <a:pt x="3928" y="1836"/>
                      </a:lnTo>
                      <a:lnTo>
                        <a:pt x="3936" y="1826"/>
                      </a:lnTo>
                      <a:lnTo>
                        <a:pt x="3936" y="1826"/>
                      </a:lnTo>
                      <a:lnTo>
                        <a:pt x="3940" y="1820"/>
                      </a:lnTo>
                      <a:lnTo>
                        <a:pt x="3940" y="1816"/>
                      </a:lnTo>
                      <a:lnTo>
                        <a:pt x="3940" y="1814"/>
                      </a:lnTo>
                      <a:lnTo>
                        <a:pt x="3942" y="1810"/>
                      </a:lnTo>
                      <a:lnTo>
                        <a:pt x="3942" y="1810"/>
                      </a:lnTo>
                      <a:lnTo>
                        <a:pt x="3944" y="1808"/>
                      </a:lnTo>
                      <a:lnTo>
                        <a:pt x="3946" y="1808"/>
                      </a:lnTo>
                      <a:lnTo>
                        <a:pt x="3948" y="1812"/>
                      </a:lnTo>
                      <a:lnTo>
                        <a:pt x="3952" y="1814"/>
                      </a:lnTo>
                      <a:lnTo>
                        <a:pt x="3954" y="1814"/>
                      </a:lnTo>
                      <a:lnTo>
                        <a:pt x="3958" y="1812"/>
                      </a:lnTo>
                      <a:lnTo>
                        <a:pt x="3958" y="1812"/>
                      </a:lnTo>
                      <a:lnTo>
                        <a:pt x="3966" y="1806"/>
                      </a:lnTo>
                      <a:lnTo>
                        <a:pt x="3970" y="1802"/>
                      </a:lnTo>
                      <a:lnTo>
                        <a:pt x="3974" y="1800"/>
                      </a:lnTo>
                      <a:lnTo>
                        <a:pt x="3976" y="1800"/>
                      </a:lnTo>
                      <a:lnTo>
                        <a:pt x="3976" y="1800"/>
                      </a:lnTo>
                      <a:lnTo>
                        <a:pt x="3982" y="1798"/>
                      </a:lnTo>
                      <a:lnTo>
                        <a:pt x="3984" y="1796"/>
                      </a:lnTo>
                      <a:lnTo>
                        <a:pt x="3988" y="1786"/>
                      </a:lnTo>
                      <a:lnTo>
                        <a:pt x="3992" y="1778"/>
                      </a:lnTo>
                      <a:lnTo>
                        <a:pt x="3996" y="1776"/>
                      </a:lnTo>
                      <a:lnTo>
                        <a:pt x="4000" y="1778"/>
                      </a:lnTo>
                      <a:lnTo>
                        <a:pt x="4000" y="1778"/>
                      </a:lnTo>
                      <a:lnTo>
                        <a:pt x="4006" y="1782"/>
                      </a:lnTo>
                      <a:lnTo>
                        <a:pt x="4008" y="1780"/>
                      </a:lnTo>
                      <a:lnTo>
                        <a:pt x="4010" y="1780"/>
                      </a:lnTo>
                      <a:lnTo>
                        <a:pt x="4012" y="1776"/>
                      </a:lnTo>
                      <a:lnTo>
                        <a:pt x="4016" y="1772"/>
                      </a:lnTo>
                      <a:lnTo>
                        <a:pt x="4016" y="1772"/>
                      </a:lnTo>
                      <a:lnTo>
                        <a:pt x="4022" y="1772"/>
                      </a:lnTo>
                      <a:lnTo>
                        <a:pt x="4024" y="1774"/>
                      </a:lnTo>
                      <a:lnTo>
                        <a:pt x="4028" y="1776"/>
                      </a:lnTo>
                      <a:lnTo>
                        <a:pt x="4036" y="1772"/>
                      </a:lnTo>
                      <a:lnTo>
                        <a:pt x="4036" y="1772"/>
                      </a:lnTo>
                      <a:lnTo>
                        <a:pt x="4044" y="1766"/>
                      </a:lnTo>
                      <a:lnTo>
                        <a:pt x="4052" y="1764"/>
                      </a:lnTo>
                      <a:lnTo>
                        <a:pt x="4060" y="1762"/>
                      </a:lnTo>
                      <a:lnTo>
                        <a:pt x="4066" y="1756"/>
                      </a:lnTo>
                      <a:lnTo>
                        <a:pt x="4066" y="1756"/>
                      </a:lnTo>
                      <a:lnTo>
                        <a:pt x="4070" y="1752"/>
                      </a:lnTo>
                      <a:lnTo>
                        <a:pt x="4070" y="1748"/>
                      </a:lnTo>
                      <a:lnTo>
                        <a:pt x="4068" y="1746"/>
                      </a:lnTo>
                      <a:lnTo>
                        <a:pt x="4066" y="1742"/>
                      </a:lnTo>
                      <a:lnTo>
                        <a:pt x="4066" y="1742"/>
                      </a:lnTo>
                      <a:lnTo>
                        <a:pt x="4064" y="1736"/>
                      </a:lnTo>
                      <a:lnTo>
                        <a:pt x="4062" y="1734"/>
                      </a:lnTo>
                      <a:lnTo>
                        <a:pt x="4054" y="1730"/>
                      </a:lnTo>
                      <a:lnTo>
                        <a:pt x="4054" y="1730"/>
                      </a:lnTo>
                      <a:lnTo>
                        <a:pt x="4052" y="1726"/>
                      </a:lnTo>
                      <a:lnTo>
                        <a:pt x="4050" y="1718"/>
                      </a:lnTo>
                      <a:lnTo>
                        <a:pt x="4050" y="1704"/>
                      </a:lnTo>
                      <a:lnTo>
                        <a:pt x="4050" y="1704"/>
                      </a:lnTo>
                      <a:lnTo>
                        <a:pt x="4052" y="1706"/>
                      </a:lnTo>
                      <a:lnTo>
                        <a:pt x="4054" y="1708"/>
                      </a:lnTo>
                      <a:lnTo>
                        <a:pt x="4054" y="1716"/>
                      </a:lnTo>
                      <a:lnTo>
                        <a:pt x="4054" y="1716"/>
                      </a:lnTo>
                      <a:lnTo>
                        <a:pt x="4054" y="1720"/>
                      </a:lnTo>
                      <a:lnTo>
                        <a:pt x="4056" y="1724"/>
                      </a:lnTo>
                      <a:lnTo>
                        <a:pt x="4060" y="1728"/>
                      </a:lnTo>
                      <a:lnTo>
                        <a:pt x="4066" y="1730"/>
                      </a:lnTo>
                      <a:lnTo>
                        <a:pt x="4066" y="1730"/>
                      </a:lnTo>
                      <a:lnTo>
                        <a:pt x="4078" y="1734"/>
                      </a:lnTo>
                      <a:lnTo>
                        <a:pt x="4088" y="1734"/>
                      </a:lnTo>
                      <a:lnTo>
                        <a:pt x="4096" y="1734"/>
                      </a:lnTo>
                      <a:lnTo>
                        <a:pt x="4106" y="1732"/>
                      </a:lnTo>
                      <a:lnTo>
                        <a:pt x="4122" y="1724"/>
                      </a:lnTo>
                      <a:lnTo>
                        <a:pt x="4144" y="1714"/>
                      </a:lnTo>
                      <a:lnTo>
                        <a:pt x="4144" y="1714"/>
                      </a:lnTo>
                      <a:lnTo>
                        <a:pt x="4152" y="1708"/>
                      </a:lnTo>
                      <a:lnTo>
                        <a:pt x="4156" y="1708"/>
                      </a:lnTo>
                      <a:lnTo>
                        <a:pt x="4156" y="1708"/>
                      </a:lnTo>
                      <a:lnTo>
                        <a:pt x="4158" y="1712"/>
                      </a:lnTo>
                      <a:lnTo>
                        <a:pt x="4160" y="1714"/>
                      </a:lnTo>
                      <a:lnTo>
                        <a:pt x="4164" y="1718"/>
                      </a:lnTo>
                      <a:lnTo>
                        <a:pt x="4172" y="1718"/>
                      </a:lnTo>
                      <a:lnTo>
                        <a:pt x="4188" y="1716"/>
                      </a:lnTo>
                      <a:lnTo>
                        <a:pt x="4188" y="1716"/>
                      </a:lnTo>
                      <a:lnTo>
                        <a:pt x="4202" y="1716"/>
                      </a:lnTo>
                      <a:lnTo>
                        <a:pt x="4194" y="1720"/>
                      </a:lnTo>
                      <a:lnTo>
                        <a:pt x="4172" y="1728"/>
                      </a:lnTo>
                      <a:lnTo>
                        <a:pt x="4148" y="1740"/>
                      </a:lnTo>
                      <a:lnTo>
                        <a:pt x="4148" y="1740"/>
                      </a:lnTo>
                      <a:lnTo>
                        <a:pt x="4136" y="1746"/>
                      </a:lnTo>
                      <a:lnTo>
                        <a:pt x="4126" y="1754"/>
                      </a:lnTo>
                      <a:lnTo>
                        <a:pt x="4118" y="1762"/>
                      </a:lnTo>
                      <a:lnTo>
                        <a:pt x="4110" y="1770"/>
                      </a:lnTo>
                      <a:lnTo>
                        <a:pt x="4106" y="1780"/>
                      </a:lnTo>
                      <a:lnTo>
                        <a:pt x="4104" y="1790"/>
                      </a:lnTo>
                      <a:lnTo>
                        <a:pt x="4106" y="1802"/>
                      </a:lnTo>
                      <a:lnTo>
                        <a:pt x="4110" y="1812"/>
                      </a:lnTo>
                      <a:lnTo>
                        <a:pt x="4110" y="1812"/>
                      </a:lnTo>
                      <a:lnTo>
                        <a:pt x="4116" y="1822"/>
                      </a:lnTo>
                      <a:lnTo>
                        <a:pt x="4124" y="1826"/>
                      </a:lnTo>
                      <a:lnTo>
                        <a:pt x="4130" y="1828"/>
                      </a:lnTo>
                      <a:lnTo>
                        <a:pt x="4138" y="1824"/>
                      </a:lnTo>
                      <a:lnTo>
                        <a:pt x="4146" y="1818"/>
                      </a:lnTo>
                      <a:lnTo>
                        <a:pt x="4154" y="1810"/>
                      </a:lnTo>
                      <a:lnTo>
                        <a:pt x="4174" y="1786"/>
                      </a:lnTo>
                      <a:lnTo>
                        <a:pt x="4174" y="1786"/>
                      </a:lnTo>
                      <a:lnTo>
                        <a:pt x="4182" y="1776"/>
                      </a:lnTo>
                      <a:lnTo>
                        <a:pt x="4190" y="1770"/>
                      </a:lnTo>
                      <a:lnTo>
                        <a:pt x="4196" y="1768"/>
                      </a:lnTo>
                      <a:lnTo>
                        <a:pt x="4202" y="1768"/>
                      </a:lnTo>
                      <a:lnTo>
                        <a:pt x="4208" y="1768"/>
                      </a:lnTo>
                      <a:lnTo>
                        <a:pt x="4216" y="1766"/>
                      </a:lnTo>
                      <a:lnTo>
                        <a:pt x="4224" y="1764"/>
                      </a:lnTo>
                      <a:lnTo>
                        <a:pt x="4238" y="1756"/>
                      </a:lnTo>
                      <a:lnTo>
                        <a:pt x="4238" y="1756"/>
                      </a:lnTo>
                      <a:lnTo>
                        <a:pt x="4252" y="1748"/>
                      </a:lnTo>
                      <a:lnTo>
                        <a:pt x="4266" y="1742"/>
                      </a:lnTo>
                      <a:lnTo>
                        <a:pt x="4290" y="1734"/>
                      </a:lnTo>
                      <a:lnTo>
                        <a:pt x="4300" y="1730"/>
                      </a:lnTo>
                      <a:lnTo>
                        <a:pt x="4306" y="1728"/>
                      </a:lnTo>
                      <a:lnTo>
                        <a:pt x="4308" y="1724"/>
                      </a:lnTo>
                      <a:lnTo>
                        <a:pt x="4304" y="1720"/>
                      </a:lnTo>
                      <a:lnTo>
                        <a:pt x="4304" y="1720"/>
                      </a:lnTo>
                      <a:lnTo>
                        <a:pt x="4284" y="1700"/>
                      </a:lnTo>
                      <a:lnTo>
                        <a:pt x="4280" y="1698"/>
                      </a:lnTo>
                      <a:lnTo>
                        <a:pt x="4276" y="1696"/>
                      </a:lnTo>
                      <a:lnTo>
                        <a:pt x="4270" y="1696"/>
                      </a:lnTo>
                      <a:lnTo>
                        <a:pt x="4264" y="1698"/>
                      </a:lnTo>
                      <a:lnTo>
                        <a:pt x="4264" y="1698"/>
                      </a:lnTo>
                      <a:lnTo>
                        <a:pt x="4258" y="1700"/>
                      </a:lnTo>
                      <a:lnTo>
                        <a:pt x="4246" y="1700"/>
                      </a:lnTo>
                      <a:lnTo>
                        <a:pt x="4236" y="1700"/>
                      </a:lnTo>
                      <a:lnTo>
                        <a:pt x="4224" y="1696"/>
                      </a:lnTo>
                      <a:lnTo>
                        <a:pt x="4212" y="1694"/>
                      </a:lnTo>
                      <a:lnTo>
                        <a:pt x="4204" y="1690"/>
                      </a:lnTo>
                      <a:lnTo>
                        <a:pt x="4198" y="1684"/>
                      </a:lnTo>
                      <a:lnTo>
                        <a:pt x="4196" y="1682"/>
                      </a:lnTo>
                      <a:lnTo>
                        <a:pt x="4196" y="1680"/>
                      </a:lnTo>
                      <a:lnTo>
                        <a:pt x="4196" y="1680"/>
                      </a:lnTo>
                      <a:lnTo>
                        <a:pt x="4196" y="1676"/>
                      </a:lnTo>
                      <a:lnTo>
                        <a:pt x="4194" y="1674"/>
                      </a:lnTo>
                      <a:lnTo>
                        <a:pt x="4186" y="1672"/>
                      </a:lnTo>
                      <a:lnTo>
                        <a:pt x="4178" y="1668"/>
                      </a:lnTo>
                      <a:lnTo>
                        <a:pt x="4172" y="1664"/>
                      </a:lnTo>
                      <a:lnTo>
                        <a:pt x="4166" y="1654"/>
                      </a:lnTo>
                      <a:lnTo>
                        <a:pt x="4160" y="1640"/>
                      </a:lnTo>
                      <a:lnTo>
                        <a:pt x="4160" y="1640"/>
                      </a:lnTo>
                      <a:lnTo>
                        <a:pt x="4156" y="1624"/>
                      </a:lnTo>
                      <a:lnTo>
                        <a:pt x="4156" y="1610"/>
                      </a:lnTo>
                      <a:lnTo>
                        <a:pt x="4158" y="1598"/>
                      </a:lnTo>
                      <a:lnTo>
                        <a:pt x="4160" y="1588"/>
                      </a:lnTo>
                      <a:lnTo>
                        <a:pt x="4162" y="1580"/>
                      </a:lnTo>
                      <a:lnTo>
                        <a:pt x="4162" y="1576"/>
                      </a:lnTo>
                      <a:lnTo>
                        <a:pt x="4158" y="1574"/>
                      </a:lnTo>
                      <a:lnTo>
                        <a:pt x="4148" y="1576"/>
                      </a:lnTo>
                      <a:lnTo>
                        <a:pt x="4148" y="1576"/>
                      </a:lnTo>
                      <a:lnTo>
                        <a:pt x="4134" y="1578"/>
                      </a:lnTo>
                      <a:lnTo>
                        <a:pt x="4126" y="1580"/>
                      </a:lnTo>
                      <a:lnTo>
                        <a:pt x="4124" y="1578"/>
                      </a:lnTo>
                      <a:lnTo>
                        <a:pt x="4126" y="1574"/>
                      </a:lnTo>
                      <a:lnTo>
                        <a:pt x="4140" y="1564"/>
                      </a:lnTo>
                      <a:lnTo>
                        <a:pt x="4164" y="1550"/>
                      </a:lnTo>
                      <a:lnTo>
                        <a:pt x="4164" y="1550"/>
                      </a:lnTo>
                      <a:lnTo>
                        <a:pt x="4178" y="1538"/>
                      </a:lnTo>
                      <a:lnTo>
                        <a:pt x="4182" y="1532"/>
                      </a:lnTo>
                      <a:lnTo>
                        <a:pt x="4184" y="1528"/>
                      </a:lnTo>
                      <a:lnTo>
                        <a:pt x="4184" y="1522"/>
                      </a:lnTo>
                      <a:lnTo>
                        <a:pt x="4180" y="1516"/>
                      </a:lnTo>
                      <a:lnTo>
                        <a:pt x="4174" y="1508"/>
                      </a:lnTo>
                      <a:lnTo>
                        <a:pt x="4166" y="1502"/>
                      </a:lnTo>
                      <a:lnTo>
                        <a:pt x="4166" y="1502"/>
                      </a:lnTo>
                      <a:lnTo>
                        <a:pt x="4160" y="1498"/>
                      </a:lnTo>
                      <a:lnTo>
                        <a:pt x="4150" y="1496"/>
                      </a:lnTo>
                      <a:lnTo>
                        <a:pt x="4140" y="1496"/>
                      </a:lnTo>
                      <a:lnTo>
                        <a:pt x="4130" y="1496"/>
                      </a:lnTo>
                      <a:lnTo>
                        <a:pt x="4102" y="1500"/>
                      </a:lnTo>
                      <a:lnTo>
                        <a:pt x="4074" y="1508"/>
                      </a:lnTo>
                      <a:lnTo>
                        <a:pt x="4044" y="1518"/>
                      </a:lnTo>
                      <a:lnTo>
                        <a:pt x="4018" y="1532"/>
                      </a:lnTo>
                      <a:lnTo>
                        <a:pt x="3996" y="1546"/>
                      </a:lnTo>
                      <a:lnTo>
                        <a:pt x="3988" y="1554"/>
                      </a:lnTo>
                      <a:lnTo>
                        <a:pt x="3982" y="1560"/>
                      </a:lnTo>
                      <a:lnTo>
                        <a:pt x="3982" y="1560"/>
                      </a:lnTo>
                      <a:lnTo>
                        <a:pt x="3964" y="1584"/>
                      </a:lnTo>
                      <a:lnTo>
                        <a:pt x="3948" y="1602"/>
                      </a:lnTo>
                      <a:lnTo>
                        <a:pt x="3934" y="1616"/>
                      </a:lnTo>
                      <a:lnTo>
                        <a:pt x="3922" y="1626"/>
                      </a:lnTo>
                      <a:lnTo>
                        <a:pt x="3914" y="1634"/>
                      </a:lnTo>
                      <a:lnTo>
                        <a:pt x="3908" y="1636"/>
                      </a:lnTo>
                      <a:lnTo>
                        <a:pt x="3908" y="1636"/>
                      </a:lnTo>
                      <a:lnTo>
                        <a:pt x="3908" y="1634"/>
                      </a:lnTo>
                      <a:lnTo>
                        <a:pt x="3914" y="1628"/>
                      </a:lnTo>
                      <a:lnTo>
                        <a:pt x="3914" y="1628"/>
                      </a:lnTo>
                      <a:lnTo>
                        <a:pt x="3924" y="1616"/>
                      </a:lnTo>
                      <a:lnTo>
                        <a:pt x="3936" y="1600"/>
                      </a:lnTo>
                      <a:lnTo>
                        <a:pt x="3964" y="1560"/>
                      </a:lnTo>
                      <a:lnTo>
                        <a:pt x="3978" y="1542"/>
                      </a:lnTo>
                      <a:lnTo>
                        <a:pt x="3994" y="1524"/>
                      </a:lnTo>
                      <a:lnTo>
                        <a:pt x="4010" y="1510"/>
                      </a:lnTo>
                      <a:lnTo>
                        <a:pt x="4020" y="1504"/>
                      </a:lnTo>
                      <a:lnTo>
                        <a:pt x="4030" y="1500"/>
                      </a:lnTo>
                      <a:lnTo>
                        <a:pt x="4030" y="1500"/>
                      </a:lnTo>
                      <a:lnTo>
                        <a:pt x="4040" y="1496"/>
                      </a:lnTo>
                      <a:lnTo>
                        <a:pt x="4050" y="1490"/>
                      </a:lnTo>
                      <a:lnTo>
                        <a:pt x="4056" y="1486"/>
                      </a:lnTo>
                      <a:lnTo>
                        <a:pt x="4060" y="1482"/>
                      </a:lnTo>
                      <a:lnTo>
                        <a:pt x="4066" y="1472"/>
                      </a:lnTo>
                      <a:lnTo>
                        <a:pt x="4068" y="1464"/>
                      </a:lnTo>
                      <a:lnTo>
                        <a:pt x="4072" y="1456"/>
                      </a:lnTo>
                      <a:lnTo>
                        <a:pt x="4076" y="1452"/>
                      </a:lnTo>
                      <a:lnTo>
                        <a:pt x="4082" y="1448"/>
                      </a:lnTo>
                      <a:lnTo>
                        <a:pt x="4090" y="1444"/>
                      </a:lnTo>
                      <a:lnTo>
                        <a:pt x="4102" y="1440"/>
                      </a:lnTo>
                      <a:lnTo>
                        <a:pt x="4136" y="1432"/>
                      </a:lnTo>
                      <a:lnTo>
                        <a:pt x="4136" y="1432"/>
                      </a:lnTo>
                      <a:lnTo>
                        <a:pt x="4160" y="1430"/>
                      </a:lnTo>
                      <a:lnTo>
                        <a:pt x="4182" y="1428"/>
                      </a:lnTo>
                      <a:lnTo>
                        <a:pt x="4202" y="1430"/>
                      </a:lnTo>
                      <a:lnTo>
                        <a:pt x="4220" y="1432"/>
                      </a:lnTo>
                      <a:lnTo>
                        <a:pt x="4252" y="1436"/>
                      </a:lnTo>
                      <a:lnTo>
                        <a:pt x="4278" y="1442"/>
                      </a:lnTo>
                      <a:lnTo>
                        <a:pt x="4304" y="1446"/>
                      </a:lnTo>
                      <a:lnTo>
                        <a:pt x="4316" y="1444"/>
                      </a:lnTo>
                      <a:lnTo>
                        <a:pt x="4330" y="1442"/>
                      </a:lnTo>
                      <a:lnTo>
                        <a:pt x="4342" y="1438"/>
                      </a:lnTo>
                      <a:lnTo>
                        <a:pt x="4356" y="1430"/>
                      </a:lnTo>
                      <a:lnTo>
                        <a:pt x="4370" y="1420"/>
                      </a:lnTo>
                      <a:lnTo>
                        <a:pt x="4386" y="1406"/>
                      </a:lnTo>
                      <a:lnTo>
                        <a:pt x="4386" y="1406"/>
                      </a:lnTo>
                      <a:lnTo>
                        <a:pt x="4414" y="1382"/>
                      </a:lnTo>
                      <a:lnTo>
                        <a:pt x="4434" y="1368"/>
                      </a:lnTo>
                      <a:lnTo>
                        <a:pt x="4448" y="1362"/>
                      </a:lnTo>
                      <a:lnTo>
                        <a:pt x="4458" y="1362"/>
                      </a:lnTo>
                      <a:lnTo>
                        <a:pt x="4470" y="1366"/>
                      </a:lnTo>
                      <a:lnTo>
                        <a:pt x="4474" y="1366"/>
                      </a:lnTo>
                      <a:lnTo>
                        <a:pt x="4482" y="1358"/>
                      </a:lnTo>
                      <a:lnTo>
                        <a:pt x="4482" y="1358"/>
                      </a:lnTo>
                      <a:lnTo>
                        <a:pt x="4492" y="1348"/>
                      </a:lnTo>
                      <a:lnTo>
                        <a:pt x="4502" y="1342"/>
                      </a:lnTo>
                      <a:lnTo>
                        <a:pt x="4518" y="1330"/>
                      </a:lnTo>
                      <a:lnTo>
                        <a:pt x="4524" y="1324"/>
                      </a:lnTo>
                      <a:lnTo>
                        <a:pt x="4526" y="1316"/>
                      </a:lnTo>
                      <a:lnTo>
                        <a:pt x="4526" y="1308"/>
                      </a:lnTo>
                      <a:lnTo>
                        <a:pt x="4522" y="1296"/>
                      </a:lnTo>
                      <a:lnTo>
                        <a:pt x="4522" y="1296"/>
                      </a:lnTo>
                      <a:lnTo>
                        <a:pt x="4518" y="1284"/>
                      </a:lnTo>
                      <a:lnTo>
                        <a:pt x="4518" y="1278"/>
                      </a:lnTo>
                      <a:lnTo>
                        <a:pt x="4518" y="1274"/>
                      </a:lnTo>
                      <a:lnTo>
                        <a:pt x="4522" y="1270"/>
                      </a:lnTo>
                      <a:lnTo>
                        <a:pt x="4524" y="1268"/>
                      </a:lnTo>
                      <a:lnTo>
                        <a:pt x="4526" y="1264"/>
                      </a:lnTo>
                      <a:lnTo>
                        <a:pt x="4524" y="1258"/>
                      </a:lnTo>
                      <a:lnTo>
                        <a:pt x="4522" y="1248"/>
                      </a:lnTo>
                      <a:lnTo>
                        <a:pt x="4522" y="1248"/>
                      </a:lnTo>
                      <a:lnTo>
                        <a:pt x="4516" y="1238"/>
                      </a:lnTo>
                      <a:lnTo>
                        <a:pt x="4510" y="1234"/>
                      </a:lnTo>
                      <a:lnTo>
                        <a:pt x="4502" y="1232"/>
                      </a:lnTo>
                      <a:lnTo>
                        <a:pt x="4496" y="1230"/>
                      </a:lnTo>
                      <a:lnTo>
                        <a:pt x="4488" y="1230"/>
                      </a:lnTo>
                      <a:lnTo>
                        <a:pt x="4480" y="1228"/>
                      </a:lnTo>
                      <a:lnTo>
                        <a:pt x="4472" y="1222"/>
                      </a:lnTo>
                      <a:lnTo>
                        <a:pt x="4464" y="1214"/>
                      </a:lnTo>
                      <a:lnTo>
                        <a:pt x="4464" y="1214"/>
                      </a:lnTo>
                      <a:lnTo>
                        <a:pt x="4454" y="1204"/>
                      </a:lnTo>
                      <a:lnTo>
                        <a:pt x="4446" y="1198"/>
                      </a:lnTo>
                      <a:lnTo>
                        <a:pt x="4436" y="1198"/>
                      </a:lnTo>
                      <a:lnTo>
                        <a:pt x="4428" y="1200"/>
                      </a:lnTo>
                      <a:lnTo>
                        <a:pt x="4416" y="1204"/>
                      </a:lnTo>
                      <a:lnTo>
                        <a:pt x="4406" y="1212"/>
                      </a:lnTo>
                      <a:lnTo>
                        <a:pt x="4376" y="1234"/>
                      </a:lnTo>
                      <a:lnTo>
                        <a:pt x="4376" y="1234"/>
                      </a:lnTo>
                      <a:lnTo>
                        <a:pt x="4362" y="1242"/>
                      </a:lnTo>
                      <a:lnTo>
                        <a:pt x="4352" y="1246"/>
                      </a:lnTo>
                      <a:lnTo>
                        <a:pt x="4344" y="1246"/>
                      </a:lnTo>
                      <a:lnTo>
                        <a:pt x="4342" y="1242"/>
                      </a:lnTo>
                      <a:lnTo>
                        <a:pt x="4342" y="1238"/>
                      </a:lnTo>
                      <a:lnTo>
                        <a:pt x="4346" y="1230"/>
                      </a:lnTo>
                      <a:lnTo>
                        <a:pt x="4354" y="1226"/>
                      </a:lnTo>
                      <a:lnTo>
                        <a:pt x="4364" y="1220"/>
                      </a:lnTo>
                      <a:lnTo>
                        <a:pt x="4364" y="1220"/>
                      </a:lnTo>
                      <a:lnTo>
                        <a:pt x="4376" y="1218"/>
                      </a:lnTo>
                      <a:lnTo>
                        <a:pt x="4386" y="1214"/>
                      </a:lnTo>
                      <a:lnTo>
                        <a:pt x="4400" y="1204"/>
                      </a:lnTo>
                      <a:lnTo>
                        <a:pt x="4414" y="1196"/>
                      </a:lnTo>
                      <a:lnTo>
                        <a:pt x="4424" y="1192"/>
                      </a:lnTo>
                      <a:lnTo>
                        <a:pt x="4438" y="1190"/>
                      </a:lnTo>
                      <a:lnTo>
                        <a:pt x="4438" y="1190"/>
                      </a:lnTo>
                      <a:lnTo>
                        <a:pt x="4450" y="1186"/>
                      </a:lnTo>
                      <a:lnTo>
                        <a:pt x="4456" y="1184"/>
                      </a:lnTo>
                      <a:lnTo>
                        <a:pt x="4458" y="1178"/>
                      </a:lnTo>
                      <a:lnTo>
                        <a:pt x="4456" y="1174"/>
                      </a:lnTo>
                      <a:lnTo>
                        <a:pt x="4450" y="1170"/>
                      </a:lnTo>
                      <a:lnTo>
                        <a:pt x="4442" y="1166"/>
                      </a:lnTo>
                      <a:lnTo>
                        <a:pt x="4432" y="1162"/>
                      </a:lnTo>
                      <a:lnTo>
                        <a:pt x="4418" y="1160"/>
                      </a:lnTo>
                      <a:lnTo>
                        <a:pt x="4418" y="1160"/>
                      </a:lnTo>
                      <a:lnTo>
                        <a:pt x="4406" y="1158"/>
                      </a:lnTo>
                      <a:lnTo>
                        <a:pt x="4400" y="1154"/>
                      </a:lnTo>
                      <a:lnTo>
                        <a:pt x="4396" y="1150"/>
                      </a:lnTo>
                      <a:lnTo>
                        <a:pt x="4394" y="1146"/>
                      </a:lnTo>
                      <a:lnTo>
                        <a:pt x="4392" y="1142"/>
                      </a:lnTo>
                      <a:lnTo>
                        <a:pt x="4388" y="1138"/>
                      </a:lnTo>
                      <a:lnTo>
                        <a:pt x="4378" y="1136"/>
                      </a:lnTo>
                      <a:lnTo>
                        <a:pt x="4364" y="1132"/>
                      </a:lnTo>
                      <a:lnTo>
                        <a:pt x="4364" y="1132"/>
                      </a:lnTo>
                      <a:lnTo>
                        <a:pt x="4350" y="1130"/>
                      </a:lnTo>
                      <a:lnTo>
                        <a:pt x="4342" y="1126"/>
                      </a:lnTo>
                      <a:lnTo>
                        <a:pt x="4340" y="1122"/>
                      </a:lnTo>
                      <a:lnTo>
                        <a:pt x="4338" y="1116"/>
                      </a:lnTo>
                      <a:lnTo>
                        <a:pt x="4340" y="1112"/>
                      </a:lnTo>
                      <a:lnTo>
                        <a:pt x="4338" y="1106"/>
                      </a:lnTo>
                      <a:lnTo>
                        <a:pt x="4334" y="1102"/>
                      </a:lnTo>
                      <a:lnTo>
                        <a:pt x="4324" y="1096"/>
                      </a:lnTo>
                      <a:lnTo>
                        <a:pt x="4324" y="1096"/>
                      </a:lnTo>
                      <a:lnTo>
                        <a:pt x="4314" y="1090"/>
                      </a:lnTo>
                      <a:lnTo>
                        <a:pt x="4304" y="1084"/>
                      </a:lnTo>
                      <a:lnTo>
                        <a:pt x="4296" y="1078"/>
                      </a:lnTo>
                      <a:lnTo>
                        <a:pt x="4290" y="1070"/>
                      </a:lnTo>
                      <a:lnTo>
                        <a:pt x="4286" y="1062"/>
                      </a:lnTo>
                      <a:lnTo>
                        <a:pt x="4286" y="1052"/>
                      </a:lnTo>
                      <a:lnTo>
                        <a:pt x="4288" y="1042"/>
                      </a:lnTo>
                      <a:lnTo>
                        <a:pt x="4294" y="1030"/>
                      </a:lnTo>
                      <a:lnTo>
                        <a:pt x="4294" y="1030"/>
                      </a:lnTo>
                      <a:lnTo>
                        <a:pt x="4298" y="1024"/>
                      </a:lnTo>
                      <a:lnTo>
                        <a:pt x="4298" y="1020"/>
                      </a:lnTo>
                      <a:lnTo>
                        <a:pt x="4298" y="1016"/>
                      </a:lnTo>
                      <a:lnTo>
                        <a:pt x="4296" y="1012"/>
                      </a:lnTo>
                      <a:lnTo>
                        <a:pt x="4290" y="1008"/>
                      </a:lnTo>
                      <a:lnTo>
                        <a:pt x="4282" y="1004"/>
                      </a:lnTo>
                      <a:lnTo>
                        <a:pt x="4274" y="1002"/>
                      </a:lnTo>
                      <a:lnTo>
                        <a:pt x="4268" y="998"/>
                      </a:lnTo>
                      <a:lnTo>
                        <a:pt x="4266" y="996"/>
                      </a:lnTo>
                      <a:lnTo>
                        <a:pt x="4266" y="994"/>
                      </a:lnTo>
                      <a:lnTo>
                        <a:pt x="4266" y="990"/>
                      </a:lnTo>
                      <a:lnTo>
                        <a:pt x="4270" y="986"/>
                      </a:lnTo>
                      <a:lnTo>
                        <a:pt x="4270" y="986"/>
                      </a:lnTo>
                      <a:lnTo>
                        <a:pt x="4274" y="978"/>
                      </a:lnTo>
                      <a:lnTo>
                        <a:pt x="4274" y="970"/>
                      </a:lnTo>
                      <a:lnTo>
                        <a:pt x="4270" y="966"/>
                      </a:lnTo>
                      <a:lnTo>
                        <a:pt x="4264" y="960"/>
                      </a:lnTo>
                      <a:lnTo>
                        <a:pt x="4258" y="954"/>
                      </a:lnTo>
                      <a:lnTo>
                        <a:pt x="4252" y="948"/>
                      </a:lnTo>
                      <a:lnTo>
                        <a:pt x="4246" y="940"/>
                      </a:lnTo>
                      <a:lnTo>
                        <a:pt x="4244" y="928"/>
                      </a:lnTo>
                      <a:lnTo>
                        <a:pt x="4244" y="928"/>
                      </a:lnTo>
                      <a:lnTo>
                        <a:pt x="4240" y="912"/>
                      </a:lnTo>
                      <a:lnTo>
                        <a:pt x="4238" y="908"/>
                      </a:lnTo>
                      <a:lnTo>
                        <a:pt x="4236" y="906"/>
                      </a:lnTo>
                      <a:lnTo>
                        <a:pt x="4230" y="902"/>
                      </a:lnTo>
                      <a:lnTo>
                        <a:pt x="4228" y="898"/>
                      </a:lnTo>
                      <a:lnTo>
                        <a:pt x="4226" y="890"/>
                      </a:lnTo>
                      <a:lnTo>
                        <a:pt x="4226" y="890"/>
                      </a:lnTo>
                      <a:lnTo>
                        <a:pt x="4222" y="882"/>
                      </a:lnTo>
                      <a:lnTo>
                        <a:pt x="4218" y="878"/>
                      </a:lnTo>
                      <a:lnTo>
                        <a:pt x="4210" y="872"/>
                      </a:lnTo>
                      <a:lnTo>
                        <a:pt x="4206" y="868"/>
                      </a:lnTo>
                      <a:lnTo>
                        <a:pt x="4200" y="862"/>
                      </a:lnTo>
                      <a:lnTo>
                        <a:pt x="4194" y="852"/>
                      </a:lnTo>
                      <a:lnTo>
                        <a:pt x="4186" y="838"/>
                      </a:lnTo>
                      <a:lnTo>
                        <a:pt x="4186" y="838"/>
                      </a:lnTo>
                      <a:lnTo>
                        <a:pt x="4180" y="824"/>
                      </a:lnTo>
                      <a:lnTo>
                        <a:pt x="4174" y="816"/>
                      </a:lnTo>
                      <a:lnTo>
                        <a:pt x="4168" y="812"/>
                      </a:lnTo>
                      <a:lnTo>
                        <a:pt x="4164" y="812"/>
                      </a:lnTo>
                      <a:lnTo>
                        <a:pt x="4158" y="814"/>
                      </a:lnTo>
                      <a:lnTo>
                        <a:pt x="4154" y="820"/>
                      </a:lnTo>
                      <a:lnTo>
                        <a:pt x="4140" y="836"/>
                      </a:lnTo>
                      <a:lnTo>
                        <a:pt x="4140" y="836"/>
                      </a:lnTo>
                      <a:lnTo>
                        <a:pt x="4132" y="848"/>
                      </a:lnTo>
                      <a:lnTo>
                        <a:pt x="4128" y="860"/>
                      </a:lnTo>
                      <a:lnTo>
                        <a:pt x="4124" y="884"/>
                      </a:lnTo>
                      <a:lnTo>
                        <a:pt x="4120" y="896"/>
                      </a:lnTo>
                      <a:lnTo>
                        <a:pt x="4116" y="904"/>
                      </a:lnTo>
                      <a:lnTo>
                        <a:pt x="4114" y="906"/>
                      </a:lnTo>
                      <a:lnTo>
                        <a:pt x="4110" y="908"/>
                      </a:lnTo>
                      <a:lnTo>
                        <a:pt x="4106" y="908"/>
                      </a:lnTo>
                      <a:lnTo>
                        <a:pt x="4100" y="906"/>
                      </a:lnTo>
                      <a:lnTo>
                        <a:pt x="4100" y="906"/>
                      </a:lnTo>
                      <a:lnTo>
                        <a:pt x="4090" y="904"/>
                      </a:lnTo>
                      <a:lnTo>
                        <a:pt x="4086" y="906"/>
                      </a:lnTo>
                      <a:lnTo>
                        <a:pt x="4084" y="908"/>
                      </a:lnTo>
                      <a:lnTo>
                        <a:pt x="4084" y="912"/>
                      </a:lnTo>
                      <a:lnTo>
                        <a:pt x="4082" y="916"/>
                      </a:lnTo>
                      <a:lnTo>
                        <a:pt x="4080" y="922"/>
                      </a:lnTo>
                      <a:lnTo>
                        <a:pt x="4074" y="928"/>
                      </a:lnTo>
                      <a:lnTo>
                        <a:pt x="4060" y="934"/>
                      </a:lnTo>
                      <a:lnTo>
                        <a:pt x="4060" y="934"/>
                      </a:lnTo>
                      <a:lnTo>
                        <a:pt x="4048" y="936"/>
                      </a:lnTo>
                      <a:lnTo>
                        <a:pt x="4038" y="934"/>
                      </a:lnTo>
                      <a:lnTo>
                        <a:pt x="4030" y="930"/>
                      </a:lnTo>
                      <a:lnTo>
                        <a:pt x="4024" y="922"/>
                      </a:lnTo>
                      <a:lnTo>
                        <a:pt x="4018" y="914"/>
                      </a:lnTo>
                      <a:lnTo>
                        <a:pt x="4010" y="908"/>
                      </a:lnTo>
                      <a:lnTo>
                        <a:pt x="4002" y="902"/>
                      </a:lnTo>
                      <a:lnTo>
                        <a:pt x="3988" y="900"/>
                      </a:lnTo>
                      <a:lnTo>
                        <a:pt x="3988" y="900"/>
                      </a:lnTo>
                      <a:lnTo>
                        <a:pt x="3976" y="900"/>
                      </a:lnTo>
                      <a:lnTo>
                        <a:pt x="3972" y="900"/>
                      </a:lnTo>
                      <a:lnTo>
                        <a:pt x="3970" y="896"/>
                      </a:lnTo>
                      <a:lnTo>
                        <a:pt x="3972" y="892"/>
                      </a:lnTo>
                      <a:lnTo>
                        <a:pt x="3974" y="888"/>
                      </a:lnTo>
                      <a:lnTo>
                        <a:pt x="3976" y="884"/>
                      </a:lnTo>
                      <a:lnTo>
                        <a:pt x="3974" y="880"/>
                      </a:lnTo>
                      <a:lnTo>
                        <a:pt x="3968" y="874"/>
                      </a:lnTo>
                      <a:lnTo>
                        <a:pt x="3968" y="874"/>
                      </a:lnTo>
                      <a:lnTo>
                        <a:pt x="3962" y="870"/>
                      </a:lnTo>
                      <a:lnTo>
                        <a:pt x="3960" y="866"/>
                      </a:lnTo>
                      <a:lnTo>
                        <a:pt x="3962" y="864"/>
                      </a:lnTo>
                      <a:lnTo>
                        <a:pt x="3964" y="860"/>
                      </a:lnTo>
                      <a:lnTo>
                        <a:pt x="3966" y="856"/>
                      </a:lnTo>
                      <a:lnTo>
                        <a:pt x="3968" y="850"/>
                      </a:lnTo>
                      <a:lnTo>
                        <a:pt x="3968" y="844"/>
                      </a:lnTo>
                      <a:lnTo>
                        <a:pt x="3964" y="836"/>
                      </a:lnTo>
                      <a:lnTo>
                        <a:pt x="3964" y="836"/>
                      </a:lnTo>
                      <a:lnTo>
                        <a:pt x="3960" y="824"/>
                      </a:lnTo>
                      <a:lnTo>
                        <a:pt x="3958" y="814"/>
                      </a:lnTo>
                      <a:lnTo>
                        <a:pt x="3962" y="802"/>
                      </a:lnTo>
                      <a:lnTo>
                        <a:pt x="3966" y="794"/>
                      </a:lnTo>
                      <a:lnTo>
                        <a:pt x="3974" y="776"/>
                      </a:lnTo>
                      <a:lnTo>
                        <a:pt x="3974" y="770"/>
                      </a:lnTo>
                      <a:lnTo>
                        <a:pt x="3972" y="764"/>
                      </a:lnTo>
                      <a:lnTo>
                        <a:pt x="3972" y="764"/>
                      </a:lnTo>
                      <a:lnTo>
                        <a:pt x="3968" y="758"/>
                      </a:lnTo>
                      <a:lnTo>
                        <a:pt x="3964" y="758"/>
                      </a:lnTo>
                      <a:lnTo>
                        <a:pt x="3960" y="760"/>
                      </a:lnTo>
                      <a:lnTo>
                        <a:pt x="3958" y="764"/>
                      </a:lnTo>
                      <a:lnTo>
                        <a:pt x="3954" y="770"/>
                      </a:lnTo>
                      <a:lnTo>
                        <a:pt x="3952" y="772"/>
                      </a:lnTo>
                      <a:lnTo>
                        <a:pt x="3950" y="770"/>
                      </a:lnTo>
                      <a:lnTo>
                        <a:pt x="3950" y="770"/>
                      </a:lnTo>
                      <a:lnTo>
                        <a:pt x="3944" y="766"/>
                      </a:lnTo>
                      <a:lnTo>
                        <a:pt x="3936" y="762"/>
                      </a:lnTo>
                      <a:lnTo>
                        <a:pt x="3914" y="756"/>
                      </a:lnTo>
                      <a:lnTo>
                        <a:pt x="3902" y="752"/>
                      </a:lnTo>
                      <a:lnTo>
                        <a:pt x="3894" y="748"/>
                      </a:lnTo>
                      <a:lnTo>
                        <a:pt x="3888" y="742"/>
                      </a:lnTo>
                      <a:lnTo>
                        <a:pt x="3886" y="740"/>
                      </a:lnTo>
                      <a:lnTo>
                        <a:pt x="3886" y="736"/>
                      </a:lnTo>
                      <a:lnTo>
                        <a:pt x="3886" y="736"/>
                      </a:lnTo>
                      <a:lnTo>
                        <a:pt x="3886" y="728"/>
                      </a:lnTo>
                      <a:lnTo>
                        <a:pt x="3882" y="722"/>
                      </a:lnTo>
                      <a:lnTo>
                        <a:pt x="3878" y="716"/>
                      </a:lnTo>
                      <a:lnTo>
                        <a:pt x="3870" y="710"/>
                      </a:lnTo>
                      <a:lnTo>
                        <a:pt x="3826" y="680"/>
                      </a:lnTo>
                      <a:lnTo>
                        <a:pt x="3826" y="680"/>
                      </a:lnTo>
                      <a:lnTo>
                        <a:pt x="3806" y="668"/>
                      </a:lnTo>
                      <a:lnTo>
                        <a:pt x="3800" y="668"/>
                      </a:lnTo>
                      <a:lnTo>
                        <a:pt x="3796" y="666"/>
                      </a:lnTo>
                      <a:lnTo>
                        <a:pt x="3790" y="668"/>
                      </a:lnTo>
                      <a:lnTo>
                        <a:pt x="3788" y="670"/>
                      </a:lnTo>
                      <a:lnTo>
                        <a:pt x="3780" y="678"/>
                      </a:lnTo>
                      <a:lnTo>
                        <a:pt x="3774" y="680"/>
                      </a:lnTo>
                      <a:lnTo>
                        <a:pt x="3768" y="684"/>
                      </a:lnTo>
                      <a:lnTo>
                        <a:pt x="3760" y="684"/>
                      </a:lnTo>
                      <a:lnTo>
                        <a:pt x="3750" y="686"/>
                      </a:lnTo>
                      <a:lnTo>
                        <a:pt x="3736" y="684"/>
                      </a:lnTo>
                      <a:lnTo>
                        <a:pt x="3720" y="680"/>
                      </a:lnTo>
                      <a:lnTo>
                        <a:pt x="3700" y="674"/>
                      </a:lnTo>
                      <a:lnTo>
                        <a:pt x="3676" y="664"/>
                      </a:lnTo>
                      <a:lnTo>
                        <a:pt x="3676" y="664"/>
                      </a:lnTo>
                      <a:lnTo>
                        <a:pt x="3666" y="662"/>
                      </a:lnTo>
                      <a:lnTo>
                        <a:pt x="3656" y="660"/>
                      </a:lnTo>
                      <a:lnTo>
                        <a:pt x="3648" y="660"/>
                      </a:lnTo>
                      <a:lnTo>
                        <a:pt x="3642" y="662"/>
                      </a:lnTo>
                      <a:lnTo>
                        <a:pt x="3636" y="664"/>
                      </a:lnTo>
                      <a:lnTo>
                        <a:pt x="3632" y="668"/>
                      </a:lnTo>
                      <a:lnTo>
                        <a:pt x="3626" y="678"/>
                      </a:lnTo>
                      <a:lnTo>
                        <a:pt x="3622" y="690"/>
                      </a:lnTo>
                      <a:lnTo>
                        <a:pt x="3622" y="702"/>
                      </a:lnTo>
                      <a:lnTo>
                        <a:pt x="3626" y="712"/>
                      </a:lnTo>
                      <a:lnTo>
                        <a:pt x="3630" y="720"/>
                      </a:lnTo>
                      <a:lnTo>
                        <a:pt x="3630" y="720"/>
                      </a:lnTo>
                      <a:lnTo>
                        <a:pt x="3634" y="726"/>
                      </a:lnTo>
                      <a:lnTo>
                        <a:pt x="3636" y="732"/>
                      </a:lnTo>
                      <a:lnTo>
                        <a:pt x="3638" y="738"/>
                      </a:lnTo>
                      <a:lnTo>
                        <a:pt x="3638" y="746"/>
                      </a:lnTo>
                      <a:lnTo>
                        <a:pt x="3634" y="760"/>
                      </a:lnTo>
                      <a:lnTo>
                        <a:pt x="3626" y="772"/>
                      </a:lnTo>
                      <a:lnTo>
                        <a:pt x="3626" y="772"/>
                      </a:lnTo>
                      <a:lnTo>
                        <a:pt x="3622" y="776"/>
                      </a:lnTo>
                      <a:lnTo>
                        <a:pt x="3622" y="780"/>
                      </a:lnTo>
                      <a:lnTo>
                        <a:pt x="3624" y="782"/>
                      </a:lnTo>
                      <a:lnTo>
                        <a:pt x="3626" y="786"/>
                      </a:lnTo>
                      <a:lnTo>
                        <a:pt x="3634" y="794"/>
                      </a:lnTo>
                      <a:lnTo>
                        <a:pt x="3640" y="802"/>
                      </a:lnTo>
                      <a:lnTo>
                        <a:pt x="3644" y="814"/>
                      </a:lnTo>
                      <a:lnTo>
                        <a:pt x="3644" y="814"/>
                      </a:lnTo>
                      <a:lnTo>
                        <a:pt x="3648" y="824"/>
                      </a:lnTo>
                      <a:lnTo>
                        <a:pt x="3650" y="832"/>
                      </a:lnTo>
                      <a:lnTo>
                        <a:pt x="3650" y="840"/>
                      </a:lnTo>
                      <a:lnTo>
                        <a:pt x="3648" y="844"/>
                      </a:lnTo>
                      <a:lnTo>
                        <a:pt x="3642" y="854"/>
                      </a:lnTo>
                      <a:lnTo>
                        <a:pt x="3636" y="870"/>
                      </a:lnTo>
                      <a:lnTo>
                        <a:pt x="3636" y="870"/>
                      </a:lnTo>
                      <a:lnTo>
                        <a:pt x="3634" y="878"/>
                      </a:lnTo>
                      <a:lnTo>
                        <a:pt x="3630" y="882"/>
                      </a:lnTo>
                      <a:lnTo>
                        <a:pt x="3620" y="888"/>
                      </a:lnTo>
                      <a:lnTo>
                        <a:pt x="3616" y="890"/>
                      </a:lnTo>
                      <a:lnTo>
                        <a:pt x="3612" y="894"/>
                      </a:lnTo>
                      <a:lnTo>
                        <a:pt x="3610" y="900"/>
                      </a:lnTo>
                      <a:lnTo>
                        <a:pt x="3606" y="910"/>
                      </a:lnTo>
                      <a:lnTo>
                        <a:pt x="3606" y="910"/>
                      </a:lnTo>
                      <a:lnTo>
                        <a:pt x="3606" y="916"/>
                      </a:lnTo>
                      <a:lnTo>
                        <a:pt x="3608" y="920"/>
                      </a:lnTo>
                      <a:lnTo>
                        <a:pt x="3614" y="926"/>
                      </a:lnTo>
                      <a:lnTo>
                        <a:pt x="3622" y="932"/>
                      </a:lnTo>
                      <a:lnTo>
                        <a:pt x="3634" y="940"/>
                      </a:lnTo>
                      <a:lnTo>
                        <a:pt x="3648" y="950"/>
                      </a:lnTo>
                      <a:lnTo>
                        <a:pt x="3660" y="964"/>
                      </a:lnTo>
                      <a:lnTo>
                        <a:pt x="3666" y="972"/>
                      </a:lnTo>
                      <a:lnTo>
                        <a:pt x="3672" y="984"/>
                      </a:lnTo>
                      <a:lnTo>
                        <a:pt x="3678" y="996"/>
                      </a:lnTo>
                      <a:lnTo>
                        <a:pt x="3684" y="1010"/>
                      </a:lnTo>
                      <a:lnTo>
                        <a:pt x="3684" y="1010"/>
                      </a:lnTo>
                      <a:lnTo>
                        <a:pt x="3686" y="1026"/>
                      </a:lnTo>
                      <a:lnTo>
                        <a:pt x="3688" y="1040"/>
                      </a:lnTo>
                      <a:lnTo>
                        <a:pt x="3688" y="1052"/>
                      </a:lnTo>
                      <a:lnTo>
                        <a:pt x="3684" y="1066"/>
                      </a:lnTo>
                      <a:lnTo>
                        <a:pt x="3680" y="1078"/>
                      </a:lnTo>
                      <a:lnTo>
                        <a:pt x="3674" y="1088"/>
                      </a:lnTo>
                      <a:lnTo>
                        <a:pt x="3668" y="1100"/>
                      </a:lnTo>
                      <a:lnTo>
                        <a:pt x="3660" y="1108"/>
                      </a:lnTo>
                      <a:lnTo>
                        <a:pt x="3642" y="1126"/>
                      </a:lnTo>
                      <a:lnTo>
                        <a:pt x="3624" y="1140"/>
                      </a:lnTo>
                      <a:lnTo>
                        <a:pt x="3604" y="1150"/>
                      </a:lnTo>
                      <a:lnTo>
                        <a:pt x="3584" y="1158"/>
                      </a:lnTo>
                      <a:lnTo>
                        <a:pt x="3584" y="1158"/>
                      </a:lnTo>
                      <a:lnTo>
                        <a:pt x="3570" y="1166"/>
                      </a:lnTo>
                      <a:lnTo>
                        <a:pt x="3562" y="1172"/>
                      </a:lnTo>
                      <a:lnTo>
                        <a:pt x="3562" y="1174"/>
                      </a:lnTo>
                      <a:lnTo>
                        <a:pt x="3562" y="1176"/>
                      </a:lnTo>
                      <a:lnTo>
                        <a:pt x="3566" y="1184"/>
                      </a:lnTo>
                      <a:lnTo>
                        <a:pt x="3572" y="1190"/>
                      </a:lnTo>
                      <a:lnTo>
                        <a:pt x="3578" y="1200"/>
                      </a:lnTo>
                      <a:lnTo>
                        <a:pt x="3582" y="1212"/>
                      </a:lnTo>
                      <a:lnTo>
                        <a:pt x="3584" y="1220"/>
                      </a:lnTo>
                      <a:lnTo>
                        <a:pt x="3584" y="1228"/>
                      </a:lnTo>
                      <a:lnTo>
                        <a:pt x="3584" y="1228"/>
                      </a:lnTo>
                      <a:lnTo>
                        <a:pt x="3586" y="1244"/>
                      </a:lnTo>
                      <a:lnTo>
                        <a:pt x="3588" y="1260"/>
                      </a:lnTo>
                      <a:lnTo>
                        <a:pt x="3598" y="1290"/>
                      </a:lnTo>
                      <a:lnTo>
                        <a:pt x="3602" y="1302"/>
                      </a:lnTo>
                      <a:lnTo>
                        <a:pt x="3604" y="1314"/>
                      </a:lnTo>
                      <a:lnTo>
                        <a:pt x="3604" y="1324"/>
                      </a:lnTo>
                      <a:lnTo>
                        <a:pt x="3600" y="1328"/>
                      </a:lnTo>
                      <a:lnTo>
                        <a:pt x="3598" y="1330"/>
                      </a:lnTo>
                      <a:lnTo>
                        <a:pt x="3598" y="1330"/>
                      </a:lnTo>
                      <a:lnTo>
                        <a:pt x="3594" y="1334"/>
                      </a:lnTo>
                      <a:lnTo>
                        <a:pt x="3592" y="1336"/>
                      </a:lnTo>
                      <a:lnTo>
                        <a:pt x="3590" y="1344"/>
                      </a:lnTo>
                      <a:lnTo>
                        <a:pt x="3592" y="1352"/>
                      </a:lnTo>
                      <a:lnTo>
                        <a:pt x="3594" y="1358"/>
                      </a:lnTo>
                      <a:lnTo>
                        <a:pt x="3596" y="1362"/>
                      </a:lnTo>
                      <a:lnTo>
                        <a:pt x="3594" y="1366"/>
                      </a:lnTo>
                      <a:lnTo>
                        <a:pt x="3590" y="1364"/>
                      </a:lnTo>
                      <a:lnTo>
                        <a:pt x="3580" y="1358"/>
                      </a:lnTo>
                      <a:lnTo>
                        <a:pt x="3580" y="1358"/>
                      </a:lnTo>
                      <a:lnTo>
                        <a:pt x="3570" y="1354"/>
                      </a:lnTo>
                      <a:lnTo>
                        <a:pt x="3568" y="1354"/>
                      </a:lnTo>
                      <a:lnTo>
                        <a:pt x="3566" y="1356"/>
                      </a:lnTo>
                      <a:lnTo>
                        <a:pt x="3562" y="1362"/>
                      </a:lnTo>
                      <a:lnTo>
                        <a:pt x="3562" y="1370"/>
                      </a:lnTo>
                      <a:lnTo>
                        <a:pt x="3562" y="1376"/>
                      </a:lnTo>
                      <a:lnTo>
                        <a:pt x="3560" y="1382"/>
                      </a:lnTo>
                      <a:lnTo>
                        <a:pt x="3558" y="1384"/>
                      </a:lnTo>
                      <a:lnTo>
                        <a:pt x="3554" y="1384"/>
                      </a:lnTo>
                      <a:lnTo>
                        <a:pt x="3546" y="1380"/>
                      </a:lnTo>
                      <a:lnTo>
                        <a:pt x="3546" y="1380"/>
                      </a:lnTo>
                      <a:lnTo>
                        <a:pt x="3536" y="1372"/>
                      </a:lnTo>
                      <a:lnTo>
                        <a:pt x="3530" y="1366"/>
                      </a:lnTo>
                      <a:lnTo>
                        <a:pt x="3522" y="1352"/>
                      </a:lnTo>
                      <a:lnTo>
                        <a:pt x="3516" y="1342"/>
                      </a:lnTo>
                      <a:lnTo>
                        <a:pt x="3508" y="1332"/>
                      </a:lnTo>
                      <a:lnTo>
                        <a:pt x="3494" y="1316"/>
                      </a:lnTo>
                      <a:lnTo>
                        <a:pt x="3474" y="1298"/>
                      </a:lnTo>
                      <a:lnTo>
                        <a:pt x="3474" y="1298"/>
                      </a:lnTo>
                      <a:lnTo>
                        <a:pt x="3464" y="1286"/>
                      </a:lnTo>
                      <a:lnTo>
                        <a:pt x="3458" y="1276"/>
                      </a:lnTo>
                      <a:lnTo>
                        <a:pt x="3456" y="1266"/>
                      </a:lnTo>
                      <a:lnTo>
                        <a:pt x="3456" y="1254"/>
                      </a:lnTo>
                      <a:lnTo>
                        <a:pt x="3456" y="1234"/>
                      </a:lnTo>
                      <a:lnTo>
                        <a:pt x="3456" y="1222"/>
                      </a:lnTo>
                      <a:lnTo>
                        <a:pt x="3454" y="1210"/>
                      </a:lnTo>
                      <a:lnTo>
                        <a:pt x="3454" y="1210"/>
                      </a:lnTo>
                      <a:lnTo>
                        <a:pt x="3450" y="1194"/>
                      </a:lnTo>
                      <a:lnTo>
                        <a:pt x="3450" y="1182"/>
                      </a:lnTo>
                      <a:lnTo>
                        <a:pt x="3454" y="1172"/>
                      </a:lnTo>
                      <a:lnTo>
                        <a:pt x="3456" y="1162"/>
                      </a:lnTo>
                      <a:lnTo>
                        <a:pt x="3458" y="1154"/>
                      </a:lnTo>
                      <a:lnTo>
                        <a:pt x="3456" y="1148"/>
                      </a:lnTo>
                      <a:lnTo>
                        <a:pt x="3452" y="1142"/>
                      </a:lnTo>
                      <a:lnTo>
                        <a:pt x="3440" y="1138"/>
                      </a:lnTo>
                      <a:lnTo>
                        <a:pt x="3440" y="1138"/>
                      </a:lnTo>
                      <a:lnTo>
                        <a:pt x="3414" y="1134"/>
                      </a:lnTo>
                      <a:lnTo>
                        <a:pt x="3394" y="1130"/>
                      </a:lnTo>
                      <a:lnTo>
                        <a:pt x="3378" y="1130"/>
                      </a:lnTo>
                      <a:lnTo>
                        <a:pt x="3368" y="1130"/>
                      </a:lnTo>
                      <a:lnTo>
                        <a:pt x="3354" y="1132"/>
                      </a:lnTo>
                      <a:lnTo>
                        <a:pt x="3346" y="1132"/>
                      </a:lnTo>
                      <a:lnTo>
                        <a:pt x="3340" y="1130"/>
                      </a:lnTo>
                      <a:lnTo>
                        <a:pt x="3340" y="1130"/>
                      </a:lnTo>
                      <a:lnTo>
                        <a:pt x="3334" y="1128"/>
                      </a:lnTo>
                      <a:lnTo>
                        <a:pt x="3330" y="1124"/>
                      </a:lnTo>
                      <a:lnTo>
                        <a:pt x="3322" y="1116"/>
                      </a:lnTo>
                      <a:lnTo>
                        <a:pt x="3316" y="1110"/>
                      </a:lnTo>
                      <a:lnTo>
                        <a:pt x="3306" y="1104"/>
                      </a:lnTo>
                      <a:lnTo>
                        <a:pt x="3290" y="1098"/>
                      </a:lnTo>
                      <a:lnTo>
                        <a:pt x="3268" y="1092"/>
                      </a:lnTo>
                      <a:lnTo>
                        <a:pt x="3268" y="1092"/>
                      </a:lnTo>
                      <a:lnTo>
                        <a:pt x="3246" y="1084"/>
                      </a:lnTo>
                      <a:lnTo>
                        <a:pt x="3236" y="1078"/>
                      </a:lnTo>
                      <a:lnTo>
                        <a:pt x="3232" y="1072"/>
                      </a:lnTo>
                      <a:lnTo>
                        <a:pt x="3230" y="1066"/>
                      </a:lnTo>
                      <a:lnTo>
                        <a:pt x="3226" y="1058"/>
                      </a:lnTo>
                      <a:lnTo>
                        <a:pt x="3216" y="1048"/>
                      </a:lnTo>
                      <a:lnTo>
                        <a:pt x="3198" y="1036"/>
                      </a:lnTo>
                      <a:lnTo>
                        <a:pt x="3166" y="1022"/>
                      </a:lnTo>
                      <a:lnTo>
                        <a:pt x="3166" y="1022"/>
                      </a:lnTo>
                      <a:lnTo>
                        <a:pt x="3146" y="1016"/>
                      </a:lnTo>
                      <a:lnTo>
                        <a:pt x="3130" y="1012"/>
                      </a:lnTo>
                      <a:lnTo>
                        <a:pt x="3114" y="1010"/>
                      </a:lnTo>
                      <a:lnTo>
                        <a:pt x="3102" y="1010"/>
                      </a:lnTo>
                      <a:lnTo>
                        <a:pt x="3090" y="1012"/>
                      </a:lnTo>
                      <a:lnTo>
                        <a:pt x="3080" y="1014"/>
                      </a:lnTo>
                      <a:lnTo>
                        <a:pt x="3064" y="1020"/>
                      </a:lnTo>
                      <a:lnTo>
                        <a:pt x="3052" y="1026"/>
                      </a:lnTo>
                      <a:lnTo>
                        <a:pt x="3046" y="1028"/>
                      </a:lnTo>
                      <a:lnTo>
                        <a:pt x="3044" y="1026"/>
                      </a:lnTo>
                      <a:lnTo>
                        <a:pt x="3042" y="1022"/>
                      </a:lnTo>
                      <a:lnTo>
                        <a:pt x="3040" y="1008"/>
                      </a:lnTo>
                      <a:lnTo>
                        <a:pt x="3040" y="1008"/>
                      </a:lnTo>
                      <a:lnTo>
                        <a:pt x="3040" y="992"/>
                      </a:lnTo>
                      <a:lnTo>
                        <a:pt x="3038" y="978"/>
                      </a:lnTo>
                      <a:lnTo>
                        <a:pt x="3032" y="962"/>
                      </a:lnTo>
                      <a:lnTo>
                        <a:pt x="3026" y="948"/>
                      </a:lnTo>
                      <a:lnTo>
                        <a:pt x="3024" y="938"/>
                      </a:lnTo>
                      <a:lnTo>
                        <a:pt x="3020" y="928"/>
                      </a:lnTo>
                      <a:lnTo>
                        <a:pt x="3020" y="928"/>
                      </a:lnTo>
                      <a:lnTo>
                        <a:pt x="3018" y="922"/>
                      </a:lnTo>
                      <a:lnTo>
                        <a:pt x="3016" y="918"/>
                      </a:lnTo>
                      <a:lnTo>
                        <a:pt x="3012" y="914"/>
                      </a:lnTo>
                      <a:lnTo>
                        <a:pt x="3008" y="914"/>
                      </a:lnTo>
                      <a:lnTo>
                        <a:pt x="2998" y="912"/>
                      </a:lnTo>
                      <a:lnTo>
                        <a:pt x="2986" y="912"/>
                      </a:lnTo>
                      <a:lnTo>
                        <a:pt x="2974" y="910"/>
                      </a:lnTo>
                      <a:lnTo>
                        <a:pt x="2968" y="908"/>
                      </a:lnTo>
                      <a:lnTo>
                        <a:pt x="2962" y="904"/>
                      </a:lnTo>
                      <a:lnTo>
                        <a:pt x="2958" y="898"/>
                      </a:lnTo>
                      <a:lnTo>
                        <a:pt x="2954" y="890"/>
                      </a:lnTo>
                      <a:lnTo>
                        <a:pt x="2950" y="882"/>
                      </a:lnTo>
                      <a:lnTo>
                        <a:pt x="2948" y="868"/>
                      </a:lnTo>
                      <a:lnTo>
                        <a:pt x="2948" y="868"/>
                      </a:lnTo>
                      <a:lnTo>
                        <a:pt x="2948" y="854"/>
                      </a:lnTo>
                      <a:lnTo>
                        <a:pt x="2948" y="840"/>
                      </a:lnTo>
                      <a:lnTo>
                        <a:pt x="2952" y="824"/>
                      </a:lnTo>
                      <a:lnTo>
                        <a:pt x="2956" y="808"/>
                      </a:lnTo>
                      <a:lnTo>
                        <a:pt x="2968" y="778"/>
                      </a:lnTo>
                      <a:lnTo>
                        <a:pt x="2982" y="750"/>
                      </a:lnTo>
                      <a:lnTo>
                        <a:pt x="2998" y="724"/>
                      </a:lnTo>
                      <a:lnTo>
                        <a:pt x="3014" y="706"/>
                      </a:lnTo>
                      <a:lnTo>
                        <a:pt x="3026" y="692"/>
                      </a:lnTo>
                      <a:lnTo>
                        <a:pt x="3030" y="690"/>
                      </a:lnTo>
                      <a:lnTo>
                        <a:pt x="3034" y="690"/>
                      </a:lnTo>
                      <a:lnTo>
                        <a:pt x="3034" y="690"/>
                      </a:lnTo>
                      <a:lnTo>
                        <a:pt x="3038" y="688"/>
                      </a:lnTo>
                      <a:lnTo>
                        <a:pt x="3042" y="684"/>
                      </a:lnTo>
                      <a:lnTo>
                        <a:pt x="3044" y="670"/>
                      </a:lnTo>
                      <a:lnTo>
                        <a:pt x="3048" y="662"/>
                      </a:lnTo>
                      <a:lnTo>
                        <a:pt x="3052" y="654"/>
                      </a:lnTo>
                      <a:lnTo>
                        <a:pt x="3060" y="648"/>
                      </a:lnTo>
                      <a:lnTo>
                        <a:pt x="3070" y="646"/>
                      </a:lnTo>
                      <a:lnTo>
                        <a:pt x="3070" y="646"/>
                      </a:lnTo>
                      <a:lnTo>
                        <a:pt x="3096" y="644"/>
                      </a:lnTo>
                      <a:lnTo>
                        <a:pt x="3106" y="640"/>
                      </a:lnTo>
                      <a:lnTo>
                        <a:pt x="3116" y="636"/>
                      </a:lnTo>
                      <a:lnTo>
                        <a:pt x="3120" y="630"/>
                      </a:lnTo>
                      <a:lnTo>
                        <a:pt x="3120" y="624"/>
                      </a:lnTo>
                      <a:lnTo>
                        <a:pt x="3116" y="614"/>
                      </a:lnTo>
                      <a:lnTo>
                        <a:pt x="3106" y="604"/>
                      </a:lnTo>
                      <a:lnTo>
                        <a:pt x="3106" y="604"/>
                      </a:lnTo>
                      <a:lnTo>
                        <a:pt x="3098" y="596"/>
                      </a:lnTo>
                      <a:lnTo>
                        <a:pt x="3098" y="594"/>
                      </a:lnTo>
                      <a:lnTo>
                        <a:pt x="3098" y="592"/>
                      </a:lnTo>
                      <a:lnTo>
                        <a:pt x="3104" y="590"/>
                      </a:lnTo>
                      <a:lnTo>
                        <a:pt x="3112" y="590"/>
                      </a:lnTo>
                      <a:lnTo>
                        <a:pt x="3124" y="590"/>
                      </a:lnTo>
                      <a:lnTo>
                        <a:pt x="3136" y="586"/>
                      </a:lnTo>
                      <a:lnTo>
                        <a:pt x="3140" y="584"/>
                      </a:lnTo>
                      <a:lnTo>
                        <a:pt x="3144" y="580"/>
                      </a:lnTo>
                      <a:lnTo>
                        <a:pt x="3148" y="576"/>
                      </a:lnTo>
                      <a:lnTo>
                        <a:pt x="3150" y="568"/>
                      </a:lnTo>
                      <a:lnTo>
                        <a:pt x="3150" y="568"/>
                      </a:lnTo>
                      <a:lnTo>
                        <a:pt x="3152" y="562"/>
                      </a:lnTo>
                      <a:lnTo>
                        <a:pt x="3154" y="558"/>
                      </a:lnTo>
                      <a:lnTo>
                        <a:pt x="3156" y="556"/>
                      </a:lnTo>
                      <a:lnTo>
                        <a:pt x="3158" y="556"/>
                      </a:lnTo>
                      <a:lnTo>
                        <a:pt x="3166" y="560"/>
                      </a:lnTo>
                      <a:lnTo>
                        <a:pt x="3176" y="566"/>
                      </a:lnTo>
                      <a:lnTo>
                        <a:pt x="3188" y="570"/>
                      </a:lnTo>
                      <a:lnTo>
                        <a:pt x="3194" y="572"/>
                      </a:lnTo>
                      <a:lnTo>
                        <a:pt x="3200" y="570"/>
                      </a:lnTo>
                      <a:lnTo>
                        <a:pt x="3206" y="568"/>
                      </a:lnTo>
                      <a:lnTo>
                        <a:pt x="3214" y="562"/>
                      </a:lnTo>
                      <a:lnTo>
                        <a:pt x="3220" y="554"/>
                      </a:lnTo>
                      <a:lnTo>
                        <a:pt x="3228" y="542"/>
                      </a:lnTo>
                      <a:lnTo>
                        <a:pt x="3228" y="542"/>
                      </a:lnTo>
                      <a:lnTo>
                        <a:pt x="3242" y="520"/>
                      </a:lnTo>
                      <a:lnTo>
                        <a:pt x="3252" y="506"/>
                      </a:lnTo>
                      <a:lnTo>
                        <a:pt x="3258" y="496"/>
                      </a:lnTo>
                      <a:lnTo>
                        <a:pt x="3260" y="492"/>
                      </a:lnTo>
                      <a:lnTo>
                        <a:pt x="3258" y="490"/>
                      </a:lnTo>
                      <a:lnTo>
                        <a:pt x="3256" y="488"/>
                      </a:lnTo>
                      <a:lnTo>
                        <a:pt x="3244" y="486"/>
                      </a:lnTo>
                      <a:lnTo>
                        <a:pt x="3228" y="484"/>
                      </a:lnTo>
                      <a:lnTo>
                        <a:pt x="3204" y="478"/>
                      </a:lnTo>
                      <a:lnTo>
                        <a:pt x="3204" y="478"/>
                      </a:lnTo>
                      <a:lnTo>
                        <a:pt x="3186" y="474"/>
                      </a:lnTo>
                      <a:lnTo>
                        <a:pt x="3176" y="470"/>
                      </a:lnTo>
                      <a:lnTo>
                        <a:pt x="3170" y="464"/>
                      </a:lnTo>
                      <a:lnTo>
                        <a:pt x="3164" y="460"/>
                      </a:lnTo>
                      <a:lnTo>
                        <a:pt x="3154" y="450"/>
                      </a:lnTo>
                      <a:lnTo>
                        <a:pt x="3144" y="444"/>
                      </a:lnTo>
                      <a:lnTo>
                        <a:pt x="3132" y="438"/>
                      </a:lnTo>
                      <a:lnTo>
                        <a:pt x="3132" y="438"/>
                      </a:lnTo>
                      <a:lnTo>
                        <a:pt x="3140" y="438"/>
                      </a:lnTo>
                      <a:lnTo>
                        <a:pt x="3148" y="438"/>
                      </a:lnTo>
                      <a:lnTo>
                        <a:pt x="3158" y="440"/>
                      </a:lnTo>
                      <a:lnTo>
                        <a:pt x="3166" y="442"/>
                      </a:lnTo>
                      <a:lnTo>
                        <a:pt x="3184" y="452"/>
                      </a:lnTo>
                      <a:lnTo>
                        <a:pt x="3202" y="462"/>
                      </a:lnTo>
                      <a:lnTo>
                        <a:pt x="3220" y="470"/>
                      </a:lnTo>
                      <a:lnTo>
                        <a:pt x="3230" y="472"/>
                      </a:lnTo>
                      <a:lnTo>
                        <a:pt x="3238" y="474"/>
                      </a:lnTo>
                      <a:lnTo>
                        <a:pt x="3246" y="474"/>
                      </a:lnTo>
                      <a:lnTo>
                        <a:pt x="3254" y="472"/>
                      </a:lnTo>
                      <a:lnTo>
                        <a:pt x="3262" y="466"/>
                      </a:lnTo>
                      <a:lnTo>
                        <a:pt x="3270" y="460"/>
                      </a:lnTo>
                      <a:lnTo>
                        <a:pt x="3270" y="460"/>
                      </a:lnTo>
                      <a:lnTo>
                        <a:pt x="3296" y="434"/>
                      </a:lnTo>
                      <a:lnTo>
                        <a:pt x="3302" y="426"/>
                      </a:lnTo>
                      <a:lnTo>
                        <a:pt x="3304" y="420"/>
                      </a:lnTo>
                      <a:lnTo>
                        <a:pt x="3304" y="416"/>
                      </a:lnTo>
                      <a:lnTo>
                        <a:pt x="3298" y="412"/>
                      </a:lnTo>
                      <a:lnTo>
                        <a:pt x="3278" y="402"/>
                      </a:lnTo>
                      <a:lnTo>
                        <a:pt x="3278" y="402"/>
                      </a:lnTo>
                      <a:lnTo>
                        <a:pt x="3270" y="394"/>
                      </a:lnTo>
                      <a:lnTo>
                        <a:pt x="3270" y="392"/>
                      </a:lnTo>
                      <a:lnTo>
                        <a:pt x="3270" y="390"/>
                      </a:lnTo>
                      <a:lnTo>
                        <a:pt x="3278" y="388"/>
                      </a:lnTo>
                      <a:lnTo>
                        <a:pt x="3288" y="388"/>
                      </a:lnTo>
                      <a:lnTo>
                        <a:pt x="3302" y="388"/>
                      </a:lnTo>
                      <a:lnTo>
                        <a:pt x="3316" y="390"/>
                      </a:lnTo>
                      <a:lnTo>
                        <a:pt x="3328" y="394"/>
                      </a:lnTo>
                      <a:lnTo>
                        <a:pt x="3336" y="400"/>
                      </a:lnTo>
                      <a:lnTo>
                        <a:pt x="3336" y="400"/>
                      </a:lnTo>
                      <a:lnTo>
                        <a:pt x="3346" y="410"/>
                      </a:lnTo>
                      <a:lnTo>
                        <a:pt x="3356" y="418"/>
                      </a:lnTo>
                      <a:lnTo>
                        <a:pt x="3366" y="426"/>
                      </a:lnTo>
                      <a:lnTo>
                        <a:pt x="3374" y="438"/>
                      </a:lnTo>
                      <a:lnTo>
                        <a:pt x="3374" y="438"/>
                      </a:lnTo>
                      <a:lnTo>
                        <a:pt x="3380" y="448"/>
                      </a:lnTo>
                      <a:lnTo>
                        <a:pt x="3388" y="452"/>
                      </a:lnTo>
                      <a:lnTo>
                        <a:pt x="3398" y="454"/>
                      </a:lnTo>
                      <a:lnTo>
                        <a:pt x="3410" y="452"/>
                      </a:lnTo>
                      <a:lnTo>
                        <a:pt x="3410" y="452"/>
                      </a:lnTo>
                      <a:lnTo>
                        <a:pt x="3412" y="450"/>
                      </a:lnTo>
                      <a:lnTo>
                        <a:pt x="3414" y="448"/>
                      </a:lnTo>
                      <a:lnTo>
                        <a:pt x="3412" y="444"/>
                      </a:lnTo>
                      <a:lnTo>
                        <a:pt x="3398" y="436"/>
                      </a:lnTo>
                      <a:lnTo>
                        <a:pt x="3392" y="432"/>
                      </a:lnTo>
                      <a:lnTo>
                        <a:pt x="3386" y="426"/>
                      </a:lnTo>
                      <a:lnTo>
                        <a:pt x="3384" y="424"/>
                      </a:lnTo>
                      <a:lnTo>
                        <a:pt x="3384" y="422"/>
                      </a:lnTo>
                      <a:lnTo>
                        <a:pt x="3386" y="418"/>
                      </a:lnTo>
                      <a:lnTo>
                        <a:pt x="3390" y="416"/>
                      </a:lnTo>
                      <a:lnTo>
                        <a:pt x="3390" y="416"/>
                      </a:lnTo>
                      <a:lnTo>
                        <a:pt x="3398" y="412"/>
                      </a:lnTo>
                      <a:lnTo>
                        <a:pt x="3404" y="406"/>
                      </a:lnTo>
                      <a:lnTo>
                        <a:pt x="3414" y="396"/>
                      </a:lnTo>
                      <a:lnTo>
                        <a:pt x="3426" y="388"/>
                      </a:lnTo>
                      <a:lnTo>
                        <a:pt x="3432" y="386"/>
                      </a:lnTo>
                      <a:lnTo>
                        <a:pt x="3438" y="386"/>
                      </a:lnTo>
                      <a:lnTo>
                        <a:pt x="3438" y="386"/>
                      </a:lnTo>
                      <a:lnTo>
                        <a:pt x="3444" y="386"/>
                      </a:lnTo>
                      <a:lnTo>
                        <a:pt x="3450" y="384"/>
                      </a:lnTo>
                      <a:lnTo>
                        <a:pt x="3456" y="380"/>
                      </a:lnTo>
                      <a:lnTo>
                        <a:pt x="3460" y="374"/>
                      </a:lnTo>
                      <a:lnTo>
                        <a:pt x="3468" y="364"/>
                      </a:lnTo>
                      <a:lnTo>
                        <a:pt x="3474" y="360"/>
                      </a:lnTo>
                      <a:lnTo>
                        <a:pt x="3478" y="360"/>
                      </a:lnTo>
                      <a:lnTo>
                        <a:pt x="3478" y="360"/>
                      </a:lnTo>
                      <a:lnTo>
                        <a:pt x="3484" y="358"/>
                      </a:lnTo>
                      <a:lnTo>
                        <a:pt x="3490" y="354"/>
                      </a:lnTo>
                      <a:lnTo>
                        <a:pt x="3492" y="348"/>
                      </a:lnTo>
                      <a:lnTo>
                        <a:pt x="3494" y="342"/>
                      </a:lnTo>
                      <a:lnTo>
                        <a:pt x="3492" y="334"/>
                      </a:lnTo>
                      <a:lnTo>
                        <a:pt x="3488" y="324"/>
                      </a:lnTo>
                      <a:lnTo>
                        <a:pt x="3482" y="316"/>
                      </a:lnTo>
                      <a:lnTo>
                        <a:pt x="3472" y="306"/>
                      </a:lnTo>
                      <a:lnTo>
                        <a:pt x="3472" y="306"/>
                      </a:lnTo>
                      <a:lnTo>
                        <a:pt x="3464" y="298"/>
                      </a:lnTo>
                      <a:lnTo>
                        <a:pt x="3460" y="292"/>
                      </a:lnTo>
                      <a:lnTo>
                        <a:pt x="3460" y="288"/>
                      </a:lnTo>
                      <a:lnTo>
                        <a:pt x="3462" y="284"/>
                      </a:lnTo>
                      <a:lnTo>
                        <a:pt x="3464" y="282"/>
                      </a:lnTo>
                      <a:lnTo>
                        <a:pt x="3466" y="278"/>
                      </a:lnTo>
                      <a:lnTo>
                        <a:pt x="3464" y="272"/>
                      </a:lnTo>
                      <a:lnTo>
                        <a:pt x="3458" y="266"/>
                      </a:lnTo>
                      <a:lnTo>
                        <a:pt x="3458" y="266"/>
                      </a:lnTo>
                      <a:lnTo>
                        <a:pt x="3452" y="260"/>
                      </a:lnTo>
                      <a:lnTo>
                        <a:pt x="3452" y="258"/>
                      </a:lnTo>
                      <a:lnTo>
                        <a:pt x="3452" y="258"/>
                      </a:lnTo>
                      <a:lnTo>
                        <a:pt x="3458" y="256"/>
                      </a:lnTo>
                      <a:lnTo>
                        <a:pt x="3466" y="256"/>
                      </a:lnTo>
                      <a:lnTo>
                        <a:pt x="3476" y="256"/>
                      </a:lnTo>
                      <a:lnTo>
                        <a:pt x="3484" y="254"/>
                      </a:lnTo>
                      <a:lnTo>
                        <a:pt x="3492" y="250"/>
                      </a:lnTo>
                      <a:lnTo>
                        <a:pt x="3494" y="248"/>
                      </a:lnTo>
                      <a:lnTo>
                        <a:pt x="3496" y="242"/>
                      </a:lnTo>
                      <a:lnTo>
                        <a:pt x="3496" y="242"/>
                      </a:lnTo>
                      <a:lnTo>
                        <a:pt x="3498" y="234"/>
                      </a:lnTo>
                      <a:lnTo>
                        <a:pt x="3496" y="230"/>
                      </a:lnTo>
                      <a:lnTo>
                        <a:pt x="3492" y="228"/>
                      </a:lnTo>
                      <a:lnTo>
                        <a:pt x="3488" y="226"/>
                      </a:lnTo>
                      <a:lnTo>
                        <a:pt x="3486" y="224"/>
                      </a:lnTo>
                      <a:lnTo>
                        <a:pt x="3484" y="222"/>
                      </a:lnTo>
                      <a:lnTo>
                        <a:pt x="3484" y="220"/>
                      </a:lnTo>
                      <a:lnTo>
                        <a:pt x="3490" y="214"/>
                      </a:lnTo>
                      <a:lnTo>
                        <a:pt x="3490" y="214"/>
                      </a:lnTo>
                      <a:lnTo>
                        <a:pt x="3492" y="206"/>
                      </a:lnTo>
                      <a:lnTo>
                        <a:pt x="3492" y="204"/>
                      </a:lnTo>
                      <a:lnTo>
                        <a:pt x="3486" y="202"/>
                      </a:lnTo>
                      <a:lnTo>
                        <a:pt x="3480" y="200"/>
                      </a:lnTo>
                      <a:lnTo>
                        <a:pt x="3472" y="198"/>
                      </a:lnTo>
                      <a:lnTo>
                        <a:pt x="3464" y="196"/>
                      </a:lnTo>
                      <a:lnTo>
                        <a:pt x="3458" y="192"/>
                      </a:lnTo>
                      <a:lnTo>
                        <a:pt x="3454" y="182"/>
                      </a:lnTo>
                      <a:lnTo>
                        <a:pt x="3454" y="182"/>
                      </a:lnTo>
                      <a:lnTo>
                        <a:pt x="3452" y="174"/>
                      </a:lnTo>
                      <a:lnTo>
                        <a:pt x="3446" y="170"/>
                      </a:lnTo>
                      <a:lnTo>
                        <a:pt x="3438" y="168"/>
                      </a:lnTo>
                      <a:lnTo>
                        <a:pt x="3428" y="168"/>
                      </a:lnTo>
                      <a:lnTo>
                        <a:pt x="3404" y="166"/>
                      </a:lnTo>
                      <a:lnTo>
                        <a:pt x="3392" y="164"/>
                      </a:lnTo>
                      <a:lnTo>
                        <a:pt x="3378" y="160"/>
                      </a:lnTo>
                      <a:lnTo>
                        <a:pt x="3378" y="160"/>
                      </a:lnTo>
                      <a:lnTo>
                        <a:pt x="3360" y="152"/>
                      </a:lnTo>
                      <a:lnTo>
                        <a:pt x="3356" y="152"/>
                      </a:lnTo>
                      <a:lnTo>
                        <a:pt x="3354" y="152"/>
                      </a:lnTo>
                      <a:lnTo>
                        <a:pt x="3348" y="156"/>
                      </a:lnTo>
                      <a:lnTo>
                        <a:pt x="3344" y="158"/>
                      </a:lnTo>
                      <a:lnTo>
                        <a:pt x="3334" y="158"/>
                      </a:lnTo>
                      <a:lnTo>
                        <a:pt x="3334" y="158"/>
                      </a:lnTo>
                      <a:lnTo>
                        <a:pt x="3326" y="160"/>
                      </a:lnTo>
                      <a:lnTo>
                        <a:pt x="3320" y="164"/>
                      </a:lnTo>
                      <a:lnTo>
                        <a:pt x="3318" y="172"/>
                      </a:lnTo>
                      <a:lnTo>
                        <a:pt x="3318" y="180"/>
                      </a:lnTo>
                      <a:lnTo>
                        <a:pt x="3322" y="190"/>
                      </a:lnTo>
                      <a:lnTo>
                        <a:pt x="3326" y="198"/>
                      </a:lnTo>
                      <a:lnTo>
                        <a:pt x="3330" y="206"/>
                      </a:lnTo>
                      <a:lnTo>
                        <a:pt x="3338" y="210"/>
                      </a:lnTo>
                      <a:lnTo>
                        <a:pt x="3338" y="210"/>
                      </a:lnTo>
                      <a:lnTo>
                        <a:pt x="3342" y="212"/>
                      </a:lnTo>
                      <a:lnTo>
                        <a:pt x="3346" y="216"/>
                      </a:lnTo>
                      <a:lnTo>
                        <a:pt x="3346" y="222"/>
                      </a:lnTo>
                      <a:lnTo>
                        <a:pt x="3344" y="226"/>
                      </a:lnTo>
                      <a:lnTo>
                        <a:pt x="3342" y="230"/>
                      </a:lnTo>
                      <a:lnTo>
                        <a:pt x="3338" y="232"/>
                      </a:lnTo>
                      <a:lnTo>
                        <a:pt x="3332" y="234"/>
                      </a:lnTo>
                      <a:lnTo>
                        <a:pt x="3326" y="234"/>
                      </a:lnTo>
                      <a:lnTo>
                        <a:pt x="3326" y="234"/>
                      </a:lnTo>
                      <a:lnTo>
                        <a:pt x="3322" y="236"/>
                      </a:lnTo>
                      <a:lnTo>
                        <a:pt x="3320" y="240"/>
                      </a:lnTo>
                      <a:lnTo>
                        <a:pt x="3318" y="256"/>
                      </a:lnTo>
                      <a:lnTo>
                        <a:pt x="3318" y="266"/>
                      </a:lnTo>
                      <a:lnTo>
                        <a:pt x="3316" y="278"/>
                      </a:lnTo>
                      <a:lnTo>
                        <a:pt x="3310" y="288"/>
                      </a:lnTo>
                      <a:lnTo>
                        <a:pt x="3300" y="296"/>
                      </a:lnTo>
                      <a:lnTo>
                        <a:pt x="3300" y="296"/>
                      </a:lnTo>
                      <a:lnTo>
                        <a:pt x="3292" y="302"/>
                      </a:lnTo>
                      <a:lnTo>
                        <a:pt x="3286" y="310"/>
                      </a:lnTo>
                      <a:lnTo>
                        <a:pt x="3284" y="316"/>
                      </a:lnTo>
                      <a:lnTo>
                        <a:pt x="3282" y="322"/>
                      </a:lnTo>
                      <a:lnTo>
                        <a:pt x="3280" y="328"/>
                      </a:lnTo>
                      <a:lnTo>
                        <a:pt x="3278" y="332"/>
                      </a:lnTo>
                      <a:lnTo>
                        <a:pt x="3274" y="338"/>
                      </a:lnTo>
                      <a:lnTo>
                        <a:pt x="3264" y="342"/>
                      </a:lnTo>
                      <a:lnTo>
                        <a:pt x="3264" y="342"/>
                      </a:lnTo>
                      <a:lnTo>
                        <a:pt x="3250" y="344"/>
                      </a:lnTo>
                      <a:lnTo>
                        <a:pt x="3246" y="344"/>
                      </a:lnTo>
                      <a:lnTo>
                        <a:pt x="3244" y="340"/>
                      </a:lnTo>
                      <a:lnTo>
                        <a:pt x="3238" y="330"/>
                      </a:lnTo>
                      <a:lnTo>
                        <a:pt x="3232" y="322"/>
                      </a:lnTo>
                      <a:lnTo>
                        <a:pt x="3222" y="312"/>
                      </a:lnTo>
                      <a:lnTo>
                        <a:pt x="3222" y="312"/>
                      </a:lnTo>
                      <a:lnTo>
                        <a:pt x="3214" y="304"/>
                      </a:lnTo>
                      <a:lnTo>
                        <a:pt x="3210" y="298"/>
                      </a:lnTo>
                      <a:lnTo>
                        <a:pt x="3212" y="292"/>
                      </a:lnTo>
                      <a:lnTo>
                        <a:pt x="3216" y="288"/>
                      </a:lnTo>
                      <a:lnTo>
                        <a:pt x="3226" y="280"/>
                      </a:lnTo>
                      <a:lnTo>
                        <a:pt x="3232" y="276"/>
                      </a:lnTo>
                      <a:lnTo>
                        <a:pt x="3234" y="270"/>
                      </a:lnTo>
                      <a:lnTo>
                        <a:pt x="3234" y="270"/>
                      </a:lnTo>
                      <a:lnTo>
                        <a:pt x="3232" y="260"/>
                      </a:lnTo>
                      <a:lnTo>
                        <a:pt x="3228" y="248"/>
                      </a:lnTo>
                      <a:lnTo>
                        <a:pt x="3220" y="234"/>
                      </a:lnTo>
                      <a:lnTo>
                        <a:pt x="3212" y="220"/>
                      </a:lnTo>
                      <a:lnTo>
                        <a:pt x="3200" y="210"/>
                      </a:lnTo>
                      <a:lnTo>
                        <a:pt x="3190" y="202"/>
                      </a:lnTo>
                      <a:lnTo>
                        <a:pt x="3184" y="200"/>
                      </a:lnTo>
                      <a:lnTo>
                        <a:pt x="3178" y="200"/>
                      </a:lnTo>
                      <a:lnTo>
                        <a:pt x="3172" y="202"/>
                      </a:lnTo>
                      <a:lnTo>
                        <a:pt x="3168" y="206"/>
                      </a:lnTo>
                      <a:lnTo>
                        <a:pt x="3168" y="206"/>
                      </a:lnTo>
                      <a:lnTo>
                        <a:pt x="3158" y="216"/>
                      </a:lnTo>
                      <a:lnTo>
                        <a:pt x="3154" y="230"/>
                      </a:lnTo>
                      <a:lnTo>
                        <a:pt x="3148" y="254"/>
                      </a:lnTo>
                      <a:lnTo>
                        <a:pt x="3146" y="262"/>
                      </a:lnTo>
                      <a:lnTo>
                        <a:pt x="3142" y="268"/>
                      </a:lnTo>
                      <a:lnTo>
                        <a:pt x="3140" y="268"/>
                      </a:lnTo>
                      <a:lnTo>
                        <a:pt x="3138" y="268"/>
                      </a:lnTo>
                      <a:lnTo>
                        <a:pt x="3130" y="260"/>
                      </a:lnTo>
                      <a:lnTo>
                        <a:pt x="3130" y="260"/>
                      </a:lnTo>
                      <a:lnTo>
                        <a:pt x="3124" y="252"/>
                      </a:lnTo>
                      <a:lnTo>
                        <a:pt x="3122" y="246"/>
                      </a:lnTo>
                      <a:lnTo>
                        <a:pt x="3122" y="242"/>
                      </a:lnTo>
                      <a:lnTo>
                        <a:pt x="3124" y="238"/>
                      </a:lnTo>
                      <a:lnTo>
                        <a:pt x="3126" y="236"/>
                      </a:lnTo>
                      <a:lnTo>
                        <a:pt x="3128" y="232"/>
                      </a:lnTo>
                      <a:lnTo>
                        <a:pt x="3124" y="226"/>
                      </a:lnTo>
                      <a:lnTo>
                        <a:pt x="3118" y="216"/>
                      </a:lnTo>
                      <a:lnTo>
                        <a:pt x="3118" y="216"/>
                      </a:lnTo>
                      <a:lnTo>
                        <a:pt x="3112" y="208"/>
                      </a:lnTo>
                      <a:lnTo>
                        <a:pt x="3110" y="204"/>
                      </a:lnTo>
                      <a:lnTo>
                        <a:pt x="3110" y="202"/>
                      </a:lnTo>
                      <a:lnTo>
                        <a:pt x="3114" y="198"/>
                      </a:lnTo>
                      <a:lnTo>
                        <a:pt x="3120" y="194"/>
                      </a:lnTo>
                      <a:lnTo>
                        <a:pt x="3126" y="192"/>
                      </a:lnTo>
                      <a:lnTo>
                        <a:pt x="3128" y="190"/>
                      </a:lnTo>
                      <a:lnTo>
                        <a:pt x="3126" y="186"/>
                      </a:lnTo>
                      <a:lnTo>
                        <a:pt x="3116" y="180"/>
                      </a:lnTo>
                      <a:lnTo>
                        <a:pt x="3116" y="180"/>
                      </a:lnTo>
                      <a:lnTo>
                        <a:pt x="3104" y="174"/>
                      </a:lnTo>
                      <a:lnTo>
                        <a:pt x="3094" y="172"/>
                      </a:lnTo>
                      <a:lnTo>
                        <a:pt x="3088" y="172"/>
                      </a:lnTo>
                      <a:lnTo>
                        <a:pt x="3082" y="174"/>
                      </a:lnTo>
                      <a:lnTo>
                        <a:pt x="3076" y="176"/>
                      </a:lnTo>
                      <a:lnTo>
                        <a:pt x="3070" y="178"/>
                      </a:lnTo>
                      <a:lnTo>
                        <a:pt x="3064" y="176"/>
                      </a:lnTo>
                      <a:lnTo>
                        <a:pt x="3054" y="172"/>
                      </a:lnTo>
                      <a:lnTo>
                        <a:pt x="3054" y="172"/>
                      </a:lnTo>
                      <a:lnTo>
                        <a:pt x="3050" y="170"/>
                      </a:lnTo>
                      <a:lnTo>
                        <a:pt x="3048" y="168"/>
                      </a:lnTo>
                      <a:lnTo>
                        <a:pt x="3048" y="164"/>
                      </a:lnTo>
                      <a:lnTo>
                        <a:pt x="3048" y="162"/>
                      </a:lnTo>
                      <a:lnTo>
                        <a:pt x="3054" y="154"/>
                      </a:lnTo>
                      <a:lnTo>
                        <a:pt x="3062" y="148"/>
                      </a:lnTo>
                      <a:lnTo>
                        <a:pt x="3076" y="134"/>
                      </a:lnTo>
                      <a:lnTo>
                        <a:pt x="3080" y="130"/>
                      </a:lnTo>
                      <a:lnTo>
                        <a:pt x="3080" y="126"/>
                      </a:lnTo>
                      <a:lnTo>
                        <a:pt x="3078" y="124"/>
                      </a:lnTo>
                      <a:lnTo>
                        <a:pt x="3078" y="124"/>
                      </a:lnTo>
                      <a:lnTo>
                        <a:pt x="3064" y="114"/>
                      </a:lnTo>
                      <a:lnTo>
                        <a:pt x="3046" y="102"/>
                      </a:lnTo>
                      <a:lnTo>
                        <a:pt x="3038" y="94"/>
                      </a:lnTo>
                      <a:lnTo>
                        <a:pt x="3032" y="86"/>
                      </a:lnTo>
                      <a:lnTo>
                        <a:pt x="3028" y="78"/>
                      </a:lnTo>
                      <a:lnTo>
                        <a:pt x="3026" y="66"/>
                      </a:lnTo>
                      <a:lnTo>
                        <a:pt x="3026" y="66"/>
                      </a:lnTo>
                      <a:lnTo>
                        <a:pt x="3026" y="62"/>
                      </a:lnTo>
                      <a:lnTo>
                        <a:pt x="3026" y="56"/>
                      </a:lnTo>
                      <a:lnTo>
                        <a:pt x="3020" y="44"/>
                      </a:lnTo>
                      <a:lnTo>
                        <a:pt x="3010" y="34"/>
                      </a:lnTo>
                      <a:lnTo>
                        <a:pt x="2998" y="24"/>
                      </a:lnTo>
                      <a:lnTo>
                        <a:pt x="2986" y="14"/>
                      </a:lnTo>
                      <a:lnTo>
                        <a:pt x="2972" y="8"/>
                      </a:lnTo>
                      <a:lnTo>
                        <a:pt x="2960" y="2"/>
                      </a:lnTo>
                      <a:lnTo>
                        <a:pt x="2948" y="0"/>
                      </a:lnTo>
                      <a:lnTo>
                        <a:pt x="2948" y="0"/>
                      </a:lnTo>
                      <a:lnTo>
                        <a:pt x="2940" y="0"/>
                      </a:lnTo>
                      <a:lnTo>
                        <a:pt x="2936" y="2"/>
                      </a:lnTo>
                      <a:lnTo>
                        <a:pt x="2934" y="4"/>
                      </a:lnTo>
                      <a:lnTo>
                        <a:pt x="2932" y="8"/>
                      </a:lnTo>
                      <a:lnTo>
                        <a:pt x="2932" y="12"/>
                      </a:lnTo>
                      <a:lnTo>
                        <a:pt x="2928" y="16"/>
                      </a:lnTo>
                      <a:lnTo>
                        <a:pt x="2924" y="20"/>
                      </a:lnTo>
                      <a:lnTo>
                        <a:pt x="2916" y="22"/>
                      </a:lnTo>
                      <a:lnTo>
                        <a:pt x="2916" y="22"/>
                      </a:lnTo>
                      <a:lnTo>
                        <a:pt x="2908" y="26"/>
                      </a:lnTo>
                      <a:lnTo>
                        <a:pt x="2904" y="28"/>
                      </a:lnTo>
                      <a:lnTo>
                        <a:pt x="2902" y="30"/>
                      </a:lnTo>
                      <a:lnTo>
                        <a:pt x="2902" y="34"/>
                      </a:lnTo>
                      <a:lnTo>
                        <a:pt x="2902" y="38"/>
                      </a:lnTo>
                      <a:lnTo>
                        <a:pt x="2900" y="42"/>
                      </a:lnTo>
                      <a:lnTo>
                        <a:pt x="2894" y="46"/>
                      </a:lnTo>
                      <a:lnTo>
                        <a:pt x="2886" y="50"/>
                      </a:lnTo>
                      <a:lnTo>
                        <a:pt x="2886" y="50"/>
                      </a:lnTo>
                      <a:lnTo>
                        <a:pt x="2878" y="56"/>
                      </a:lnTo>
                      <a:lnTo>
                        <a:pt x="2876" y="62"/>
                      </a:lnTo>
                      <a:lnTo>
                        <a:pt x="2876" y="70"/>
                      </a:lnTo>
                      <a:lnTo>
                        <a:pt x="2878" y="80"/>
                      </a:lnTo>
                      <a:lnTo>
                        <a:pt x="2886" y="98"/>
                      </a:lnTo>
                      <a:lnTo>
                        <a:pt x="2888" y="106"/>
                      </a:lnTo>
                      <a:lnTo>
                        <a:pt x="2886" y="114"/>
                      </a:lnTo>
                      <a:lnTo>
                        <a:pt x="2886" y="114"/>
                      </a:lnTo>
                      <a:lnTo>
                        <a:pt x="2884" y="128"/>
                      </a:lnTo>
                      <a:lnTo>
                        <a:pt x="2884" y="136"/>
                      </a:lnTo>
                      <a:lnTo>
                        <a:pt x="2886" y="142"/>
                      </a:lnTo>
                      <a:lnTo>
                        <a:pt x="2890" y="150"/>
                      </a:lnTo>
                      <a:lnTo>
                        <a:pt x="2898" y="156"/>
                      </a:lnTo>
                      <a:lnTo>
                        <a:pt x="2910" y="162"/>
                      </a:lnTo>
                      <a:lnTo>
                        <a:pt x="2924" y="168"/>
                      </a:lnTo>
                      <a:lnTo>
                        <a:pt x="2924" y="168"/>
                      </a:lnTo>
                      <a:lnTo>
                        <a:pt x="2940" y="172"/>
                      </a:lnTo>
                      <a:lnTo>
                        <a:pt x="2954" y="180"/>
                      </a:lnTo>
                      <a:lnTo>
                        <a:pt x="2964" y="186"/>
                      </a:lnTo>
                      <a:lnTo>
                        <a:pt x="2970" y="194"/>
                      </a:lnTo>
                      <a:lnTo>
                        <a:pt x="2974" y="202"/>
                      </a:lnTo>
                      <a:lnTo>
                        <a:pt x="2974" y="208"/>
                      </a:lnTo>
                      <a:lnTo>
                        <a:pt x="2972" y="214"/>
                      </a:lnTo>
                      <a:lnTo>
                        <a:pt x="2966" y="218"/>
                      </a:lnTo>
                      <a:lnTo>
                        <a:pt x="2966" y="218"/>
                      </a:lnTo>
                      <a:lnTo>
                        <a:pt x="2958" y="222"/>
                      </a:lnTo>
                      <a:lnTo>
                        <a:pt x="2954" y="226"/>
                      </a:lnTo>
                      <a:lnTo>
                        <a:pt x="2954" y="232"/>
                      </a:lnTo>
                      <a:lnTo>
                        <a:pt x="2956" y="234"/>
                      </a:lnTo>
                      <a:lnTo>
                        <a:pt x="2960" y="238"/>
                      </a:lnTo>
                      <a:lnTo>
                        <a:pt x="2966" y="238"/>
                      </a:lnTo>
                      <a:lnTo>
                        <a:pt x="2972" y="236"/>
                      </a:lnTo>
                      <a:lnTo>
                        <a:pt x="2980" y="234"/>
                      </a:lnTo>
                      <a:lnTo>
                        <a:pt x="2980" y="234"/>
                      </a:lnTo>
                      <a:lnTo>
                        <a:pt x="2986" y="230"/>
                      </a:lnTo>
                      <a:lnTo>
                        <a:pt x="2992" y="230"/>
                      </a:lnTo>
                      <a:lnTo>
                        <a:pt x="2996" y="232"/>
                      </a:lnTo>
                      <a:lnTo>
                        <a:pt x="2996" y="238"/>
                      </a:lnTo>
                      <a:lnTo>
                        <a:pt x="2994" y="246"/>
                      </a:lnTo>
                      <a:lnTo>
                        <a:pt x="2988" y="254"/>
                      </a:lnTo>
                      <a:lnTo>
                        <a:pt x="2980" y="262"/>
                      </a:lnTo>
                      <a:lnTo>
                        <a:pt x="2968" y="272"/>
                      </a:lnTo>
                      <a:lnTo>
                        <a:pt x="2968" y="272"/>
                      </a:lnTo>
                      <a:lnTo>
                        <a:pt x="2956" y="280"/>
                      </a:lnTo>
                      <a:lnTo>
                        <a:pt x="2946" y="282"/>
                      </a:lnTo>
                      <a:lnTo>
                        <a:pt x="2940" y="284"/>
                      </a:lnTo>
                      <a:lnTo>
                        <a:pt x="2934" y="282"/>
                      </a:lnTo>
                      <a:lnTo>
                        <a:pt x="2930" y="280"/>
                      </a:lnTo>
                      <a:lnTo>
                        <a:pt x="2928" y="282"/>
                      </a:lnTo>
                      <a:lnTo>
                        <a:pt x="2926" y="284"/>
                      </a:lnTo>
                      <a:lnTo>
                        <a:pt x="2922" y="290"/>
                      </a:lnTo>
                      <a:lnTo>
                        <a:pt x="2922" y="290"/>
                      </a:lnTo>
                      <a:lnTo>
                        <a:pt x="2920" y="300"/>
                      </a:lnTo>
                      <a:lnTo>
                        <a:pt x="2924" y="312"/>
                      </a:lnTo>
                      <a:lnTo>
                        <a:pt x="2930" y="334"/>
                      </a:lnTo>
                      <a:lnTo>
                        <a:pt x="2934" y="342"/>
                      </a:lnTo>
                      <a:lnTo>
                        <a:pt x="2934" y="348"/>
                      </a:lnTo>
                      <a:lnTo>
                        <a:pt x="2934" y="350"/>
                      </a:lnTo>
                      <a:lnTo>
                        <a:pt x="2930" y="348"/>
                      </a:lnTo>
                      <a:lnTo>
                        <a:pt x="2922" y="344"/>
                      </a:lnTo>
                      <a:lnTo>
                        <a:pt x="2922" y="344"/>
                      </a:lnTo>
                      <a:lnTo>
                        <a:pt x="2902" y="330"/>
                      </a:lnTo>
                      <a:lnTo>
                        <a:pt x="2896" y="326"/>
                      </a:lnTo>
                      <a:lnTo>
                        <a:pt x="2892" y="320"/>
                      </a:lnTo>
                      <a:lnTo>
                        <a:pt x="2892" y="316"/>
                      </a:lnTo>
                      <a:lnTo>
                        <a:pt x="2892" y="312"/>
                      </a:lnTo>
                      <a:lnTo>
                        <a:pt x="2896" y="298"/>
                      </a:lnTo>
                      <a:lnTo>
                        <a:pt x="2896" y="298"/>
                      </a:lnTo>
                      <a:lnTo>
                        <a:pt x="2900" y="286"/>
                      </a:lnTo>
                      <a:lnTo>
                        <a:pt x="2902" y="280"/>
                      </a:lnTo>
                      <a:lnTo>
                        <a:pt x="2900" y="276"/>
                      </a:lnTo>
                      <a:lnTo>
                        <a:pt x="2898" y="272"/>
                      </a:lnTo>
                      <a:lnTo>
                        <a:pt x="2892" y="270"/>
                      </a:lnTo>
                      <a:lnTo>
                        <a:pt x="2886" y="270"/>
                      </a:lnTo>
                      <a:lnTo>
                        <a:pt x="2876" y="270"/>
                      </a:lnTo>
                      <a:lnTo>
                        <a:pt x="2876" y="270"/>
                      </a:lnTo>
                      <a:lnTo>
                        <a:pt x="2866" y="270"/>
                      </a:lnTo>
                      <a:lnTo>
                        <a:pt x="2858" y="268"/>
                      </a:lnTo>
                      <a:lnTo>
                        <a:pt x="2844" y="260"/>
                      </a:lnTo>
                      <a:lnTo>
                        <a:pt x="2838" y="256"/>
                      </a:lnTo>
                      <a:lnTo>
                        <a:pt x="2830" y="254"/>
                      </a:lnTo>
                      <a:lnTo>
                        <a:pt x="2820" y="254"/>
                      </a:lnTo>
                      <a:lnTo>
                        <a:pt x="2810" y="258"/>
                      </a:lnTo>
                      <a:lnTo>
                        <a:pt x="2810" y="258"/>
                      </a:lnTo>
                      <a:lnTo>
                        <a:pt x="2800" y="264"/>
                      </a:lnTo>
                      <a:lnTo>
                        <a:pt x="2796" y="272"/>
                      </a:lnTo>
                      <a:lnTo>
                        <a:pt x="2796" y="278"/>
                      </a:lnTo>
                      <a:lnTo>
                        <a:pt x="2796" y="286"/>
                      </a:lnTo>
                      <a:lnTo>
                        <a:pt x="2798" y="292"/>
                      </a:lnTo>
                      <a:lnTo>
                        <a:pt x="2798" y="298"/>
                      </a:lnTo>
                      <a:lnTo>
                        <a:pt x="2794" y="304"/>
                      </a:lnTo>
                      <a:lnTo>
                        <a:pt x="2786" y="308"/>
                      </a:lnTo>
                      <a:lnTo>
                        <a:pt x="2786" y="308"/>
                      </a:lnTo>
                      <a:lnTo>
                        <a:pt x="2778" y="310"/>
                      </a:lnTo>
                      <a:lnTo>
                        <a:pt x="2772" y="308"/>
                      </a:lnTo>
                      <a:lnTo>
                        <a:pt x="2760" y="302"/>
                      </a:lnTo>
                      <a:lnTo>
                        <a:pt x="2752" y="300"/>
                      </a:lnTo>
                      <a:lnTo>
                        <a:pt x="2742" y="298"/>
                      </a:lnTo>
                      <a:lnTo>
                        <a:pt x="2726" y="298"/>
                      </a:lnTo>
                      <a:lnTo>
                        <a:pt x="2708" y="302"/>
                      </a:lnTo>
                      <a:lnTo>
                        <a:pt x="2708" y="302"/>
                      </a:lnTo>
                      <a:lnTo>
                        <a:pt x="2680" y="306"/>
                      </a:lnTo>
                      <a:lnTo>
                        <a:pt x="2658" y="306"/>
                      </a:lnTo>
                      <a:lnTo>
                        <a:pt x="2640" y="302"/>
                      </a:lnTo>
                      <a:lnTo>
                        <a:pt x="2626" y="298"/>
                      </a:lnTo>
                      <a:lnTo>
                        <a:pt x="2606" y="286"/>
                      </a:lnTo>
                      <a:lnTo>
                        <a:pt x="2598" y="284"/>
                      </a:lnTo>
                      <a:lnTo>
                        <a:pt x="2590" y="286"/>
                      </a:lnTo>
                      <a:lnTo>
                        <a:pt x="2590" y="286"/>
                      </a:lnTo>
                      <a:lnTo>
                        <a:pt x="2580" y="288"/>
                      </a:lnTo>
                      <a:lnTo>
                        <a:pt x="2572" y="288"/>
                      </a:lnTo>
                      <a:lnTo>
                        <a:pt x="2564" y="286"/>
                      </a:lnTo>
                      <a:lnTo>
                        <a:pt x="2556" y="282"/>
                      </a:lnTo>
                      <a:lnTo>
                        <a:pt x="2544" y="272"/>
                      </a:lnTo>
                      <a:lnTo>
                        <a:pt x="2532" y="260"/>
                      </a:lnTo>
                      <a:lnTo>
                        <a:pt x="2520" y="246"/>
                      </a:lnTo>
                      <a:lnTo>
                        <a:pt x="2510" y="234"/>
                      </a:lnTo>
                      <a:lnTo>
                        <a:pt x="2504" y="230"/>
                      </a:lnTo>
                      <a:lnTo>
                        <a:pt x="2498" y="226"/>
                      </a:lnTo>
                      <a:lnTo>
                        <a:pt x="2492" y="224"/>
                      </a:lnTo>
                      <a:lnTo>
                        <a:pt x="2486" y="224"/>
                      </a:lnTo>
                      <a:lnTo>
                        <a:pt x="2486" y="224"/>
                      </a:lnTo>
                      <a:lnTo>
                        <a:pt x="2456" y="230"/>
                      </a:lnTo>
                      <a:lnTo>
                        <a:pt x="2438" y="234"/>
                      </a:lnTo>
                      <a:lnTo>
                        <a:pt x="2422" y="240"/>
                      </a:lnTo>
                      <a:lnTo>
                        <a:pt x="2408" y="246"/>
                      </a:lnTo>
                      <a:lnTo>
                        <a:pt x="2398" y="252"/>
                      </a:lnTo>
                      <a:lnTo>
                        <a:pt x="2394" y="256"/>
                      </a:lnTo>
                      <a:lnTo>
                        <a:pt x="2392" y="262"/>
                      </a:lnTo>
                      <a:lnTo>
                        <a:pt x="2392" y="266"/>
                      </a:lnTo>
                      <a:lnTo>
                        <a:pt x="2394" y="270"/>
                      </a:lnTo>
                      <a:lnTo>
                        <a:pt x="2394" y="270"/>
                      </a:lnTo>
                      <a:lnTo>
                        <a:pt x="2398" y="274"/>
                      </a:lnTo>
                      <a:lnTo>
                        <a:pt x="2400" y="278"/>
                      </a:lnTo>
                      <a:lnTo>
                        <a:pt x="2406" y="280"/>
                      </a:lnTo>
                      <a:lnTo>
                        <a:pt x="2410" y="280"/>
                      </a:lnTo>
                      <a:lnTo>
                        <a:pt x="2420" y="278"/>
                      </a:lnTo>
                      <a:lnTo>
                        <a:pt x="2432" y="274"/>
                      </a:lnTo>
                      <a:lnTo>
                        <a:pt x="2456" y="264"/>
                      </a:lnTo>
                      <a:lnTo>
                        <a:pt x="2464" y="262"/>
                      </a:lnTo>
                      <a:lnTo>
                        <a:pt x="2468" y="262"/>
                      </a:lnTo>
                      <a:lnTo>
                        <a:pt x="2472" y="264"/>
                      </a:lnTo>
                      <a:lnTo>
                        <a:pt x="2472" y="264"/>
                      </a:lnTo>
                      <a:lnTo>
                        <a:pt x="2474" y="266"/>
                      </a:lnTo>
                      <a:lnTo>
                        <a:pt x="2476" y="268"/>
                      </a:lnTo>
                      <a:lnTo>
                        <a:pt x="2472" y="272"/>
                      </a:lnTo>
                      <a:lnTo>
                        <a:pt x="2456" y="278"/>
                      </a:lnTo>
                      <a:lnTo>
                        <a:pt x="2436" y="286"/>
                      </a:lnTo>
                      <a:lnTo>
                        <a:pt x="2428" y="292"/>
                      </a:lnTo>
                      <a:lnTo>
                        <a:pt x="2422" y="298"/>
                      </a:lnTo>
                      <a:lnTo>
                        <a:pt x="2422" y="298"/>
                      </a:lnTo>
                      <a:lnTo>
                        <a:pt x="2422" y="304"/>
                      </a:lnTo>
                      <a:lnTo>
                        <a:pt x="2424" y="308"/>
                      </a:lnTo>
                      <a:lnTo>
                        <a:pt x="2428" y="320"/>
                      </a:lnTo>
                      <a:lnTo>
                        <a:pt x="2440" y="342"/>
                      </a:lnTo>
                      <a:lnTo>
                        <a:pt x="2444" y="350"/>
                      </a:lnTo>
                      <a:lnTo>
                        <a:pt x="2444" y="352"/>
                      </a:lnTo>
                      <a:lnTo>
                        <a:pt x="2444" y="354"/>
                      </a:lnTo>
                      <a:lnTo>
                        <a:pt x="2436" y="350"/>
                      </a:lnTo>
                      <a:lnTo>
                        <a:pt x="2418" y="340"/>
                      </a:lnTo>
                      <a:lnTo>
                        <a:pt x="2418" y="340"/>
                      </a:lnTo>
                      <a:lnTo>
                        <a:pt x="2398" y="326"/>
                      </a:lnTo>
                      <a:lnTo>
                        <a:pt x="2382" y="318"/>
                      </a:lnTo>
                      <a:lnTo>
                        <a:pt x="2364" y="310"/>
                      </a:lnTo>
                      <a:lnTo>
                        <a:pt x="2354" y="306"/>
                      </a:lnTo>
                      <a:lnTo>
                        <a:pt x="2348" y="302"/>
                      </a:lnTo>
                      <a:lnTo>
                        <a:pt x="2340" y="294"/>
                      </a:lnTo>
                      <a:lnTo>
                        <a:pt x="2340" y="294"/>
                      </a:lnTo>
                      <a:lnTo>
                        <a:pt x="2334" y="288"/>
                      </a:lnTo>
                      <a:lnTo>
                        <a:pt x="2330" y="286"/>
                      </a:lnTo>
                      <a:lnTo>
                        <a:pt x="2326" y="288"/>
                      </a:lnTo>
                      <a:lnTo>
                        <a:pt x="2320" y="290"/>
                      </a:lnTo>
                      <a:lnTo>
                        <a:pt x="2314" y="296"/>
                      </a:lnTo>
                      <a:lnTo>
                        <a:pt x="2304" y="300"/>
                      </a:lnTo>
                      <a:lnTo>
                        <a:pt x="2286" y="304"/>
                      </a:lnTo>
                      <a:lnTo>
                        <a:pt x="2262" y="308"/>
                      </a:lnTo>
                      <a:lnTo>
                        <a:pt x="2262" y="308"/>
                      </a:lnTo>
                      <a:lnTo>
                        <a:pt x="2206" y="308"/>
                      </a:lnTo>
                      <a:lnTo>
                        <a:pt x="2180" y="308"/>
                      </a:lnTo>
                      <a:lnTo>
                        <a:pt x="2156" y="306"/>
                      </a:lnTo>
                      <a:lnTo>
                        <a:pt x="2140" y="302"/>
                      </a:lnTo>
                      <a:lnTo>
                        <a:pt x="2128" y="298"/>
                      </a:lnTo>
                      <a:lnTo>
                        <a:pt x="2124" y="296"/>
                      </a:lnTo>
                      <a:lnTo>
                        <a:pt x="2124" y="292"/>
                      </a:lnTo>
                      <a:lnTo>
                        <a:pt x="2126" y="288"/>
                      </a:lnTo>
                      <a:lnTo>
                        <a:pt x="2130" y="284"/>
                      </a:lnTo>
                      <a:lnTo>
                        <a:pt x="2130" y="284"/>
                      </a:lnTo>
                      <a:lnTo>
                        <a:pt x="2142" y="278"/>
                      </a:lnTo>
                      <a:lnTo>
                        <a:pt x="2154" y="274"/>
                      </a:lnTo>
                      <a:lnTo>
                        <a:pt x="2172" y="272"/>
                      </a:lnTo>
                      <a:lnTo>
                        <a:pt x="2178" y="270"/>
                      </a:lnTo>
                      <a:lnTo>
                        <a:pt x="2180" y="268"/>
                      </a:lnTo>
                      <a:lnTo>
                        <a:pt x="2178" y="264"/>
                      </a:lnTo>
                      <a:lnTo>
                        <a:pt x="2170" y="256"/>
                      </a:lnTo>
                      <a:lnTo>
                        <a:pt x="2170" y="256"/>
                      </a:lnTo>
                      <a:lnTo>
                        <a:pt x="2154" y="240"/>
                      </a:lnTo>
                      <a:lnTo>
                        <a:pt x="2144" y="232"/>
                      </a:lnTo>
                      <a:lnTo>
                        <a:pt x="2134" y="228"/>
                      </a:lnTo>
                      <a:lnTo>
                        <a:pt x="2124" y="222"/>
                      </a:lnTo>
                      <a:lnTo>
                        <a:pt x="2110" y="220"/>
                      </a:lnTo>
                      <a:lnTo>
                        <a:pt x="2096" y="220"/>
                      </a:lnTo>
                      <a:lnTo>
                        <a:pt x="2080" y="220"/>
                      </a:lnTo>
                      <a:lnTo>
                        <a:pt x="2080" y="220"/>
                      </a:lnTo>
                      <a:lnTo>
                        <a:pt x="2064" y="222"/>
                      </a:lnTo>
                      <a:lnTo>
                        <a:pt x="2046" y="220"/>
                      </a:lnTo>
                      <a:lnTo>
                        <a:pt x="2030" y="218"/>
                      </a:lnTo>
                      <a:lnTo>
                        <a:pt x="2014" y="212"/>
                      </a:lnTo>
                      <a:lnTo>
                        <a:pt x="1982" y="202"/>
                      </a:lnTo>
                      <a:lnTo>
                        <a:pt x="1948" y="194"/>
                      </a:lnTo>
                      <a:lnTo>
                        <a:pt x="1948" y="194"/>
                      </a:lnTo>
                      <a:lnTo>
                        <a:pt x="1932" y="190"/>
                      </a:lnTo>
                      <a:lnTo>
                        <a:pt x="1918" y="184"/>
                      </a:lnTo>
                      <a:lnTo>
                        <a:pt x="1890" y="172"/>
                      </a:lnTo>
                      <a:lnTo>
                        <a:pt x="1876" y="166"/>
                      </a:lnTo>
                      <a:lnTo>
                        <a:pt x="1862" y="160"/>
                      </a:lnTo>
                      <a:lnTo>
                        <a:pt x="1848" y="158"/>
                      </a:lnTo>
                      <a:lnTo>
                        <a:pt x="1832" y="158"/>
                      </a:lnTo>
                      <a:lnTo>
                        <a:pt x="1832" y="158"/>
                      </a:lnTo>
                      <a:lnTo>
                        <a:pt x="1820" y="160"/>
                      </a:lnTo>
                      <a:lnTo>
                        <a:pt x="1812" y="164"/>
                      </a:lnTo>
                      <a:lnTo>
                        <a:pt x="1808" y="170"/>
                      </a:lnTo>
                      <a:lnTo>
                        <a:pt x="1806" y="176"/>
                      </a:lnTo>
                      <a:lnTo>
                        <a:pt x="1804" y="182"/>
                      </a:lnTo>
                      <a:lnTo>
                        <a:pt x="1800" y="186"/>
                      </a:lnTo>
                      <a:lnTo>
                        <a:pt x="1792" y="188"/>
                      </a:lnTo>
                      <a:lnTo>
                        <a:pt x="1780" y="188"/>
                      </a:lnTo>
                      <a:lnTo>
                        <a:pt x="1780" y="188"/>
                      </a:lnTo>
                      <a:lnTo>
                        <a:pt x="1774" y="186"/>
                      </a:lnTo>
                      <a:lnTo>
                        <a:pt x="1768" y="184"/>
                      </a:lnTo>
                      <a:lnTo>
                        <a:pt x="1764" y="180"/>
                      </a:lnTo>
                      <a:lnTo>
                        <a:pt x="1762" y="176"/>
                      </a:lnTo>
                      <a:lnTo>
                        <a:pt x="1760" y="166"/>
                      </a:lnTo>
                      <a:lnTo>
                        <a:pt x="1760" y="156"/>
                      </a:lnTo>
                      <a:lnTo>
                        <a:pt x="1760" y="146"/>
                      </a:lnTo>
                      <a:lnTo>
                        <a:pt x="1758" y="138"/>
                      </a:lnTo>
                      <a:lnTo>
                        <a:pt x="1756" y="136"/>
                      </a:lnTo>
                      <a:lnTo>
                        <a:pt x="1750" y="134"/>
                      </a:lnTo>
                      <a:lnTo>
                        <a:pt x="1744" y="134"/>
                      </a:lnTo>
                      <a:lnTo>
                        <a:pt x="1736" y="134"/>
                      </a:lnTo>
                      <a:lnTo>
                        <a:pt x="1736" y="134"/>
                      </a:lnTo>
                      <a:lnTo>
                        <a:pt x="1732" y="136"/>
                      </a:lnTo>
                      <a:lnTo>
                        <a:pt x="1730" y="140"/>
                      </a:lnTo>
                      <a:lnTo>
                        <a:pt x="1726" y="148"/>
                      </a:lnTo>
                      <a:lnTo>
                        <a:pt x="1724" y="172"/>
                      </a:lnTo>
                      <a:lnTo>
                        <a:pt x="1720" y="182"/>
                      </a:lnTo>
                      <a:lnTo>
                        <a:pt x="1718" y="186"/>
                      </a:lnTo>
                      <a:lnTo>
                        <a:pt x="1716" y="190"/>
                      </a:lnTo>
                      <a:lnTo>
                        <a:pt x="1712" y="190"/>
                      </a:lnTo>
                      <a:lnTo>
                        <a:pt x="1706" y="190"/>
                      </a:lnTo>
                      <a:lnTo>
                        <a:pt x="1698" y="188"/>
                      </a:lnTo>
                      <a:lnTo>
                        <a:pt x="1688" y="184"/>
                      </a:lnTo>
                      <a:lnTo>
                        <a:pt x="1688" y="184"/>
                      </a:lnTo>
                      <a:lnTo>
                        <a:pt x="1684" y="182"/>
                      </a:lnTo>
                      <a:lnTo>
                        <a:pt x="1678" y="176"/>
                      </a:lnTo>
                      <a:lnTo>
                        <a:pt x="1668" y="162"/>
                      </a:lnTo>
                      <a:lnTo>
                        <a:pt x="1650" y="132"/>
                      </a:lnTo>
                      <a:lnTo>
                        <a:pt x="1640" y="116"/>
                      </a:lnTo>
                      <a:lnTo>
                        <a:pt x="1630" y="106"/>
                      </a:lnTo>
                      <a:lnTo>
                        <a:pt x="1624" y="104"/>
                      </a:lnTo>
                      <a:lnTo>
                        <a:pt x="1620" y="102"/>
                      </a:lnTo>
                      <a:lnTo>
                        <a:pt x="1614" y="102"/>
                      </a:lnTo>
                      <a:lnTo>
                        <a:pt x="1608" y="106"/>
                      </a:lnTo>
                      <a:lnTo>
                        <a:pt x="1608" y="106"/>
                      </a:lnTo>
                      <a:lnTo>
                        <a:pt x="1600" y="114"/>
                      </a:lnTo>
                      <a:lnTo>
                        <a:pt x="1598" y="116"/>
                      </a:lnTo>
                      <a:lnTo>
                        <a:pt x="1600" y="118"/>
                      </a:lnTo>
                      <a:lnTo>
                        <a:pt x="1604" y="120"/>
                      </a:lnTo>
                      <a:lnTo>
                        <a:pt x="1610" y="122"/>
                      </a:lnTo>
                      <a:lnTo>
                        <a:pt x="1616" y="124"/>
                      </a:lnTo>
                      <a:lnTo>
                        <a:pt x="1616" y="126"/>
                      </a:lnTo>
                      <a:lnTo>
                        <a:pt x="1616" y="130"/>
                      </a:lnTo>
                      <a:lnTo>
                        <a:pt x="1610" y="138"/>
                      </a:lnTo>
                      <a:lnTo>
                        <a:pt x="1592" y="150"/>
                      </a:lnTo>
                      <a:lnTo>
                        <a:pt x="1592" y="150"/>
                      </a:lnTo>
                      <a:lnTo>
                        <a:pt x="1574" y="160"/>
                      </a:lnTo>
                      <a:lnTo>
                        <a:pt x="1572" y="160"/>
                      </a:lnTo>
                      <a:lnTo>
                        <a:pt x="1570" y="158"/>
                      </a:lnTo>
                      <a:lnTo>
                        <a:pt x="1568" y="156"/>
                      </a:lnTo>
                      <a:lnTo>
                        <a:pt x="1560" y="156"/>
                      </a:lnTo>
                      <a:lnTo>
                        <a:pt x="1546" y="160"/>
                      </a:lnTo>
                      <a:lnTo>
                        <a:pt x="1522" y="168"/>
                      </a:lnTo>
                      <a:lnTo>
                        <a:pt x="1522" y="168"/>
                      </a:lnTo>
                      <a:lnTo>
                        <a:pt x="1482" y="180"/>
                      </a:lnTo>
                      <a:lnTo>
                        <a:pt x="1476" y="182"/>
                      </a:lnTo>
                      <a:lnTo>
                        <a:pt x="1476" y="180"/>
                      </a:lnTo>
                      <a:lnTo>
                        <a:pt x="1476" y="180"/>
                      </a:lnTo>
                      <a:lnTo>
                        <a:pt x="1494" y="168"/>
                      </a:lnTo>
                      <a:lnTo>
                        <a:pt x="1526" y="152"/>
                      </a:lnTo>
                      <a:lnTo>
                        <a:pt x="1526" y="152"/>
                      </a:lnTo>
                      <a:lnTo>
                        <a:pt x="1552" y="140"/>
                      </a:lnTo>
                      <a:lnTo>
                        <a:pt x="1558" y="136"/>
                      </a:lnTo>
                      <a:lnTo>
                        <a:pt x="1560" y="132"/>
                      </a:lnTo>
                      <a:lnTo>
                        <a:pt x="1560" y="132"/>
                      </a:lnTo>
                      <a:lnTo>
                        <a:pt x="1556" y="132"/>
                      </a:lnTo>
                      <a:lnTo>
                        <a:pt x="1538" y="134"/>
                      </a:lnTo>
                      <a:lnTo>
                        <a:pt x="1538" y="134"/>
                      </a:lnTo>
                      <a:lnTo>
                        <a:pt x="1530" y="136"/>
                      </a:lnTo>
                      <a:lnTo>
                        <a:pt x="1522" y="134"/>
                      </a:lnTo>
                      <a:lnTo>
                        <a:pt x="1510" y="134"/>
                      </a:lnTo>
                      <a:lnTo>
                        <a:pt x="1506" y="134"/>
                      </a:lnTo>
                      <a:lnTo>
                        <a:pt x="1498" y="136"/>
                      </a:lnTo>
                      <a:lnTo>
                        <a:pt x="1488" y="140"/>
                      </a:lnTo>
                      <a:lnTo>
                        <a:pt x="1474" y="148"/>
                      </a:lnTo>
                      <a:lnTo>
                        <a:pt x="1474" y="148"/>
                      </a:lnTo>
                      <a:lnTo>
                        <a:pt x="1462" y="156"/>
                      </a:lnTo>
                      <a:lnTo>
                        <a:pt x="1454" y="160"/>
                      </a:lnTo>
                      <a:lnTo>
                        <a:pt x="1448" y="160"/>
                      </a:lnTo>
                      <a:lnTo>
                        <a:pt x="1442" y="162"/>
                      </a:lnTo>
                      <a:lnTo>
                        <a:pt x="1438" y="162"/>
                      </a:lnTo>
                      <a:lnTo>
                        <a:pt x="1432" y="164"/>
                      </a:lnTo>
                      <a:lnTo>
                        <a:pt x="1422" y="168"/>
                      </a:lnTo>
                      <a:lnTo>
                        <a:pt x="1406" y="178"/>
                      </a:lnTo>
                      <a:lnTo>
                        <a:pt x="1406" y="178"/>
                      </a:lnTo>
                      <a:lnTo>
                        <a:pt x="1378" y="198"/>
                      </a:lnTo>
                      <a:lnTo>
                        <a:pt x="1358" y="210"/>
                      </a:lnTo>
                      <a:lnTo>
                        <a:pt x="1352" y="214"/>
                      </a:lnTo>
                      <a:lnTo>
                        <a:pt x="1350" y="218"/>
                      </a:lnTo>
                      <a:lnTo>
                        <a:pt x="1350" y="224"/>
                      </a:lnTo>
                      <a:lnTo>
                        <a:pt x="1352" y="230"/>
                      </a:lnTo>
                      <a:lnTo>
                        <a:pt x="1352" y="230"/>
                      </a:lnTo>
                      <a:lnTo>
                        <a:pt x="1352" y="234"/>
                      </a:lnTo>
                      <a:lnTo>
                        <a:pt x="1352" y="236"/>
                      </a:lnTo>
                      <a:lnTo>
                        <a:pt x="1340" y="232"/>
                      </a:lnTo>
                      <a:lnTo>
                        <a:pt x="1332" y="230"/>
                      </a:lnTo>
                      <a:lnTo>
                        <a:pt x="1324" y="228"/>
                      </a:lnTo>
                      <a:lnTo>
                        <a:pt x="1316" y="230"/>
                      </a:lnTo>
                      <a:lnTo>
                        <a:pt x="1308" y="232"/>
                      </a:lnTo>
                      <a:lnTo>
                        <a:pt x="1308" y="232"/>
                      </a:lnTo>
                      <a:lnTo>
                        <a:pt x="1300" y="236"/>
                      </a:lnTo>
                      <a:lnTo>
                        <a:pt x="1296" y="236"/>
                      </a:lnTo>
                      <a:lnTo>
                        <a:pt x="1294" y="236"/>
                      </a:lnTo>
                      <a:lnTo>
                        <a:pt x="1290" y="232"/>
                      </a:lnTo>
                      <a:lnTo>
                        <a:pt x="1286" y="228"/>
                      </a:lnTo>
                      <a:lnTo>
                        <a:pt x="1280" y="226"/>
                      </a:lnTo>
                      <a:lnTo>
                        <a:pt x="1270" y="224"/>
                      </a:lnTo>
                      <a:lnTo>
                        <a:pt x="1258" y="222"/>
                      </a:lnTo>
                      <a:lnTo>
                        <a:pt x="1258" y="222"/>
                      </a:lnTo>
                      <a:lnTo>
                        <a:pt x="1236" y="220"/>
                      </a:lnTo>
                      <a:lnTo>
                        <a:pt x="1216" y="214"/>
                      </a:lnTo>
                      <a:lnTo>
                        <a:pt x="1198" y="206"/>
                      </a:lnTo>
                      <a:lnTo>
                        <a:pt x="1178" y="196"/>
                      </a:lnTo>
                      <a:lnTo>
                        <a:pt x="1160" y="186"/>
                      </a:lnTo>
                      <a:lnTo>
                        <a:pt x="1138" y="178"/>
                      </a:lnTo>
                      <a:lnTo>
                        <a:pt x="1114" y="172"/>
                      </a:lnTo>
                      <a:lnTo>
                        <a:pt x="1102" y="172"/>
                      </a:lnTo>
                      <a:lnTo>
                        <a:pt x="1088" y="172"/>
                      </a:lnTo>
                      <a:lnTo>
                        <a:pt x="1088" y="172"/>
                      </a:lnTo>
                      <a:lnTo>
                        <a:pt x="1074" y="170"/>
                      </a:lnTo>
                      <a:lnTo>
                        <a:pt x="1062" y="168"/>
                      </a:lnTo>
                      <a:lnTo>
                        <a:pt x="1052" y="162"/>
                      </a:lnTo>
                      <a:lnTo>
                        <a:pt x="1044" y="158"/>
                      </a:lnTo>
                      <a:lnTo>
                        <a:pt x="1036" y="152"/>
                      </a:lnTo>
                      <a:lnTo>
                        <a:pt x="1026" y="146"/>
                      </a:lnTo>
                      <a:lnTo>
                        <a:pt x="1014" y="142"/>
                      </a:lnTo>
                      <a:lnTo>
                        <a:pt x="998" y="140"/>
                      </a:lnTo>
                      <a:lnTo>
                        <a:pt x="998" y="140"/>
                      </a:lnTo>
                      <a:lnTo>
                        <a:pt x="982" y="138"/>
                      </a:lnTo>
                      <a:lnTo>
                        <a:pt x="970" y="140"/>
                      </a:lnTo>
                      <a:lnTo>
                        <a:pt x="950" y="144"/>
                      </a:lnTo>
                      <a:lnTo>
                        <a:pt x="940" y="146"/>
                      </a:lnTo>
                      <a:lnTo>
                        <a:pt x="932" y="146"/>
                      </a:lnTo>
                      <a:lnTo>
                        <a:pt x="922" y="146"/>
                      </a:lnTo>
                      <a:lnTo>
                        <a:pt x="912" y="142"/>
                      </a:lnTo>
                      <a:lnTo>
                        <a:pt x="912" y="142"/>
                      </a:lnTo>
                      <a:lnTo>
                        <a:pt x="898" y="138"/>
                      </a:lnTo>
                      <a:lnTo>
                        <a:pt x="884" y="134"/>
                      </a:lnTo>
                      <a:lnTo>
                        <a:pt x="852" y="132"/>
                      </a:lnTo>
                      <a:lnTo>
                        <a:pt x="816" y="128"/>
                      </a:lnTo>
                      <a:lnTo>
                        <a:pt x="798" y="122"/>
                      </a:lnTo>
                      <a:lnTo>
                        <a:pt x="778" y="116"/>
                      </a:lnTo>
                      <a:lnTo>
                        <a:pt x="778" y="116"/>
                      </a:lnTo>
                      <a:lnTo>
                        <a:pt x="758" y="110"/>
                      </a:lnTo>
                      <a:lnTo>
                        <a:pt x="744" y="108"/>
                      </a:lnTo>
                      <a:lnTo>
                        <a:pt x="732" y="108"/>
                      </a:lnTo>
                      <a:lnTo>
                        <a:pt x="722" y="110"/>
                      </a:lnTo>
                      <a:lnTo>
                        <a:pt x="710" y="114"/>
                      </a:lnTo>
                      <a:lnTo>
                        <a:pt x="698" y="116"/>
                      </a:lnTo>
                      <a:lnTo>
                        <a:pt x="682" y="114"/>
                      </a:lnTo>
                      <a:lnTo>
                        <a:pt x="664" y="110"/>
                      </a:lnTo>
                      <a:lnTo>
                        <a:pt x="664" y="110"/>
                      </a:lnTo>
                      <a:lnTo>
                        <a:pt x="648" y="104"/>
                      </a:lnTo>
                      <a:lnTo>
                        <a:pt x="640" y="98"/>
                      </a:lnTo>
                      <a:lnTo>
                        <a:pt x="636" y="94"/>
                      </a:lnTo>
                      <a:lnTo>
                        <a:pt x="636" y="90"/>
                      </a:lnTo>
                      <a:lnTo>
                        <a:pt x="634" y="86"/>
                      </a:lnTo>
                      <a:lnTo>
                        <a:pt x="630" y="82"/>
                      </a:lnTo>
                      <a:lnTo>
                        <a:pt x="622" y="82"/>
                      </a:lnTo>
                      <a:lnTo>
                        <a:pt x="604" y="80"/>
                      </a:lnTo>
                      <a:lnTo>
                        <a:pt x="604" y="80"/>
                      </a:lnTo>
                      <a:lnTo>
                        <a:pt x="572" y="82"/>
                      </a:lnTo>
                      <a:lnTo>
                        <a:pt x="556" y="82"/>
                      </a:lnTo>
                      <a:lnTo>
                        <a:pt x="552" y="82"/>
                      </a:lnTo>
                      <a:lnTo>
                        <a:pt x="548" y="80"/>
                      </a:lnTo>
                      <a:lnTo>
                        <a:pt x="540" y="72"/>
                      </a:lnTo>
                      <a:lnTo>
                        <a:pt x="540" y="72"/>
                      </a:lnTo>
                      <a:lnTo>
                        <a:pt x="534" y="66"/>
                      </a:lnTo>
                      <a:lnTo>
                        <a:pt x="528" y="66"/>
                      </a:lnTo>
                      <a:lnTo>
                        <a:pt x="524" y="66"/>
                      </a:lnTo>
                      <a:lnTo>
                        <a:pt x="518" y="68"/>
                      </a:lnTo>
                      <a:lnTo>
                        <a:pt x="510" y="70"/>
                      </a:lnTo>
                      <a:lnTo>
                        <a:pt x="506" y="70"/>
                      </a:lnTo>
                      <a:lnTo>
                        <a:pt x="500" y="66"/>
                      </a:lnTo>
                      <a:lnTo>
                        <a:pt x="500" y="66"/>
                      </a:lnTo>
                      <a:lnTo>
                        <a:pt x="488" y="56"/>
                      </a:lnTo>
                      <a:lnTo>
                        <a:pt x="482" y="52"/>
                      </a:lnTo>
                      <a:lnTo>
                        <a:pt x="474" y="50"/>
                      </a:lnTo>
                      <a:lnTo>
                        <a:pt x="466" y="50"/>
                      </a:lnTo>
                      <a:lnTo>
                        <a:pt x="456" y="52"/>
                      </a:lnTo>
                      <a:lnTo>
                        <a:pt x="444" y="58"/>
                      </a:lnTo>
                      <a:lnTo>
                        <a:pt x="432" y="68"/>
                      </a:lnTo>
                      <a:lnTo>
                        <a:pt x="432" y="68"/>
                      </a:lnTo>
                      <a:lnTo>
                        <a:pt x="418" y="78"/>
                      </a:lnTo>
                      <a:lnTo>
                        <a:pt x="404" y="82"/>
                      </a:lnTo>
                      <a:lnTo>
                        <a:pt x="392" y="84"/>
                      </a:lnTo>
                      <a:lnTo>
                        <a:pt x="378" y="84"/>
                      </a:lnTo>
                      <a:lnTo>
                        <a:pt x="364" y="84"/>
                      </a:lnTo>
                      <a:lnTo>
                        <a:pt x="348" y="86"/>
                      </a:lnTo>
                      <a:lnTo>
                        <a:pt x="330" y="94"/>
                      </a:lnTo>
                      <a:lnTo>
                        <a:pt x="310" y="106"/>
                      </a:lnTo>
                      <a:lnTo>
                        <a:pt x="310" y="106"/>
                      </a:lnTo>
                      <a:lnTo>
                        <a:pt x="300" y="114"/>
                      </a:lnTo>
                      <a:lnTo>
                        <a:pt x="290" y="120"/>
                      </a:lnTo>
                      <a:lnTo>
                        <a:pt x="282" y="122"/>
                      </a:lnTo>
                      <a:lnTo>
                        <a:pt x="274" y="124"/>
                      </a:lnTo>
                      <a:lnTo>
                        <a:pt x="260" y="126"/>
                      </a:lnTo>
                      <a:lnTo>
                        <a:pt x="250" y="124"/>
                      </a:lnTo>
                      <a:lnTo>
                        <a:pt x="240" y="124"/>
                      </a:lnTo>
                      <a:lnTo>
                        <a:pt x="236" y="124"/>
                      </a:lnTo>
                      <a:lnTo>
                        <a:pt x="230" y="126"/>
                      </a:lnTo>
                      <a:lnTo>
                        <a:pt x="226" y="130"/>
                      </a:lnTo>
                      <a:lnTo>
                        <a:pt x="222" y="134"/>
                      </a:lnTo>
                      <a:lnTo>
                        <a:pt x="212" y="152"/>
                      </a:lnTo>
                      <a:lnTo>
                        <a:pt x="212" y="152"/>
                      </a:lnTo>
                      <a:lnTo>
                        <a:pt x="202" y="172"/>
                      </a:lnTo>
                      <a:lnTo>
                        <a:pt x="192" y="188"/>
                      </a:lnTo>
                      <a:lnTo>
                        <a:pt x="182" y="202"/>
                      </a:lnTo>
                      <a:lnTo>
                        <a:pt x="172" y="212"/>
                      </a:lnTo>
                      <a:lnTo>
                        <a:pt x="158" y="220"/>
                      </a:lnTo>
                      <a:lnTo>
                        <a:pt x="142" y="224"/>
                      </a:lnTo>
                      <a:lnTo>
                        <a:pt x="122" y="228"/>
                      </a:lnTo>
                      <a:lnTo>
                        <a:pt x="96" y="228"/>
                      </a:lnTo>
                      <a:lnTo>
                        <a:pt x="96" y="228"/>
                      </a:lnTo>
                      <a:lnTo>
                        <a:pt x="84" y="230"/>
                      </a:lnTo>
                      <a:lnTo>
                        <a:pt x="78" y="232"/>
                      </a:lnTo>
                      <a:lnTo>
                        <a:pt x="74" y="236"/>
                      </a:lnTo>
                      <a:lnTo>
                        <a:pt x="74" y="240"/>
                      </a:lnTo>
                      <a:lnTo>
                        <a:pt x="74" y="244"/>
                      </a:lnTo>
                      <a:lnTo>
                        <a:pt x="72" y="250"/>
                      </a:lnTo>
                      <a:lnTo>
                        <a:pt x="66" y="254"/>
                      </a:lnTo>
                      <a:lnTo>
                        <a:pt x="58" y="258"/>
                      </a:lnTo>
                      <a:lnTo>
                        <a:pt x="58" y="258"/>
                      </a:lnTo>
                      <a:lnTo>
                        <a:pt x="54" y="260"/>
                      </a:lnTo>
                      <a:lnTo>
                        <a:pt x="52" y="262"/>
                      </a:lnTo>
                      <a:lnTo>
                        <a:pt x="54" y="266"/>
                      </a:lnTo>
                      <a:lnTo>
                        <a:pt x="58" y="268"/>
                      </a:lnTo>
                      <a:lnTo>
                        <a:pt x="72" y="274"/>
                      </a:lnTo>
                      <a:lnTo>
                        <a:pt x="92" y="282"/>
                      </a:lnTo>
                      <a:lnTo>
                        <a:pt x="114" y="292"/>
                      </a:lnTo>
                      <a:lnTo>
                        <a:pt x="136" y="304"/>
                      </a:lnTo>
                      <a:lnTo>
                        <a:pt x="156" y="318"/>
                      </a:lnTo>
                      <a:lnTo>
                        <a:pt x="162" y="326"/>
                      </a:lnTo>
                      <a:lnTo>
                        <a:pt x="168" y="334"/>
                      </a:lnTo>
                      <a:lnTo>
                        <a:pt x="168" y="334"/>
                      </a:lnTo>
                      <a:lnTo>
                        <a:pt x="172" y="342"/>
                      </a:lnTo>
                      <a:lnTo>
                        <a:pt x="176" y="346"/>
                      </a:lnTo>
                      <a:lnTo>
                        <a:pt x="186" y="354"/>
                      </a:lnTo>
                      <a:lnTo>
                        <a:pt x="196" y="356"/>
                      </a:lnTo>
                      <a:lnTo>
                        <a:pt x="206" y="356"/>
                      </a:lnTo>
                      <a:lnTo>
                        <a:pt x="212" y="356"/>
                      </a:lnTo>
                      <a:lnTo>
                        <a:pt x="218" y="356"/>
                      </a:lnTo>
                      <a:lnTo>
                        <a:pt x="220" y="356"/>
                      </a:lnTo>
                      <a:lnTo>
                        <a:pt x="222" y="358"/>
                      </a:lnTo>
                      <a:lnTo>
                        <a:pt x="220" y="364"/>
                      </a:lnTo>
                      <a:lnTo>
                        <a:pt x="220" y="364"/>
                      </a:lnTo>
                      <a:lnTo>
                        <a:pt x="220" y="372"/>
                      </a:lnTo>
                      <a:lnTo>
                        <a:pt x="220" y="376"/>
                      </a:lnTo>
                      <a:lnTo>
                        <a:pt x="224" y="378"/>
                      </a:lnTo>
                      <a:lnTo>
                        <a:pt x="228" y="380"/>
                      </a:lnTo>
                      <a:lnTo>
                        <a:pt x="232" y="380"/>
                      </a:lnTo>
                      <a:lnTo>
                        <a:pt x="236" y="382"/>
                      </a:lnTo>
                      <a:lnTo>
                        <a:pt x="240" y="386"/>
                      </a:lnTo>
                      <a:lnTo>
                        <a:pt x="242" y="392"/>
                      </a:lnTo>
                      <a:lnTo>
                        <a:pt x="242" y="392"/>
                      </a:lnTo>
                      <a:lnTo>
                        <a:pt x="244" y="400"/>
                      </a:lnTo>
                      <a:lnTo>
                        <a:pt x="248" y="402"/>
                      </a:lnTo>
                      <a:lnTo>
                        <a:pt x="254" y="404"/>
                      </a:lnTo>
                      <a:lnTo>
                        <a:pt x="260" y="402"/>
                      </a:lnTo>
                      <a:lnTo>
                        <a:pt x="266" y="402"/>
                      </a:lnTo>
                      <a:lnTo>
                        <a:pt x="270" y="402"/>
                      </a:lnTo>
                      <a:lnTo>
                        <a:pt x="274" y="404"/>
                      </a:lnTo>
                      <a:lnTo>
                        <a:pt x="276" y="410"/>
                      </a:lnTo>
                      <a:lnTo>
                        <a:pt x="276" y="410"/>
                      </a:lnTo>
                      <a:lnTo>
                        <a:pt x="274" y="418"/>
                      </a:lnTo>
                      <a:lnTo>
                        <a:pt x="272" y="418"/>
                      </a:lnTo>
                      <a:lnTo>
                        <a:pt x="270" y="418"/>
                      </a:lnTo>
                      <a:lnTo>
                        <a:pt x="266" y="416"/>
                      </a:lnTo>
                      <a:lnTo>
                        <a:pt x="262" y="416"/>
                      </a:lnTo>
                      <a:lnTo>
                        <a:pt x="258" y="418"/>
                      </a:lnTo>
                      <a:lnTo>
                        <a:pt x="252" y="424"/>
                      </a:lnTo>
                      <a:lnTo>
                        <a:pt x="252" y="424"/>
                      </a:lnTo>
                      <a:lnTo>
                        <a:pt x="250" y="426"/>
                      </a:lnTo>
                      <a:lnTo>
                        <a:pt x="248" y="426"/>
                      </a:lnTo>
                      <a:lnTo>
                        <a:pt x="240" y="422"/>
                      </a:lnTo>
                      <a:lnTo>
                        <a:pt x="234" y="420"/>
                      </a:lnTo>
                      <a:lnTo>
                        <a:pt x="224" y="420"/>
                      </a:lnTo>
                      <a:lnTo>
                        <a:pt x="212" y="420"/>
                      </a:lnTo>
                      <a:lnTo>
                        <a:pt x="194" y="422"/>
                      </a:lnTo>
                      <a:lnTo>
                        <a:pt x="194" y="422"/>
                      </a:lnTo>
                      <a:lnTo>
                        <a:pt x="186" y="422"/>
                      </a:lnTo>
                      <a:lnTo>
                        <a:pt x="180" y="420"/>
                      </a:lnTo>
                      <a:lnTo>
                        <a:pt x="176" y="418"/>
                      </a:lnTo>
                      <a:lnTo>
                        <a:pt x="174" y="416"/>
                      </a:lnTo>
                      <a:lnTo>
                        <a:pt x="174" y="408"/>
                      </a:lnTo>
                      <a:lnTo>
                        <a:pt x="176" y="398"/>
                      </a:lnTo>
                      <a:lnTo>
                        <a:pt x="176" y="390"/>
                      </a:lnTo>
                      <a:lnTo>
                        <a:pt x="174" y="388"/>
                      </a:lnTo>
                      <a:lnTo>
                        <a:pt x="172" y="384"/>
                      </a:lnTo>
                      <a:lnTo>
                        <a:pt x="168" y="384"/>
                      </a:lnTo>
                      <a:lnTo>
                        <a:pt x="162" y="384"/>
                      </a:lnTo>
                      <a:lnTo>
                        <a:pt x="140" y="388"/>
                      </a:lnTo>
                      <a:lnTo>
                        <a:pt x="140" y="388"/>
                      </a:lnTo>
                      <a:lnTo>
                        <a:pt x="116" y="396"/>
                      </a:lnTo>
                      <a:lnTo>
                        <a:pt x="92" y="406"/>
                      </a:lnTo>
                      <a:lnTo>
                        <a:pt x="56" y="424"/>
                      </a:lnTo>
                      <a:lnTo>
                        <a:pt x="28" y="440"/>
                      </a:lnTo>
                      <a:lnTo>
                        <a:pt x="18" y="444"/>
                      </a:lnTo>
                      <a:lnTo>
                        <a:pt x="10" y="446"/>
                      </a:lnTo>
                      <a:lnTo>
                        <a:pt x="10" y="446"/>
                      </a:lnTo>
                      <a:lnTo>
                        <a:pt x="4" y="448"/>
                      </a:lnTo>
                      <a:lnTo>
                        <a:pt x="0" y="452"/>
                      </a:lnTo>
                      <a:lnTo>
                        <a:pt x="0" y="456"/>
                      </a:lnTo>
                      <a:lnTo>
                        <a:pt x="2" y="460"/>
                      </a:lnTo>
                      <a:lnTo>
                        <a:pt x="8" y="466"/>
                      </a:lnTo>
                      <a:lnTo>
                        <a:pt x="16" y="470"/>
                      </a:lnTo>
                      <a:lnTo>
                        <a:pt x="28" y="472"/>
                      </a:lnTo>
                      <a:lnTo>
                        <a:pt x="42" y="474"/>
                      </a:lnTo>
                      <a:lnTo>
                        <a:pt x="42" y="474"/>
                      </a:lnTo>
                      <a:lnTo>
                        <a:pt x="54" y="474"/>
                      </a:lnTo>
                      <a:lnTo>
                        <a:pt x="60" y="478"/>
                      </a:lnTo>
                      <a:lnTo>
                        <a:pt x="58" y="480"/>
                      </a:lnTo>
                      <a:lnTo>
                        <a:pt x="56" y="484"/>
                      </a:lnTo>
                      <a:lnTo>
                        <a:pt x="52" y="488"/>
                      </a:lnTo>
                      <a:lnTo>
                        <a:pt x="50" y="492"/>
                      </a:lnTo>
                      <a:lnTo>
                        <a:pt x="50" y="498"/>
                      </a:lnTo>
                      <a:lnTo>
                        <a:pt x="56" y="502"/>
                      </a:lnTo>
                      <a:lnTo>
                        <a:pt x="56" y="502"/>
                      </a:lnTo>
                      <a:lnTo>
                        <a:pt x="64" y="506"/>
                      </a:lnTo>
                      <a:lnTo>
                        <a:pt x="66" y="512"/>
                      </a:lnTo>
                      <a:lnTo>
                        <a:pt x="68" y="520"/>
                      </a:lnTo>
                      <a:lnTo>
                        <a:pt x="70" y="524"/>
                      </a:lnTo>
                      <a:lnTo>
                        <a:pt x="74" y="528"/>
                      </a:lnTo>
                      <a:lnTo>
                        <a:pt x="82" y="532"/>
                      </a:lnTo>
                      <a:lnTo>
                        <a:pt x="94" y="534"/>
                      </a:lnTo>
                      <a:lnTo>
                        <a:pt x="94" y="534"/>
                      </a:lnTo>
                      <a:lnTo>
                        <a:pt x="110" y="534"/>
                      </a:lnTo>
                      <a:lnTo>
                        <a:pt x="122" y="534"/>
                      </a:lnTo>
                      <a:lnTo>
                        <a:pt x="144" y="528"/>
                      </a:lnTo>
                      <a:lnTo>
                        <a:pt x="154" y="526"/>
                      </a:lnTo>
                      <a:lnTo>
                        <a:pt x="166" y="526"/>
                      </a:lnTo>
                      <a:lnTo>
                        <a:pt x="176" y="528"/>
                      </a:lnTo>
                      <a:lnTo>
                        <a:pt x="190" y="534"/>
                      </a:lnTo>
                      <a:lnTo>
                        <a:pt x="190" y="534"/>
                      </a:lnTo>
                      <a:lnTo>
                        <a:pt x="198" y="536"/>
                      </a:lnTo>
                      <a:lnTo>
                        <a:pt x="204" y="538"/>
                      </a:lnTo>
                      <a:lnTo>
                        <a:pt x="210" y="538"/>
                      </a:lnTo>
                      <a:lnTo>
                        <a:pt x="218" y="536"/>
                      </a:lnTo>
                      <a:lnTo>
                        <a:pt x="230" y="530"/>
                      </a:lnTo>
                      <a:lnTo>
                        <a:pt x="242" y="522"/>
                      </a:lnTo>
                      <a:lnTo>
                        <a:pt x="254" y="512"/>
                      </a:lnTo>
                      <a:lnTo>
                        <a:pt x="266" y="506"/>
                      </a:lnTo>
                      <a:lnTo>
                        <a:pt x="270" y="506"/>
                      </a:lnTo>
                      <a:lnTo>
                        <a:pt x="276" y="506"/>
                      </a:lnTo>
                      <a:lnTo>
                        <a:pt x="280" y="508"/>
                      </a:lnTo>
                      <a:lnTo>
                        <a:pt x="286" y="510"/>
                      </a:lnTo>
                      <a:lnTo>
                        <a:pt x="286" y="510"/>
                      </a:lnTo>
                      <a:lnTo>
                        <a:pt x="290" y="516"/>
                      </a:lnTo>
                      <a:lnTo>
                        <a:pt x="290" y="518"/>
                      </a:lnTo>
                      <a:lnTo>
                        <a:pt x="290" y="522"/>
                      </a:lnTo>
                      <a:lnTo>
                        <a:pt x="288" y="524"/>
                      </a:lnTo>
                      <a:lnTo>
                        <a:pt x="282" y="526"/>
                      </a:lnTo>
                      <a:lnTo>
                        <a:pt x="272" y="528"/>
                      </a:lnTo>
                      <a:lnTo>
                        <a:pt x="264" y="530"/>
                      </a:lnTo>
                      <a:lnTo>
                        <a:pt x="260" y="534"/>
                      </a:lnTo>
                      <a:lnTo>
                        <a:pt x="260" y="536"/>
                      </a:lnTo>
                      <a:lnTo>
                        <a:pt x="262" y="538"/>
                      </a:lnTo>
                      <a:lnTo>
                        <a:pt x="274" y="544"/>
                      </a:lnTo>
                      <a:lnTo>
                        <a:pt x="274" y="544"/>
                      </a:lnTo>
                      <a:lnTo>
                        <a:pt x="280" y="550"/>
                      </a:lnTo>
                      <a:lnTo>
                        <a:pt x="286" y="554"/>
                      </a:lnTo>
                      <a:lnTo>
                        <a:pt x="290" y="558"/>
                      </a:lnTo>
                      <a:lnTo>
                        <a:pt x="292" y="564"/>
                      </a:lnTo>
                      <a:lnTo>
                        <a:pt x="292" y="570"/>
                      </a:lnTo>
                      <a:lnTo>
                        <a:pt x="292" y="574"/>
                      </a:lnTo>
                      <a:lnTo>
                        <a:pt x="288" y="584"/>
                      </a:lnTo>
                      <a:lnTo>
                        <a:pt x="280" y="592"/>
                      </a:lnTo>
                      <a:lnTo>
                        <a:pt x="270" y="598"/>
                      </a:lnTo>
                      <a:lnTo>
                        <a:pt x="258" y="600"/>
                      </a:lnTo>
                      <a:lnTo>
                        <a:pt x="244" y="598"/>
                      </a:lnTo>
                      <a:lnTo>
                        <a:pt x="244" y="598"/>
                      </a:lnTo>
                      <a:lnTo>
                        <a:pt x="240" y="598"/>
                      </a:lnTo>
                      <a:lnTo>
                        <a:pt x="234" y="598"/>
                      </a:lnTo>
                      <a:lnTo>
                        <a:pt x="226" y="602"/>
                      </a:lnTo>
                      <a:lnTo>
                        <a:pt x="220" y="610"/>
                      </a:lnTo>
                      <a:lnTo>
                        <a:pt x="214" y="618"/>
                      </a:lnTo>
                      <a:lnTo>
                        <a:pt x="210" y="624"/>
                      </a:lnTo>
                      <a:lnTo>
                        <a:pt x="202" y="630"/>
                      </a:lnTo>
                      <a:lnTo>
                        <a:pt x="198" y="630"/>
                      </a:lnTo>
                      <a:lnTo>
                        <a:pt x="192" y="630"/>
                      </a:lnTo>
                      <a:lnTo>
                        <a:pt x="186" y="628"/>
                      </a:lnTo>
                      <a:lnTo>
                        <a:pt x="180" y="624"/>
                      </a:lnTo>
                      <a:lnTo>
                        <a:pt x="180" y="624"/>
                      </a:lnTo>
                      <a:lnTo>
                        <a:pt x="172" y="620"/>
                      </a:lnTo>
                      <a:lnTo>
                        <a:pt x="166" y="618"/>
                      </a:lnTo>
                      <a:lnTo>
                        <a:pt x="160" y="618"/>
                      </a:lnTo>
                      <a:lnTo>
                        <a:pt x="154" y="620"/>
                      </a:lnTo>
                      <a:lnTo>
                        <a:pt x="144" y="626"/>
                      </a:lnTo>
                      <a:lnTo>
                        <a:pt x="136" y="636"/>
                      </a:lnTo>
                      <a:lnTo>
                        <a:pt x="124" y="658"/>
                      </a:lnTo>
                      <a:lnTo>
                        <a:pt x="118" y="666"/>
                      </a:lnTo>
                      <a:lnTo>
                        <a:pt x="112" y="672"/>
                      </a:lnTo>
                      <a:lnTo>
                        <a:pt x="112" y="672"/>
                      </a:lnTo>
                      <a:lnTo>
                        <a:pt x="106" y="674"/>
                      </a:lnTo>
                      <a:lnTo>
                        <a:pt x="102" y="678"/>
                      </a:lnTo>
                      <a:lnTo>
                        <a:pt x="96" y="690"/>
                      </a:lnTo>
                      <a:lnTo>
                        <a:pt x="92" y="702"/>
                      </a:lnTo>
                      <a:lnTo>
                        <a:pt x="88" y="708"/>
                      </a:lnTo>
                      <a:lnTo>
                        <a:pt x="82" y="712"/>
                      </a:lnTo>
                      <a:lnTo>
                        <a:pt x="82" y="712"/>
                      </a:lnTo>
                      <a:lnTo>
                        <a:pt x="76" y="716"/>
                      </a:lnTo>
                      <a:lnTo>
                        <a:pt x="74" y="720"/>
                      </a:lnTo>
                      <a:lnTo>
                        <a:pt x="74" y="726"/>
                      </a:lnTo>
                      <a:lnTo>
                        <a:pt x="76" y="730"/>
                      </a:lnTo>
                      <a:lnTo>
                        <a:pt x="88" y="740"/>
                      </a:lnTo>
                      <a:lnTo>
                        <a:pt x="108" y="756"/>
                      </a:lnTo>
                      <a:lnTo>
                        <a:pt x="108" y="756"/>
                      </a:lnTo>
                      <a:lnTo>
                        <a:pt x="116" y="764"/>
                      </a:lnTo>
                      <a:lnTo>
                        <a:pt x="118" y="772"/>
                      </a:lnTo>
                      <a:lnTo>
                        <a:pt x="118" y="778"/>
                      </a:lnTo>
                      <a:lnTo>
                        <a:pt x="116" y="784"/>
                      </a:lnTo>
                      <a:lnTo>
                        <a:pt x="114" y="790"/>
                      </a:lnTo>
                      <a:lnTo>
                        <a:pt x="112" y="794"/>
                      </a:lnTo>
                      <a:lnTo>
                        <a:pt x="112" y="800"/>
                      </a:lnTo>
                      <a:lnTo>
                        <a:pt x="116" y="804"/>
                      </a:lnTo>
                      <a:lnTo>
                        <a:pt x="116" y="804"/>
                      </a:lnTo>
                      <a:lnTo>
                        <a:pt x="132" y="818"/>
                      </a:lnTo>
                      <a:lnTo>
                        <a:pt x="148" y="834"/>
                      </a:lnTo>
                      <a:lnTo>
                        <a:pt x="158" y="840"/>
                      </a:lnTo>
                      <a:lnTo>
                        <a:pt x="168" y="844"/>
                      </a:lnTo>
                      <a:lnTo>
                        <a:pt x="180" y="844"/>
                      </a:lnTo>
                      <a:lnTo>
                        <a:pt x="194" y="840"/>
                      </a:lnTo>
                      <a:lnTo>
                        <a:pt x="194" y="840"/>
                      </a:lnTo>
                      <a:lnTo>
                        <a:pt x="208" y="836"/>
                      </a:lnTo>
                      <a:lnTo>
                        <a:pt x="218" y="834"/>
                      </a:lnTo>
                      <a:lnTo>
                        <a:pt x="228" y="836"/>
                      </a:lnTo>
                      <a:lnTo>
                        <a:pt x="234" y="838"/>
                      </a:lnTo>
                      <a:lnTo>
                        <a:pt x="240" y="842"/>
                      </a:lnTo>
                      <a:lnTo>
                        <a:pt x="242" y="848"/>
                      </a:lnTo>
                      <a:lnTo>
                        <a:pt x="242" y="858"/>
                      </a:lnTo>
                      <a:lnTo>
                        <a:pt x="238" y="868"/>
                      </a:lnTo>
                      <a:lnTo>
                        <a:pt x="238" y="868"/>
                      </a:lnTo>
                      <a:lnTo>
                        <a:pt x="236" y="878"/>
                      </a:lnTo>
                      <a:lnTo>
                        <a:pt x="236" y="884"/>
                      </a:lnTo>
                      <a:lnTo>
                        <a:pt x="238" y="888"/>
                      </a:lnTo>
                      <a:lnTo>
                        <a:pt x="242" y="890"/>
                      </a:lnTo>
                      <a:lnTo>
                        <a:pt x="244" y="892"/>
                      </a:lnTo>
                      <a:lnTo>
                        <a:pt x="246" y="896"/>
                      </a:lnTo>
                      <a:lnTo>
                        <a:pt x="246" y="900"/>
                      </a:lnTo>
                      <a:lnTo>
                        <a:pt x="244" y="908"/>
                      </a:lnTo>
                      <a:lnTo>
                        <a:pt x="244" y="908"/>
                      </a:lnTo>
                      <a:lnTo>
                        <a:pt x="242" y="918"/>
                      </a:lnTo>
                      <a:lnTo>
                        <a:pt x="244" y="922"/>
                      </a:lnTo>
                      <a:lnTo>
                        <a:pt x="248" y="924"/>
                      </a:lnTo>
                      <a:lnTo>
                        <a:pt x="254" y="924"/>
                      </a:lnTo>
                      <a:lnTo>
                        <a:pt x="262" y="920"/>
                      </a:lnTo>
                      <a:lnTo>
                        <a:pt x="270" y="916"/>
                      </a:lnTo>
                      <a:lnTo>
                        <a:pt x="284" y="904"/>
                      </a:lnTo>
                      <a:lnTo>
                        <a:pt x="284" y="904"/>
                      </a:lnTo>
                      <a:lnTo>
                        <a:pt x="292" y="900"/>
                      </a:lnTo>
                      <a:lnTo>
                        <a:pt x="300" y="898"/>
                      </a:lnTo>
                      <a:lnTo>
                        <a:pt x="308" y="898"/>
                      </a:lnTo>
                      <a:lnTo>
                        <a:pt x="316" y="902"/>
                      </a:lnTo>
                      <a:lnTo>
                        <a:pt x="326" y="906"/>
                      </a:lnTo>
                      <a:lnTo>
                        <a:pt x="336" y="912"/>
                      </a:lnTo>
                      <a:lnTo>
                        <a:pt x="352" y="926"/>
                      </a:lnTo>
                      <a:lnTo>
                        <a:pt x="352" y="926"/>
                      </a:lnTo>
                      <a:lnTo>
                        <a:pt x="358" y="930"/>
                      </a:lnTo>
                      <a:lnTo>
                        <a:pt x="362" y="932"/>
                      </a:lnTo>
                      <a:lnTo>
                        <a:pt x="366" y="930"/>
                      </a:lnTo>
                      <a:lnTo>
                        <a:pt x="370" y="926"/>
                      </a:lnTo>
                      <a:lnTo>
                        <a:pt x="376" y="918"/>
                      </a:lnTo>
                      <a:lnTo>
                        <a:pt x="380" y="916"/>
                      </a:lnTo>
                      <a:lnTo>
                        <a:pt x="386" y="918"/>
                      </a:lnTo>
                      <a:lnTo>
                        <a:pt x="386" y="918"/>
                      </a:lnTo>
                      <a:lnTo>
                        <a:pt x="392" y="920"/>
                      </a:lnTo>
                      <a:lnTo>
                        <a:pt x="402" y="918"/>
                      </a:lnTo>
                      <a:lnTo>
                        <a:pt x="420" y="912"/>
                      </a:lnTo>
                      <a:lnTo>
                        <a:pt x="432" y="908"/>
                      </a:lnTo>
                      <a:lnTo>
                        <a:pt x="432" y="908"/>
                      </a:lnTo>
                      <a:lnTo>
                        <a:pt x="432" y="910"/>
                      </a:lnTo>
                      <a:lnTo>
                        <a:pt x="430" y="916"/>
                      </a:lnTo>
                      <a:lnTo>
                        <a:pt x="430" y="916"/>
                      </a:lnTo>
                      <a:lnTo>
                        <a:pt x="418" y="932"/>
                      </a:lnTo>
                      <a:lnTo>
                        <a:pt x="412" y="946"/>
                      </a:lnTo>
                      <a:lnTo>
                        <a:pt x="410" y="962"/>
                      </a:lnTo>
                      <a:lnTo>
                        <a:pt x="410" y="978"/>
                      </a:lnTo>
                      <a:lnTo>
                        <a:pt x="410" y="978"/>
                      </a:lnTo>
                      <a:lnTo>
                        <a:pt x="408" y="986"/>
                      </a:lnTo>
                      <a:lnTo>
                        <a:pt x="406" y="990"/>
                      </a:lnTo>
                      <a:lnTo>
                        <a:pt x="402" y="992"/>
                      </a:lnTo>
                      <a:lnTo>
                        <a:pt x="396" y="994"/>
                      </a:lnTo>
                      <a:lnTo>
                        <a:pt x="392" y="998"/>
                      </a:lnTo>
                      <a:lnTo>
                        <a:pt x="386" y="1000"/>
                      </a:lnTo>
                      <a:lnTo>
                        <a:pt x="380" y="1008"/>
                      </a:lnTo>
                      <a:lnTo>
                        <a:pt x="374" y="1018"/>
                      </a:lnTo>
                      <a:lnTo>
                        <a:pt x="374" y="1018"/>
                      </a:lnTo>
                      <a:lnTo>
                        <a:pt x="368" y="1028"/>
                      </a:lnTo>
                      <a:lnTo>
                        <a:pt x="360" y="1036"/>
                      </a:lnTo>
                      <a:lnTo>
                        <a:pt x="352" y="1040"/>
                      </a:lnTo>
                      <a:lnTo>
                        <a:pt x="342" y="1044"/>
                      </a:lnTo>
                      <a:lnTo>
                        <a:pt x="332" y="1048"/>
                      </a:lnTo>
                      <a:lnTo>
                        <a:pt x="324" y="1054"/>
                      </a:lnTo>
                      <a:lnTo>
                        <a:pt x="314" y="1060"/>
                      </a:lnTo>
                      <a:lnTo>
                        <a:pt x="306" y="1072"/>
                      </a:lnTo>
                      <a:lnTo>
                        <a:pt x="306" y="1072"/>
                      </a:lnTo>
                      <a:lnTo>
                        <a:pt x="300" y="1082"/>
                      </a:lnTo>
                      <a:lnTo>
                        <a:pt x="296" y="1088"/>
                      </a:lnTo>
                      <a:lnTo>
                        <a:pt x="292" y="1090"/>
                      </a:lnTo>
                      <a:lnTo>
                        <a:pt x="288" y="1088"/>
                      </a:lnTo>
                      <a:lnTo>
                        <a:pt x="276" y="1086"/>
                      </a:lnTo>
                      <a:lnTo>
                        <a:pt x="268" y="1088"/>
                      </a:lnTo>
                      <a:lnTo>
                        <a:pt x="254" y="1090"/>
                      </a:lnTo>
                      <a:lnTo>
                        <a:pt x="254" y="1090"/>
                      </a:lnTo>
                      <a:lnTo>
                        <a:pt x="244" y="1096"/>
                      </a:lnTo>
                      <a:lnTo>
                        <a:pt x="236" y="1100"/>
                      </a:lnTo>
                      <a:lnTo>
                        <a:pt x="232" y="1104"/>
                      </a:lnTo>
                      <a:lnTo>
                        <a:pt x="228" y="1110"/>
                      </a:lnTo>
                      <a:lnTo>
                        <a:pt x="222" y="1118"/>
                      </a:lnTo>
                      <a:lnTo>
                        <a:pt x="218" y="1124"/>
                      </a:lnTo>
                      <a:lnTo>
                        <a:pt x="210" y="1128"/>
                      </a:lnTo>
                      <a:lnTo>
                        <a:pt x="210" y="1128"/>
                      </a:lnTo>
                      <a:lnTo>
                        <a:pt x="200" y="1132"/>
                      </a:lnTo>
                      <a:lnTo>
                        <a:pt x="194" y="1138"/>
                      </a:lnTo>
                      <a:lnTo>
                        <a:pt x="188" y="1144"/>
                      </a:lnTo>
                      <a:lnTo>
                        <a:pt x="186" y="1148"/>
                      </a:lnTo>
                      <a:lnTo>
                        <a:pt x="188" y="1152"/>
                      </a:lnTo>
                      <a:lnTo>
                        <a:pt x="192" y="1154"/>
                      </a:lnTo>
                      <a:lnTo>
                        <a:pt x="200" y="1154"/>
                      </a:lnTo>
                      <a:lnTo>
                        <a:pt x="212" y="1150"/>
                      </a:lnTo>
                      <a:lnTo>
                        <a:pt x="212" y="1150"/>
                      </a:lnTo>
                      <a:lnTo>
                        <a:pt x="224" y="1144"/>
                      </a:lnTo>
                      <a:lnTo>
                        <a:pt x="234" y="1138"/>
                      </a:lnTo>
                      <a:lnTo>
                        <a:pt x="248" y="1124"/>
                      </a:lnTo>
                      <a:lnTo>
                        <a:pt x="256" y="1116"/>
                      </a:lnTo>
                      <a:lnTo>
                        <a:pt x="258" y="1116"/>
                      </a:lnTo>
                      <a:lnTo>
                        <a:pt x="262" y="1120"/>
                      </a:lnTo>
                      <a:lnTo>
                        <a:pt x="262" y="1120"/>
                      </a:lnTo>
                      <a:lnTo>
                        <a:pt x="266" y="1124"/>
                      </a:lnTo>
                      <a:lnTo>
                        <a:pt x="270" y="1124"/>
                      </a:lnTo>
                      <a:lnTo>
                        <a:pt x="278" y="1122"/>
                      </a:lnTo>
                      <a:lnTo>
                        <a:pt x="282" y="1120"/>
                      </a:lnTo>
                      <a:lnTo>
                        <a:pt x="284" y="1120"/>
                      </a:lnTo>
                      <a:lnTo>
                        <a:pt x="288" y="1124"/>
                      </a:lnTo>
                      <a:lnTo>
                        <a:pt x="290" y="1128"/>
                      </a:lnTo>
                      <a:lnTo>
                        <a:pt x="290" y="1128"/>
                      </a:lnTo>
                      <a:lnTo>
                        <a:pt x="292" y="1136"/>
                      </a:lnTo>
                      <a:lnTo>
                        <a:pt x="296" y="1138"/>
                      </a:lnTo>
                      <a:lnTo>
                        <a:pt x="298" y="1140"/>
                      </a:lnTo>
                      <a:lnTo>
                        <a:pt x="302" y="1138"/>
                      </a:lnTo>
                      <a:lnTo>
                        <a:pt x="306" y="1136"/>
                      </a:lnTo>
                      <a:lnTo>
                        <a:pt x="308" y="1130"/>
                      </a:lnTo>
                      <a:lnTo>
                        <a:pt x="308" y="1126"/>
                      </a:lnTo>
                      <a:lnTo>
                        <a:pt x="306" y="1120"/>
                      </a:lnTo>
                      <a:lnTo>
                        <a:pt x="306" y="1120"/>
                      </a:lnTo>
                      <a:lnTo>
                        <a:pt x="306" y="1114"/>
                      </a:lnTo>
                      <a:lnTo>
                        <a:pt x="308" y="1110"/>
                      </a:lnTo>
                      <a:lnTo>
                        <a:pt x="312" y="1106"/>
                      </a:lnTo>
                      <a:lnTo>
                        <a:pt x="316" y="1102"/>
                      </a:lnTo>
                      <a:lnTo>
                        <a:pt x="322" y="1100"/>
                      </a:lnTo>
                      <a:lnTo>
                        <a:pt x="328" y="1100"/>
                      </a:lnTo>
                      <a:lnTo>
                        <a:pt x="332" y="1102"/>
                      </a:lnTo>
                      <a:lnTo>
                        <a:pt x="334" y="1108"/>
                      </a:lnTo>
                      <a:lnTo>
                        <a:pt x="334" y="1108"/>
                      </a:lnTo>
                      <a:lnTo>
                        <a:pt x="334" y="1110"/>
                      </a:lnTo>
                      <a:lnTo>
                        <a:pt x="336" y="1110"/>
                      </a:lnTo>
                      <a:lnTo>
                        <a:pt x="340" y="1110"/>
                      </a:lnTo>
                      <a:lnTo>
                        <a:pt x="354" y="1100"/>
                      </a:lnTo>
                      <a:lnTo>
                        <a:pt x="372" y="1088"/>
                      </a:lnTo>
                      <a:lnTo>
                        <a:pt x="380" y="1084"/>
                      </a:lnTo>
                      <a:lnTo>
                        <a:pt x="388" y="1082"/>
                      </a:lnTo>
                      <a:lnTo>
                        <a:pt x="388" y="1082"/>
                      </a:lnTo>
                      <a:lnTo>
                        <a:pt x="394" y="1082"/>
                      </a:lnTo>
                      <a:lnTo>
                        <a:pt x="396" y="1080"/>
                      </a:lnTo>
                      <a:lnTo>
                        <a:pt x="394" y="1074"/>
                      </a:lnTo>
                      <a:lnTo>
                        <a:pt x="394" y="1068"/>
                      </a:lnTo>
                      <a:lnTo>
                        <a:pt x="398" y="1062"/>
                      </a:lnTo>
                      <a:lnTo>
                        <a:pt x="408" y="1052"/>
                      </a:lnTo>
                      <a:lnTo>
                        <a:pt x="424" y="1042"/>
                      </a:lnTo>
                      <a:lnTo>
                        <a:pt x="424" y="1042"/>
                      </a:lnTo>
                      <a:lnTo>
                        <a:pt x="440" y="1032"/>
                      </a:lnTo>
                      <a:lnTo>
                        <a:pt x="452" y="1024"/>
                      </a:lnTo>
                      <a:lnTo>
                        <a:pt x="462" y="1016"/>
                      </a:lnTo>
                      <a:lnTo>
                        <a:pt x="468" y="1010"/>
                      </a:lnTo>
                      <a:lnTo>
                        <a:pt x="478" y="998"/>
                      </a:lnTo>
                      <a:lnTo>
                        <a:pt x="484" y="994"/>
                      </a:lnTo>
                      <a:lnTo>
                        <a:pt x="492" y="988"/>
                      </a:lnTo>
                      <a:lnTo>
                        <a:pt x="492" y="988"/>
                      </a:lnTo>
                      <a:lnTo>
                        <a:pt x="516" y="976"/>
                      </a:lnTo>
                      <a:lnTo>
                        <a:pt x="538" y="964"/>
                      </a:lnTo>
                      <a:lnTo>
                        <a:pt x="548" y="956"/>
                      </a:lnTo>
                      <a:lnTo>
                        <a:pt x="556" y="950"/>
                      </a:lnTo>
                      <a:lnTo>
                        <a:pt x="562" y="942"/>
                      </a:lnTo>
                      <a:lnTo>
                        <a:pt x="566" y="934"/>
                      </a:lnTo>
                      <a:lnTo>
                        <a:pt x="566" y="934"/>
                      </a:lnTo>
                      <a:lnTo>
                        <a:pt x="568" y="928"/>
                      </a:lnTo>
                      <a:lnTo>
                        <a:pt x="572" y="922"/>
                      </a:lnTo>
                      <a:lnTo>
                        <a:pt x="580" y="916"/>
                      </a:lnTo>
                      <a:lnTo>
                        <a:pt x="588" y="912"/>
                      </a:lnTo>
                      <a:lnTo>
                        <a:pt x="592" y="906"/>
                      </a:lnTo>
                      <a:lnTo>
                        <a:pt x="592" y="900"/>
                      </a:lnTo>
                      <a:lnTo>
                        <a:pt x="592" y="900"/>
                      </a:lnTo>
                      <a:lnTo>
                        <a:pt x="592" y="898"/>
                      </a:lnTo>
                      <a:lnTo>
                        <a:pt x="590" y="896"/>
                      </a:lnTo>
                      <a:lnTo>
                        <a:pt x="582" y="892"/>
                      </a:lnTo>
                      <a:lnTo>
                        <a:pt x="564" y="892"/>
                      </a:lnTo>
                      <a:lnTo>
                        <a:pt x="556" y="890"/>
                      </a:lnTo>
                      <a:lnTo>
                        <a:pt x="554" y="890"/>
                      </a:lnTo>
                      <a:lnTo>
                        <a:pt x="554" y="888"/>
                      </a:lnTo>
                      <a:lnTo>
                        <a:pt x="554" y="886"/>
                      </a:lnTo>
                      <a:lnTo>
                        <a:pt x="556" y="882"/>
                      </a:lnTo>
                      <a:lnTo>
                        <a:pt x="570" y="870"/>
                      </a:lnTo>
                      <a:lnTo>
                        <a:pt x="570" y="870"/>
                      </a:lnTo>
                      <a:lnTo>
                        <a:pt x="598" y="846"/>
                      </a:lnTo>
                      <a:lnTo>
                        <a:pt x="616" y="828"/>
                      </a:lnTo>
                      <a:lnTo>
                        <a:pt x="630" y="810"/>
                      </a:lnTo>
                      <a:lnTo>
                        <a:pt x="644" y="786"/>
                      </a:lnTo>
                      <a:lnTo>
                        <a:pt x="644" y="786"/>
                      </a:lnTo>
                      <a:lnTo>
                        <a:pt x="654" y="774"/>
                      </a:lnTo>
                      <a:lnTo>
                        <a:pt x="666" y="764"/>
                      </a:lnTo>
                      <a:lnTo>
                        <a:pt x="680" y="756"/>
                      </a:lnTo>
                      <a:lnTo>
                        <a:pt x="694" y="750"/>
                      </a:lnTo>
                      <a:lnTo>
                        <a:pt x="710" y="750"/>
                      </a:lnTo>
                      <a:lnTo>
                        <a:pt x="726" y="752"/>
                      </a:lnTo>
                      <a:lnTo>
                        <a:pt x="742" y="758"/>
                      </a:lnTo>
                      <a:lnTo>
                        <a:pt x="750" y="764"/>
                      </a:lnTo>
                      <a:lnTo>
                        <a:pt x="758" y="770"/>
                      </a:lnTo>
                      <a:lnTo>
                        <a:pt x="758" y="770"/>
                      </a:lnTo>
                      <a:lnTo>
                        <a:pt x="768" y="782"/>
                      </a:lnTo>
                      <a:lnTo>
                        <a:pt x="770" y="784"/>
                      </a:lnTo>
                      <a:lnTo>
                        <a:pt x="770" y="784"/>
                      </a:lnTo>
                      <a:lnTo>
                        <a:pt x="752" y="776"/>
                      </a:lnTo>
                      <a:lnTo>
                        <a:pt x="738" y="768"/>
                      </a:lnTo>
                      <a:lnTo>
                        <a:pt x="720" y="764"/>
                      </a:lnTo>
                      <a:lnTo>
                        <a:pt x="712" y="762"/>
                      </a:lnTo>
                      <a:lnTo>
                        <a:pt x="704" y="762"/>
                      </a:lnTo>
                      <a:lnTo>
                        <a:pt x="696" y="764"/>
                      </a:lnTo>
                      <a:lnTo>
                        <a:pt x="690" y="768"/>
                      </a:lnTo>
                      <a:lnTo>
                        <a:pt x="690" y="768"/>
                      </a:lnTo>
                      <a:lnTo>
                        <a:pt x="680" y="776"/>
                      </a:lnTo>
                      <a:lnTo>
                        <a:pt x="674" y="784"/>
                      </a:lnTo>
                      <a:lnTo>
                        <a:pt x="672" y="790"/>
                      </a:lnTo>
                      <a:lnTo>
                        <a:pt x="672" y="796"/>
                      </a:lnTo>
                      <a:lnTo>
                        <a:pt x="672" y="802"/>
                      </a:lnTo>
                      <a:lnTo>
                        <a:pt x="670" y="810"/>
                      </a:lnTo>
                      <a:lnTo>
                        <a:pt x="666" y="818"/>
                      </a:lnTo>
                      <a:lnTo>
                        <a:pt x="658" y="828"/>
                      </a:lnTo>
                      <a:lnTo>
                        <a:pt x="658" y="828"/>
                      </a:lnTo>
                      <a:lnTo>
                        <a:pt x="652" y="836"/>
                      </a:lnTo>
                      <a:lnTo>
                        <a:pt x="650" y="844"/>
                      </a:lnTo>
                      <a:lnTo>
                        <a:pt x="652" y="848"/>
                      </a:lnTo>
                      <a:lnTo>
                        <a:pt x="656" y="852"/>
                      </a:lnTo>
                      <a:lnTo>
                        <a:pt x="660" y="856"/>
                      </a:lnTo>
                      <a:lnTo>
                        <a:pt x="662" y="858"/>
                      </a:lnTo>
                      <a:lnTo>
                        <a:pt x="662" y="862"/>
                      </a:lnTo>
                      <a:lnTo>
                        <a:pt x="656" y="866"/>
                      </a:lnTo>
                      <a:lnTo>
                        <a:pt x="656" y="866"/>
                      </a:lnTo>
                      <a:lnTo>
                        <a:pt x="646" y="874"/>
                      </a:lnTo>
                      <a:lnTo>
                        <a:pt x="644" y="876"/>
                      </a:lnTo>
                      <a:lnTo>
                        <a:pt x="644" y="878"/>
                      </a:lnTo>
                      <a:lnTo>
                        <a:pt x="646" y="880"/>
                      </a:lnTo>
                      <a:lnTo>
                        <a:pt x="648" y="882"/>
                      </a:lnTo>
                      <a:lnTo>
                        <a:pt x="658" y="884"/>
                      </a:lnTo>
                      <a:lnTo>
                        <a:pt x="670" y="884"/>
                      </a:lnTo>
                      <a:lnTo>
                        <a:pt x="684" y="882"/>
                      </a:lnTo>
                      <a:lnTo>
                        <a:pt x="698" y="876"/>
                      </a:lnTo>
                      <a:lnTo>
                        <a:pt x="712" y="866"/>
                      </a:lnTo>
                      <a:lnTo>
                        <a:pt x="712" y="866"/>
                      </a:lnTo>
                      <a:lnTo>
                        <a:pt x="732" y="850"/>
                      </a:lnTo>
                      <a:lnTo>
                        <a:pt x="748" y="840"/>
                      </a:lnTo>
                      <a:lnTo>
                        <a:pt x="762" y="834"/>
                      </a:lnTo>
                      <a:lnTo>
                        <a:pt x="778" y="834"/>
                      </a:lnTo>
                      <a:lnTo>
                        <a:pt x="778" y="834"/>
                      </a:lnTo>
                      <a:lnTo>
                        <a:pt x="786" y="832"/>
                      </a:lnTo>
                      <a:lnTo>
                        <a:pt x="790" y="830"/>
                      </a:lnTo>
                      <a:lnTo>
                        <a:pt x="790" y="828"/>
                      </a:lnTo>
                      <a:lnTo>
                        <a:pt x="790" y="824"/>
                      </a:lnTo>
                      <a:lnTo>
                        <a:pt x="790" y="820"/>
                      </a:lnTo>
                      <a:lnTo>
                        <a:pt x="790" y="818"/>
                      </a:lnTo>
                      <a:lnTo>
                        <a:pt x="794" y="814"/>
                      </a:lnTo>
                      <a:lnTo>
                        <a:pt x="800" y="810"/>
                      </a:lnTo>
                      <a:lnTo>
                        <a:pt x="800" y="810"/>
                      </a:lnTo>
                      <a:lnTo>
                        <a:pt x="804" y="806"/>
                      </a:lnTo>
                      <a:lnTo>
                        <a:pt x="806" y="802"/>
                      </a:lnTo>
                      <a:lnTo>
                        <a:pt x="804" y="796"/>
                      </a:lnTo>
                      <a:lnTo>
                        <a:pt x="802" y="790"/>
                      </a:lnTo>
                      <a:lnTo>
                        <a:pt x="800" y="784"/>
                      </a:lnTo>
                      <a:lnTo>
                        <a:pt x="800" y="780"/>
                      </a:lnTo>
                      <a:lnTo>
                        <a:pt x="804" y="776"/>
                      </a:lnTo>
                      <a:lnTo>
                        <a:pt x="812" y="774"/>
                      </a:lnTo>
                      <a:lnTo>
                        <a:pt x="812" y="774"/>
                      </a:lnTo>
                      <a:lnTo>
                        <a:pt x="824" y="772"/>
                      </a:lnTo>
                      <a:lnTo>
                        <a:pt x="834" y="770"/>
                      </a:lnTo>
                      <a:lnTo>
                        <a:pt x="850" y="764"/>
                      </a:lnTo>
                      <a:lnTo>
                        <a:pt x="856" y="764"/>
                      </a:lnTo>
                      <a:lnTo>
                        <a:pt x="860" y="764"/>
                      </a:lnTo>
                      <a:lnTo>
                        <a:pt x="862" y="768"/>
                      </a:lnTo>
                      <a:lnTo>
                        <a:pt x="862" y="774"/>
                      </a:lnTo>
                      <a:lnTo>
                        <a:pt x="862" y="774"/>
                      </a:lnTo>
                      <a:lnTo>
                        <a:pt x="862" y="780"/>
                      </a:lnTo>
                      <a:lnTo>
                        <a:pt x="866" y="784"/>
                      </a:lnTo>
                      <a:lnTo>
                        <a:pt x="870" y="788"/>
                      </a:lnTo>
                      <a:lnTo>
                        <a:pt x="874" y="790"/>
                      </a:lnTo>
                      <a:lnTo>
                        <a:pt x="888" y="794"/>
                      </a:lnTo>
                      <a:lnTo>
                        <a:pt x="896" y="798"/>
                      </a:lnTo>
                      <a:lnTo>
                        <a:pt x="906" y="802"/>
                      </a:lnTo>
                      <a:lnTo>
                        <a:pt x="906" y="802"/>
                      </a:lnTo>
                      <a:lnTo>
                        <a:pt x="912" y="806"/>
                      </a:lnTo>
                      <a:lnTo>
                        <a:pt x="918" y="806"/>
                      </a:lnTo>
                      <a:lnTo>
                        <a:pt x="922" y="804"/>
                      </a:lnTo>
                      <a:lnTo>
                        <a:pt x="924" y="802"/>
                      </a:lnTo>
                      <a:lnTo>
                        <a:pt x="926" y="800"/>
                      </a:lnTo>
                      <a:lnTo>
                        <a:pt x="930" y="800"/>
                      </a:lnTo>
                      <a:lnTo>
                        <a:pt x="934" y="804"/>
                      </a:lnTo>
                      <a:lnTo>
                        <a:pt x="940" y="810"/>
                      </a:lnTo>
                      <a:lnTo>
                        <a:pt x="940" y="810"/>
                      </a:lnTo>
                      <a:lnTo>
                        <a:pt x="948" y="820"/>
                      </a:lnTo>
                      <a:lnTo>
                        <a:pt x="958" y="824"/>
                      </a:lnTo>
                      <a:lnTo>
                        <a:pt x="968" y="828"/>
                      </a:lnTo>
                      <a:lnTo>
                        <a:pt x="978" y="828"/>
                      </a:lnTo>
                      <a:lnTo>
                        <a:pt x="1002" y="826"/>
                      </a:lnTo>
                      <a:lnTo>
                        <a:pt x="1024" y="824"/>
                      </a:lnTo>
                      <a:lnTo>
                        <a:pt x="1024" y="824"/>
                      </a:lnTo>
                      <a:lnTo>
                        <a:pt x="1036" y="826"/>
                      </a:lnTo>
                      <a:lnTo>
                        <a:pt x="1050" y="830"/>
                      </a:lnTo>
                      <a:lnTo>
                        <a:pt x="1076" y="842"/>
                      </a:lnTo>
                      <a:lnTo>
                        <a:pt x="1090" y="846"/>
                      </a:lnTo>
                      <a:lnTo>
                        <a:pt x="1104" y="850"/>
                      </a:lnTo>
                      <a:lnTo>
                        <a:pt x="1116" y="850"/>
                      </a:lnTo>
                      <a:lnTo>
                        <a:pt x="1122" y="848"/>
                      </a:lnTo>
                      <a:lnTo>
                        <a:pt x="1126" y="846"/>
                      </a:lnTo>
                      <a:lnTo>
                        <a:pt x="1126" y="846"/>
                      </a:lnTo>
                      <a:lnTo>
                        <a:pt x="1136" y="842"/>
                      </a:lnTo>
                      <a:lnTo>
                        <a:pt x="1142" y="840"/>
                      </a:lnTo>
                      <a:lnTo>
                        <a:pt x="1146" y="840"/>
                      </a:lnTo>
                      <a:lnTo>
                        <a:pt x="1150" y="842"/>
                      </a:lnTo>
                      <a:lnTo>
                        <a:pt x="1150" y="846"/>
                      </a:lnTo>
                      <a:lnTo>
                        <a:pt x="1150" y="850"/>
                      </a:lnTo>
                      <a:lnTo>
                        <a:pt x="1146" y="854"/>
                      </a:lnTo>
                      <a:lnTo>
                        <a:pt x="1142" y="858"/>
                      </a:lnTo>
                      <a:lnTo>
                        <a:pt x="1142" y="858"/>
                      </a:lnTo>
                      <a:lnTo>
                        <a:pt x="1138" y="860"/>
                      </a:lnTo>
                      <a:lnTo>
                        <a:pt x="1140" y="864"/>
                      </a:lnTo>
                      <a:lnTo>
                        <a:pt x="1146" y="868"/>
                      </a:lnTo>
                      <a:lnTo>
                        <a:pt x="1154" y="874"/>
                      </a:lnTo>
                      <a:lnTo>
                        <a:pt x="1174" y="882"/>
                      </a:lnTo>
                      <a:lnTo>
                        <a:pt x="1192" y="892"/>
                      </a:lnTo>
                      <a:lnTo>
                        <a:pt x="1192" y="892"/>
                      </a:lnTo>
                      <a:lnTo>
                        <a:pt x="1206" y="900"/>
                      </a:lnTo>
                      <a:lnTo>
                        <a:pt x="1216" y="912"/>
                      </a:lnTo>
                      <a:lnTo>
                        <a:pt x="1228" y="924"/>
                      </a:lnTo>
                      <a:lnTo>
                        <a:pt x="1244" y="934"/>
                      </a:lnTo>
                      <a:lnTo>
                        <a:pt x="1244" y="934"/>
                      </a:lnTo>
                      <a:lnTo>
                        <a:pt x="1254" y="938"/>
                      </a:lnTo>
                      <a:lnTo>
                        <a:pt x="1264" y="940"/>
                      </a:lnTo>
                      <a:lnTo>
                        <a:pt x="1272" y="940"/>
                      </a:lnTo>
                      <a:lnTo>
                        <a:pt x="1278" y="940"/>
                      </a:lnTo>
                      <a:lnTo>
                        <a:pt x="1282" y="938"/>
                      </a:lnTo>
                      <a:lnTo>
                        <a:pt x="1284" y="934"/>
                      </a:lnTo>
                      <a:lnTo>
                        <a:pt x="1284" y="930"/>
                      </a:lnTo>
                      <a:lnTo>
                        <a:pt x="1280" y="924"/>
                      </a:lnTo>
                      <a:lnTo>
                        <a:pt x="1280" y="924"/>
                      </a:lnTo>
                      <a:lnTo>
                        <a:pt x="1272" y="912"/>
                      </a:lnTo>
                      <a:lnTo>
                        <a:pt x="1268" y="904"/>
                      </a:lnTo>
                      <a:lnTo>
                        <a:pt x="1268" y="902"/>
                      </a:lnTo>
                      <a:lnTo>
                        <a:pt x="1270" y="902"/>
                      </a:lnTo>
                      <a:lnTo>
                        <a:pt x="1282" y="912"/>
                      </a:lnTo>
                      <a:lnTo>
                        <a:pt x="1282" y="912"/>
                      </a:lnTo>
                      <a:lnTo>
                        <a:pt x="1298" y="928"/>
                      </a:lnTo>
                      <a:lnTo>
                        <a:pt x="1314" y="938"/>
                      </a:lnTo>
                      <a:lnTo>
                        <a:pt x="1320" y="940"/>
                      </a:lnTo>
                      <a:lnTo>
                        <a:pt x="1324" y="940"/>
                      </a:lnTo>
                      <a:lnTo>
                        <a:pt x="1326" y="938"/>
                      </a:lnTo>
                      <a:lnTo>
                        <a:pt x="1326" y="930"/>
                      </a:lnTo>
                      <a:lnTo>
                        <a:pt x="1326" y="930"/>
                      </a:lnTo>
                      <a:lnTo>
                        <a:pt x="1322" y="916"/>
                      </a:lnTo>
                      <a:lnTo>
                        <a:pt x="1322" y="908"/>
                      </a:lnTo>
                      <a:lnTo>
                        <a:pt x="1322" y="906"/>
                      </a:lnTo>
                      <a:lnTo>
                        <a:pt x="1324" y="908"/>
                      </a:lnTo>
                      <a:lnTo>
                        <a:pt x="1332" y="922"/>
                      </a:lnTo>
                      <a:lnTo>
                        <a:pt x="1332" y="922"/>
                      </a:lnTo>
                      <a:lnTo>
                        <a:pt x="1338" y="930"/>
                      </a:lnTo>
                      <a:lnTo>
                        <a:pt x="1344" y="934"/>
                      </a:lnTo>
                      <a:lnTo>
                        <a:pt x="1348" y="936"/>
                      </a:lnTo>
                      <a:lnTo>
                        <a:pt x="1354" y="938"/>
                      </a:lnTo>
                      <a:lnTo>
                        <a:pt x="1358" y="938"/>
                      </a:lnTo>
                      <a:lnTo>
                        <a:pt x="1362" y="940"/>
                      </a:lnTo>
                      <a:lnTo>
                        <a:pt x="1368" y="942"/>
                      </a:lnTo>
                      <a:lnTo>
                        <a:pt x="1372" y="950"/>
                      </a:lnTo>
                      <a:lnTo>
                        <a:pt x="1372" y="950"/>
                      </a:lnTo>
                      <a:lnTo>
                        <a:pt x="1378" y="966"/>
                      </a:lnTo>
                      <a:lnTo>
                        <a:pt x="1382" y="976"/>
                      </a:lnTo>
                      <a:lnTo>
                        <a:pt x="1384" y="982"/>
                      </a:lnTo>
                      <a:lnTo>
                        <a:pt x="1390" y="988"/>
                      </a:lnTo>
                      <a:lnTo>
                        <a:pt x="1390" y="988"/>
                      </a:lnTo>
                      <a:lnTo>
                        <a:pt x="1394" y="992"/>
                      </a:lnTo>
                      <a:lnTo>
                        <a:pt x="1394" y="996"/>
                      </a:lnTo>
                      <a:lnTo>
                        <a:pt x="1390" y="1002"/>
                      </a:lnTo>
                      <a:lnTo>
                        <a:pt x="1388" y="1006"/>
                      </a:lnTo>
                      <a:lnTo>
                        <a:pt x="1388" y="1008"/>
                      </a:lnTo>
                      <a:lnTo>
                        <a:pt x="1392" y="1012"/>
                      </a:lnTo>
                      <a:lnTo>
                        <a:pt x="1398" y="1014"/>
                      </a:lnTo>
                      <a:lnTo>
                        <a:pt x="1398" y="1014"/>
                      </a:lnTo>
                      <a:lnTo>
                        <a:pt x="1412" y="1020"/>
                      </a:lnTo>
                      <a:lnTo>
                        <a:pt x="1414" y="1024"/>
                      </a:lnTo>
                      <a:lnTo>
                        <a:pt x="1416" y="1026"/>
                      </a:lnTo>
                      <a:lnTo>
                        <a:pt x="1422" y="1036"/>
                      </a:lnTo>
                      <a:lnTo>
                        <a:pt x="1426" y="1042"/>
                      </a:lnTo>
                      <a:lnTo>
                        <a:pt x="1434" y="1052"/>
                      </a:lnTo>
                      <a:lnTo>
                        <a:pt x="1434" y="1052"/>
                      </a:lnTo>
                      <a:lnTo>
                        <a:pt x="1452" y="1064"/>
                      </a:lnTo>
                      <a:lnTo>
                        <a:pt x="1464" y="1070"/>
                      </a:lnTo>
                      <a:lnTo>
                        <a:pt x="1466" y="1074"/>
                      </a:lnTo>
                      <a:lnTo>
                        <a:pt x="1460" y="1076"/>
                      </a:lnTo>
                      <a:lnTo>
                        <a:pt x="1460" y="1076"/>
                      </a:lnTo>
                      <a:lnTo>
                        <a:pt x="1452" y="1080"/>
                      </a:lnTo>
                      <a:lnTo>
                        <a:pt x="1450" y="1086"/>
                      </a:lnTo>
                      <a:lnTo>
                        <a:pt x="1448" y="1092"/>
                      </a:lnTo>
                      <a:lnTo>
                        <a:pt x="1442" y="1100"/>
                      </a:lnTo>
                      <a:lnTo>
                        <a:pt x="1442" y="1100"/>
                      </a:lnTo>
                      <a:lnTo>
                        <a:pt x="1440" y="1104"/>
                      </a:lnTo>
                      <a:lnTo>
                        <a:pt x="1440" y="1108"/>
                      </a:lnTo>
                      <a:lnTo>
                        <a:pt x="1440" y="1112"/>
                      </a:lnTo>
                      <a:lnTo>
                        <a:pt x="1442" y="1114"/>
                      </a:lnTo>
                      <a:lnTo>
                        <a:pt x="1446" y="1116"/>
                      </a:lnTo>
                      <a:lnTo>
                        <a:pt x="1450" y="1114"/>
                      </a:lnTo>
                      <a:lnTo>
                        <a:pt x="1452" y="1112"/>
                      </a:lnTo>
                      <a:lnTo>
                        <a:pt x="1456" y="1106"/>
                      </a:lnTo>
                      <a:lnTo>
                        <a:pt x="1456" y="1106"/>
                      </a:lnTo>
                      <a:lnTo>
                        <a:pt x="1462" y="1092"/>
                      </a:lnTo>
                      <a:lnTo>
                        <a:pt x="1466" y="1088"/>
                      </a:lnTo>
                      <a:lnTo>
                        <a:pt x="1470" y="1084"/>
                      </a:lnTo>
                      <a:lnTo>
                        <a:pt x="1474" y="1082"/>
                      </a:lnTo>
                      <a:lnTo>
                        <a:pt x="1478" y="1084"/>
                      </a:lnTo>
                      <a:lnTo>
                        <a:pt x="1484" y="1088"/>
                      </a:lnTo>
                      <a:lnTo>
                        <a:pt x="1488" y="1094"/>
                      </a:lnTo>
                      <a:lnTo>
                        <a:pt x="1488" y="1094"/>
                      </a:lnTo>
                      <a:lnTo>
                        <a:pt x="1492" y="1104"/>
                      </a:lnTo>
                      <a:lnTo>
                        <a:pt x="1494" y="1112"/>
                      </a:lnTo>
                      <a:lnTo>
                        <a:pt x="1494" y="1118"/>
                      </a:lnTo>
                      <a:lnTo>
                        <a:pt x="1492" y="1124"/>
                      </a:lnTo>
                      <a:lnTo>
                        <a:pt x="1488" y="1134"/>
                      </a:lnTo>
                      <a:lnTo>
                        <a:pt x="1488" y="1138"/>
                      </a:lnTo>
                      <a:lnTo>
                        <a:pt x="1488" y="1144"/>
                      </a:lnTo>
                      <a:lnTo>
                        <a:pt x="1488" y="1144"/>
                      </a:lnTo>
                      <a:lnTo>
                        <a:pt x="1492" y="1152"/>
                      </a:lnTo>
                      <a:lnTo>
                        <a:pt x="1494" y="1160"/>
                      </a:lnTo>
                      <a:lnTo>
                        <a:pt x="1496" y="1164"/>
                      </a:lnTo>
                      <a:lnTo>
                        <a:pt x="1498" y="1164"/>
                      </a:lnTo>
                      <a:lnTo>
                        <a:pt x="1502" y="1162"/>
                      </a:lnTo>
                      <a:lnTo>
                        <a:pt x="1508" y="1158"/>
                      </a:lnTo>
                      <a:lnTo>
                        <a:pt x="1508" y="1158"/>
                      </a:lnTo>
                      <a:lnTo>
                        <a:pt x="1516" y="1150"/>
                      </a:lnTo>
                      <a:lnTo>
                        <a:pt x="1524" y="1142"/>
                      </a:lnTo>
                      <a:lnTo>
                        <a:pt x="1526" y="1138"/>
                      </a:lnTo>
                      <a:lnTo>
                        <a:pt x="1526" y="1132"/>
                      </a:lnTo>
                      <a:lnTo>
                        <a:pt x="1524" y="1118"/>
                      </a:lnTo>
                      <a:lnTo>
                        <a:pt x="1524" y="1118"/>
                      </a:lnTo>
                      <a:lnTo>
                        <a:pt x="1522" y="1106"/>
                      </a:lnTo>
                      <a:lnTo>
                        <a:pt x="1524" y="1098"/>
                      </a:lnTo>
                      <a:lnTo>
                        <a:pt x="1528" y="1094"/>
                      </a:lnTo>
                      <a:lnTo>
                        <a:pt x="1530" y="1090"/>
                      </a:lnTo>
                      <a:lnTo>
                        <a:pt x="1530" y="1090"/>
                      </a:lnTo>
                      <a:lnTo>
                        <a:pt x="1528" y="1098"/>
                      </a:lnTo>
                      <a:lnTo>
                        <a:pt x="1530" y="1106"/>
                      </a:lnTo>
                      <a:lnTo>
                        <a:pt x="1532" y="1118"/>
                      </a:lnTo>
                      <a:lnTo>
                        <a:pt x="1534" y="1130"/>
                      </a:lnTo>
                      <a:lnTo>
                        <a:pt x="1532" y="1136"/>
                      </a:lnTo>
                      <a:lnTo>
                        <a:pt x="1530" y="1140"/>
                      </a:lnTo>
                      <a:lnTo>
                        <a:pt x="1530" y="1140"/>
                      </a:lnTo>
                      <a:lnTo>
                        <a:pt x="1526" y="1142"/>
                      </a:lnTo>
                      <a:lnTo>
                        <a:pt x="1526" y="1146"/>
                      </a:lnTo>
                      <a:lnTo>
                        <a:pt x="1526" y="1152"/>
                      </a:lnTo>
                      <a:lnTo>
                        <a:pt x="1526" y="1160"/>
                      </a:lnTo>
                      <a:lnTo>
                        <a:pt x="1524" y="1162"/>
                      </a:lnTo>
                      <a:lnTo>
                        <a:pt x="1522" y="1166"/>
                      </a:lnTo>
                      <a:lnTo>
                        <a:pt x="1522" y="1166"/>
                      </a:lnTo>
                      <a:lnTo>
                        <a:pt x="1516" y="1172"/>
                      </a:lnTo>
                      <a:lnTo>
                        <a:pt x="1512" y="1178"/>
                      </a:lnTo>
                      <a:lnTo>
                        <a:pt x="1512" y="1182"/>
                      </a:lnTo>
                      <a:lnTo>
                        <a:pt x="1512" y="1186"/>
                      </a:lnTo>
                      <a:lnTo>
                        <a:pt x="1518" y="1192"/>
                      </a:lnTo>
                      <a:lnTo>
                        <a:pt x="1520" y="1194"/>
                      </a:lnTo>
                      <a:lnTo>
                        <a:pt x="1524" y="1198"/>
                      </a:lnTo>
                      <a:lnTo>
                        <a:pt x="1524" y="1198"/>
                      </a:lnTo>
                      <a:lnTo>
                        <a:pt x="1528" y="1210"/>
                      </a:lnTo>
                      <a:lnTo>
                        <a:pt x="1534" y="1222"/>
                      </a:lnTo>
                      <a:lnTo>
                        <a:pt x="1542" y="1232"/>
                      </a:lnTo>
                      <a:lnTo>
                        <a:pt x="1554" y="1244"/>
                      </a:lnTo>
                      <a:lnTo>
                        <a:pt x="1554" y="1244"/>
                      </a:lnTo>
                      <a:lnTo>
                        <a:pt x="1558" y="1246"/>
                      </a:lnTo>
                      <a:lnTo>
                        <a:pt x="1560" y="1244"/>
                      </a:lnTo>
                      <a:lnTo>
                        <a:pt x="1562" y="1236"/>
                      </a:lnTo>
                      <a:lnTo>
                        <a:pt x="1564" y="1230"/>
                      </a:lnTo>
                      <a:lnTo>
                        <a:pt x="1566" y="1224"/>
                      </a:lnTo>
                      <a:lnTo>
                        <a:pt x="1574" y="1218"/>
                      </a:lnTo>
                      <a:lnTo>
                        <a:pt x="1584" y="1216"/>
                      </a:lnTo>
                      <a:lnTo>
                        <a:pt x="1584" y="1216"/>
                      </a:lnTo>
                      <a:lnTo>
                        <a:pt x="1592" y="1216"/>
                      </a:lnTo>
                      <a:lnTo>
                        <a:pt x="1594" y="1216"/>
                      </a:lnTo>
                      <a:lnTo>
                        <a:pt x="1586" y="1222"/>
                      </a:lnTo>
                      <a:lnTo>
                        <a:pt x="1582" y="1228"/>
                      </a:lnTo>
                      <a:lnTo>
                        <a:pt x="1578" y="1234"/>
                      </a:lnTo>
                      <a:lnTo>
                        <a:pt x="1574" y="1240"/>
                      </a:lnTo>
                      <a:lnTo>
                        <a:pt x="1576" y="1248"/>
                      </a:lnTo>
                      <a:lnTo>
                        <a:pt x="1576" y="1248"/>
                      </a:lnTo>
                      <a:lnTo>
                        <a:pt x="1582" y="1258"/>
                      </a:lnTo>
                      <a:lnTo>
                        <a:pt x="1586" y="1260"/>
                      </a:lnTo>
                      <a:lnTo>
                        <a:pt x="1588" y="1262"/>
                      </a:lnTo>
                      <a:lnTo>
                        <a:pt x="1590" y="1274"/>
                      </a:lnTo>
                      <a:lnTo>
                        <a:pt x="1590" y="1274"/>
                      </a:lnTo>
                      <a:lnTo>
                        <a:pt x="1592" y="1280"/>
                      </a:lnTo>
                      <a:lnTo>
                        <a:pt x="1596" y="1280"/>
                      </a:lnTo>
                      <a:lnTo>
                        <a:pt x="1600" y="1280"/>
                      </a:lnTo>
                      <a:lnTo>
                        <a:pt x="1604" y="1278"/>
                      </a:lnTo>
                      <a:lnTo>
                        <a:pt x="1608" y="1278"/>
                      </a:lnTo>
                      <a:lnTo>
                        <a:pt x="1610" y="1278"/>
                      </a:lnTo>
                      <a:lnTo>
                        <a:pt x="1610" y="1280"/>
                      </a:lnTo>
                      <a:lnTo>
                        <a:pt x="1606" y="1290"/>
                      </a:lnTo>
                      <a:lnTo>
                        <a:pt x="1606" y="1290"/>
                      </a:lnTo>
                      <a:lnTo>
                        <a:pt x="1598" y="1306"/>
                      </a:lnTo>
                      <a:lnTo>
                        <a:pt x="1596" y="1318"/>
                      </a:lnTo>
                      <a:lnTo>
                        <a:pt x="1598" y="1322"/>
                      </a:lnTo>
                      <a:lnTo>
                        <a:pt x="1600" y="1322"/>
                      </a:lnTo>
                      <a:lnTo>
                        <a:pt x="1600" y="1322"/>
                      </a:lnTo>
                      <a:lnTo>
                        <a:pt x="1602" y="1322"/>
                      </a:lnTo>
                      <a:lnTo>
                        <a:pt x="1602" y="1324"/>
                      </a:lnTo>
                      <a:lnTo>
                        <a:pt x="1602" y="1330"/>
                      </a:lnTo>
                      <a:lnTo>
                        <a:pt x="1602" y="1336"/>
                      </a:lnTo>
                      <a:lnTo>
                        <a:pt x="1604" y="1340"/>
                      </a:lnTo>
                      <a:lnTo>
                        <a:pt x="1608" y="1342"/>
                      </a:lnTo>
                      <a:lnTo>
                        <a:pt x="1608" y="1342"/>
                      </a:lnTo>
                      <a:lnTo>
                        <a:pt x="1610" y="1342"/>
                      </a:lnTo>
                      <a:lnTo>
                        <a:pt x="1612" y="1340"/>
                      </a:lnTo>
                      <a:lnTo>
                        <a:pt x="1614" y="1330"/>
                      </a:lnTo>
                      <a:lnTo>
                        <a:pt x="1616" y="1320"/>
                      </a:lnTo>
                      <a:lnTo>
                        <a:pt x="1618" y="1316"/>
                      </a:lnTo>
                      <a:lnTo>
                        <a:pt x="1622" y="1314"/>
                      </a:lnTo>
                      <a:lnTo>
                        <a:pt x="1622" y="1314"/>
                      </a:lnTo>
                      <a:lnTo>
                        <a:pt x="1630" y="1310"/>
                      </a:lnTo>
                      <a:lnTo>
                        <a:pt x="1636" y="1304"/>
                      </a:lnTo>
                      <a:lnTo>
                        <a:pt x="1642" y="1300"/>
                      </a:lnTo>
                      <a:lnTo>
                        <a:pt x="1642" y="1300"/>
                      </a:lnTo>
                      <a:lnTo>
                        <a:pt x="1644" y="1304"/>
                      </a:lnTo>
                      <a:lnTo>
                        <a:pt x="1644" y="1304"/>
                      </a:lnTo>
                      <a:lnTo>
                        <a:pt x="1646" y="1306"/>
                      </a:lnTo>
                      <a:lnTo>
                        <a:pt x="1648" y="1308"/>
                      </a:lnTo>
                      <a:lnTo>
                        <a:pt x="1654" y="1308"/>
                      </a:lnTo>
                      <a:lnTo>
                        <a:pt x="1660" y="1308"/>
                      </a:lnTo>
                      <a:lnTo>
                        <a:pt x="1660" y="1310"/>
                      </a:lnTo>
                      <a:lnTo>
                        <a:pt x="1660" y="1314"/>
                      </a:lnTo>
                      <a:lnTo>
                        <a:pt x="1660" y="1314"/>
                      </a:lnTo>
                      <a:lnTo>
                        <a:pt x="1660" y="1318"/>
                      </a:lnTo>
                      <a:lnTo>
                        <a:pt x="1658" y="1318"/>
                      </a:lnTo>
                      <a:lnTo>
                        <a:pt x="1656" y="1316"/>
                      </a:lnTo>
                      <a:lnTo>
                        <a:pt x="1652" y="1314"/>
                      </a:lnTo>
                      <a:lnTo>
                        <a:pt x="1648" y="1312"/>
                      </a:lnTo>
                      <a:lnTo>
                        <a:pt x="1642" y="1314"/>
                      </a:lnTo>
                      <a:lnTo>
                        <a:pt x="1634" y="1318"/>
                      </a:lnTo>
                      <a:lnTo>
                        <a:pt x="1634" y="1318"/>
                      </a:lnTo>
                      <a:lnTo>
                        <a:pt x="1622" y="1330"/>
                      </a:lnTo>
                      <a:lnTo>
                        <a:pt x="1618" y="1336"/>
                      </a:lnTo>
                      <a:lnTo>
                        <a:pt x="1618" y="1342"/>
                      </a:lnTo>
                      <a:lnTo>
                        <a:pt x="1618" y="1350"/>
                      </a:lnTo>
                      <a:lnTo>
                        <a:pt x="1618" y="1350"/>
                      </a:lnTo>
                      <a:lnTo>
                        <a:pt x="1620" y="1356"/>
                      </a:lnTo>
                      <a:lnTo>
                        <a:pt x="1622" y="1358"/>
                      </a:lnTo>
                      <a:lnTo>
                        <a:pt x="1626" y="1360"/>
                      </a:lnTo>
                      <a:lnTo>
                        <a:pt x="1628" y="1362"/>
                      </a:lnTo>
                      <a:lnTo>
                        <a:pt x="1624" y="1366"/>
                      </a:lnTo>
                      <a:lnTo>
                        <a:pt x="1624" y="1366"/>
                      </a:lnTo>
                      <a:lnTo>
                        <a:pt x="1622" y="1368"/>
                      </a:lnTo>
                      <a:lnTo>
                        <a:pt x="1622" y="1370"/>
                      </a:lnTo>
                      <a:lnTo>
                        <a:pt x="1624" y="1372"/>
                      </a:lnTo>
                      <a:lnTo>
                        <a:pt x="1626" y="1374"/>
                      </a:lnTo>
                      <a:lnTo>
                        <a:pt x="1624" y="1376"/>
                      </a:lnTo>
                      <a:lnTo>
                        <a:pt x="1624" y="1376"/>
                      </a:lnTo>
                      <a:lnTo>
                        <a:pt x="1620" y="1378"/>
                      </a:lnTo>
                      <a:lnTo>
                        <a:pt x="1620" y="1382"/>
                      </a:lnTo>
                      <a:lnTo>
                        <a:pt x="1620" y="1384"/>
                      </a:lnTo>
                      <a:lnTo>
                        <a:pt x="1622" y="1386"/>
                      </a:lnTo>
                      <a:lnTo>
                        <a:pt x="1630" y="1392"/>
                      </a:lnTo>
                      <a:lnTo>
                        <a:pt x="1642" y="1396"/>
                      </a:lnTo>
                      <a:lnTo>
                        <a:pt x="1642" y="1396"/>
                      </a:lnTo>
                      <a:lnTo>
                        <a:pt x="1650" y="1398"/>
                      </a:lnTo>
                      <a:lnTo>
                        <a:pt x="1656" y="1396"/>
                      </a:lnTo>
                      <a:lnTo>
                        <a:pt x="1662" y="1394"/>
                      </a:lnTo>
                      <a:lnTo>
                        <a:pt x="1670" y="1394"/>
                      </a:lnTo>
                      <a:lnTo>
                        <a:pt x="1670" y="1394"/>
                      </a:lnTo>
                      <a:lnTo>
                        <a:pt x="1676" y="1396"/>
                      </a:lnTo>
                      <a:lnTo>
                        <a:pt x="1676" y="1398"/>
                      </a:lnTo>
                      <a:lnTo>
                        <a:pt x="1676" y="1400"/>
                      </a:lnTo>
                      <a:lnTo>
                        <a:pt x="1682" y="1400"/>
                      </a:lnTo>
                      <a:lnTo>
                        <a:pt x="1682" y="1400"/>
                      </a:lnTo>
                      <a:lnTo>
                        <a:pt x="1688" y="1402"/>
                      </a:lnTo>
                      <a:lnTo>
                        <a:pt x="1688" y="1404"/>
                      </a:lnTo>
                      <a:lnTo>
                        <a:pt x="1686" y="1412"/>
                      </a:lnTo>
                      <a:lnTo>
                        <a:pt x="1686" y="1416"/>
                      </a:lnTo>
                      <a:lnTo>
                        <a:pt x="1686" y="1420"/>
                      </a:lnTo>
                      <a:lnTo>
                        <a:pt x="1688" y="1422"/>
                      </a:lnTo>
                      <a:lnTo>
                        <a:pt x="1694" y="1420"/>
                      </a:lnTo>
                      <a:lnTo>
                        <a:pt x="1694" y="1420"/>
                      </a:lnTo>
                      <a:lnTo>
                        <a:pt x="1700" y="1420"/>
                      </a:lnTo>
                      <a:lnTo>
                        <a:pt x="1702" y="1422"/>
                      </a:lnTo>
                      <a:lnTo>
                        <a:pt x="1706" y="1424"/>
                      </a:lnTo>
                      <a:lnTo>
                        <a:pt x="1714" y="1422"/>
                      </a:lnTo>
                      <a:lnTo>
                        <a:pt x="1714" y="1422"/>
                      </a:lnTo>
                      <a:lnTo>
                        <a:pt x="1718" y="1422"/>
                      </a:lnTo>
                      <a:lnTo>
                        <a:pt x="1722" y="1422"/>
                      </a:lnTo>
                      <a:lnTo>
                        <a:pt x="1730" y="1426"/>
                      </a:lnTo>
                      <a:lnTo>
                        <a:pt x="1736" y="1430"/>
                      </a:lnTo>
                      <a:lnTo>
                        <a:pt x="1738" y="1430"/>
                      </a:lnTo>
                      <a:lnTo>
                        <a:pt x="1742" y="1428"/>
                      </a:lnTo>
                      <a:lnTo>
                        <a:pt x="1742" y="1428"/>
                      </a:lnTo>
                      <a:lnTo>
                        <a:pt x="1744" y="1428"/>
                      </a:lnTo>
                      <a:lnTo>
                        <a:pt x="1748" y="1430"/>
                      </a:lnTo>
                      <a:lnTo>
                        <a:pt x="1750" y="1434"/>
                      </a:lnTo>
                      <a:lnTo>
                        <a:pt x="1750" y="1442"/>
                      </a:lnTo>
                      <a:lnTo>
                        <a:pt x="1748" y="1444"/>
                      </a:lnTo>
                      <a:lnTo>
                        <a:pt x="1744" y="1446"/>
                      </a:lnTo>
                      <a:lnTo>
                        <a:pt x="1744" y="1446"/>
                      </a:lnTo>
                      <a:lnTo>
                        <a:pt x="1742" y="1448"/>
                      </a:lnTo>
                      <a:lnTo>
                        <a:pt x="1742" y="1450"/>
                      </a:lnTo>
                      <a:lnTo>
                        <a:pt x="1748" y="1458"/>
                      </a:lnTo>
                      <a:lnTo>
                        <a:pt x="1758" y="1464"/>
                      </a:lnTo>
                      <a:lnTo>
                        <a:pt x="1764" y="1464"/>
                      </a:lnTo>
                      <a:lnTo>
                        <a:pt x="1768" y="1464"/>
                      </a:lnTo>
                      <a:lnTo>
                        <a:pt x="1768" y="1464"/>
                      </a:lnTo>
                      <a:lnTo>
                        <a:pt x="1774" y="1458"/>
                      </a:lnTo>
                      <a:lnTo>
                        <a:pt x="1778" y="1454"/>
                      </a:lnTo>
                      <a:lnTo>
                        <a:pt x="1778" y="1452"/>
                      </a:lnTo>
                      <a:lnTo>
                        <a:pt x="1778" y="1454"/>
                      </a:lnTo>
                      <a:lnTo>
                        <a:pt x="1780" y="1460"/>
                      </a:lnTo>
                      <a:lnTo>
                        <a:pt x="1780" y="1460"/>
                      </a:lnTo>
                      <a:lnTo>
                        <a:pt x="1780" y="1468"/>
                      </a:lnTo>
                      <a:lnTo>
                        <a:pt x="1784" y="1470"/>
                      </a:lnTo>
                      <a:lnTo>
                        <a:pt x="1786" y="1470"/>
                      </a:lnTo>
                      <a:lnTo>
                        <a:pt x="1786" y="1474"/>
                      </a:lnTo>
                      <a:lnTo>
                        <a:pt x="1786" y="1474"/>
                      </a:lnTo>
                      <a:lnTo>
                        <a:pt x="1784" y="1476"/>
                      </a:lnTo>
                      <a:lnTo>
                        <a:pt x="1782" y="1476"/>
                      </a:lnTo>
                      <a:lnTo>
                        <a:pt x="1780" y="1472"/>
                      </a:lnTo>
                      <a:lnTo>
                        <a:pt x="1776" y="1468"/>
                      </a:lnTo>
                      <a:lnTo>
                        <a:pt x="1774" y="1468"/>
                      </a:lnTo>
                      <a:lnTo>
                        <a:pt x="1772" y="1470"/>
                      </a:lnTo>
                      <a:lnTo>
                        <a:pt x="1772" y="1470"/>
                      </a:lnTo>
                      <a:lnTo>
                        <a:pt x="1770" y="1472"/>
                      </a:lnTo>
                      <a:lnTo>
                        <a:pt x="1772" y="1476"/>
                      </a:lnTo>
                      <a:lnTo>
                        <a:pt x="1780" y="1484"/>
                      </a:lnTo>
                      <a:lnTo>
                        <a:pt x="1790" y="1486"/>
                      </a:lnTo>
                      <a:lnTo>
                        <a:pt x="1794" y="1486"/>
                      </a:lnTo>
                      <a:lnTo>
                        <a:pt x="1794" y="1484"/>
                      </a:lnTo>
                      <a:lnTo>
                        <a:pt x="1794" y="1484"/>
                      </a:lnTo>
                      <a:lnTo>
                        <a:pt x="1796" y="1478"/>
                      </a:lnTo>
                      <a:lnTo>
                        <a:pt x="1800" y="1474"/>
                      </a:lnTo>
                      <a:lnTo>
                        <a:pt x="1804" y="1474"/>
                      </a:lnTo>
                      <a:lnTo>
                        <a:pt x="1804" y="1478"/>
                      </a:lnTo>
                      <a:lnTo>
                        <a:pt x="1804" y="1478"/>
                      </a:lnTo>
                      <a:lnTo>
                        <a:pt x="1804" y="1486"/>
                      </a:lnTo>
                      <a:lnTo>
                        <a:pt x="1806" y="1492"/>
                      </a:lnTo>
                      <a:lnTo>
                        <a:pt x="1808" y="1498"/>
                      </a:lnTo>
                      <a:lnTo>
                        <a:pt x="1808" y="1504"/>
                      </a:lnTo>
                      <a:lnTo>
                        <a:pt x="1808" y="1504"/>
                      </a:lnTo>
                      <a:lnTo>
                        <a:pt x="1808" y="1510"/>
                      </a:lnTo>
                      <a:lnTo>
                        <a:pt x="1810" y="1512"/>
                      </a:lnTo>
                      <a:lnTo>
                        <a:pt x="1812" y="1510"/>
                      </a:lnTo>
                      <a:lnTo>
                        <a:pt x="1816" y="1506"/>
                      </a:lnTo>
                      <a:lnTo>
                        <a:pt x="1816" y="1506"/>
                      </a:lnTo>
                      <a:lnTo>
                        <a:pt x="1818" y="1504"/>
                      </a:lnTo>
                      <a:lnTo>
                        <a:pt x="1820" y="1506"/>
                      </a:lnTo>
                      <a:lnTo>
                        <a:pt x="1822" y="1508"/>
                      </a:lnTo>
                      <a:lnTo>
                        <a:pt x="1822" y="1508"/>
                      </a:lnTo>
                      <a:lnTo>
                        <a:pt x="1822" y="1516"/>
                      </a:lnTo>
                      <a:lnTo>
                        <a:pt x="1824" y="1520"/>
                      </a:lnTo>
                      <a:lnTo>
                        <a:pt x="1828" y="1526"/>
                      </a:lnTo>
                      <a:lnTo>
                        <a:pt x="1832" y="1528"/>
                      </a:lnTo>
                      <a:lnTo>
                        <a:pt x="1832" y="1530"/>
                      </a:lnTo>
                      <a:lnTo>
                        <a:pt x="1832" y="1534"/>
                      </a:lnTo>
                      <a:lnTo>
                        <a:pt x="1832" y="1534"/>
                      </a:lnTo>
                      <a:lnTo>
                        <a:pt x="1832" y="1538"/>
                      </a:lnTo>
                      <a:lnTo>
                        <a:pt x="1830" y="1538"/>
                      </a:lnTo>
                      <a:lnTo>
                        <a:pt x="1826" y="1540"/>
                      </a:lnTo>
                      <a:lnTo>
                        <a:pt x="1824" y="1540"/>
                      </a:lnTo>
                      <a:lnTo>
                        <a:pt x="1824" y="1542"/>
                      </a:lnTo>
                      <a:lnTo>
                        <a:pt x="1830" y="1550"/>
                      </a:lnTo>
                      <a:lnTo>
                        <a:pt x="1830" y="1550"/>
                      </a:lnTo>
                      <a:lnTo>
                        <a:pt x="1836" y="1562"/>
                      </a:lnTo>
                      <a:lnTo>
                        <a:pt x="1840" y="1570"/>
                      </a:lnTo>
                      <a:lnTo>
                        <a:pt x="1840" y="1582"/>
                      </a:lnTo>
                      <a:lnTo>
                        <a:pt x="1840" y="1600"/>
                      </a:lnTo>
                      <a:lnTo>
                        <a:pt x="1840" y="1600"/>
                      </a:lnTo>
                      <a:lnTo>
                        <a:pt x="1838" y="1608"/>
                      </a:lnTo>
                      <a:lnTo>
                        <a:pt x="1836" y="1610"/>
                      </a:lnTo>
                      <a:lnTo>
                        <a:pt x="1834" y="1608"/>
                      </a:lnTo>
                      <a:lnTo>
                        <a:pt x="1834" y="1604"/>
                      </a:lnTo>
                      <a:lnTo>
                        <a:pt x="1828" y="1570"/>
                      </a:lnTo>
                      <a:lnTo>
                        <a:pt x="1828" y="1570"/>
                      </a:lnTo>
                      <a:lnTo>
                        <a:pt x="1824" y="1564"/>
                      </a:lnTo>
                      <a:lnTo>
                        <a:pt x="1816" y="1560"/>
                      </a:lnTo>
                      <a:lnTo>
                        <a:pt x="1808" y="1558"/>
                      </a:lnTo>
                      <a:lnTo>
                        <a:pt x="1798" y="1556"/>
                      </a:lnTo>
                      <a:lnTo>
                        <a:pt x="1776" y="1554"/>
                      </a:lnTo>
                      <a:lnTo>
                        <a:pt x="1766" y="1552"/>
                      </a:lnTo>
                      <a:lnTo>
                        <a:pt x="1758" y="1548"/>
                      </a:lnTo>
                      <a:lnTo>
                        <a:pt x="1758" y="1548"/>
                      </a:lnTo>
                      <a:lnTo>
                        <a:pt x="1752" y="1546"/>
                      </a:lnTo>
                      <a:lnTo>
                        <a:pt x="1746" y="1546"/>
                      </a:lnTo>
                      <a:lnTo>
                        <a:pt x="1744" y="1548"/>
                      </a:lnTo>
                      <a:lnTo>
                        <a:pt x="1742" y="1552"/>
                      </a:lnTo>
                      <a:lnTo>
                        <a:pt x="1744" y="1556"/>
                      </a:lnTo>
                      <a:lnTo>
                        <a:pt x="1746" y="1564"/>
                      </a:lnTo>
                      <a:lnTo>
                        <a:pt x="1754" y="1578"/>
                      </a:lnTo>
                      <a:lnTo>
                        <a:pt x="1754" y="1578"/>
                      </a:lnTo>
                      <a:lnTo>
                        <a:pt x="1758" y="1586"/>
                      </a:lnTo>
                      <a:lnTo>
                        <a:pt x="1764" y="1598"/>
                      </a:lnTo>
                      <a:lnTo>
                        <a:pt x="1770" y="1626"/>
                      </a:lnTo>
                      <a:lnTo>
                        <a:pt x="1774" y="1658"/>
                      </a:lnTo>
                      <a:lnTo>
                        <a:pt x="1774" y="1690"/>
                      </a:lnTo>
                      <a:lnTo>
                        <a:pt x="1774" y="1690"/>
                      </a:lnTo>
                      <a:lnTo>
                        <a:pt x="1774" y="1726"/>
                      </a:lnTo>
                      <a:lnTo>
                        <a:pt x="1770" y="1768"/>
                      </a:lnTo>
                      <a:lnTo>
                        <a:pt x="1766" y="1810"/>
                      </a:lnTo>
                      <a:lnTo>
                        <a:pt x="1762" y="1828"/>
                      </a:lnTo>
                      <a:lnTo>
                        <a:pt x="1756" y="1842"/>
                      </a:lnTo>
                      <a:lnTo>
                        <a:pt x="1756" y="1842"/>
                      </a:lnTo>
                      <a:lnTo>
                        <a:pt x="1754" y="1854"/>
                      </a:lnTo>
                      <a:lnTo>
                        <a:pt x="1754" y="1870"/>
                      </a:lnTo>
                      <a:lnTo>
                        <a:pt x="1756" y="1886"/>
                      </a:lnTo>
                      <a:lnTo>
                        <a:pt x="1760" y="1904"/>
                      </a:lnTo>
                      <a:lnTo>
                        <a:pt x="1764" y="1920"/>
                      </a:lnTo>
                      <a:lnTo>
                        <a:pt x="1766" y="1938"/>
                      </a:lnTo>
                      <a:lnTo>
                        <a:pt x="1766" y="1956"/>
                      </a:lnTo>
                      <a:lnTo>
                        <a:pt x="1762" y="1972"/>
                      </a:lnTo>
                      <a:lnTo>
                        <a:pt x="1762" y="1972"/>
                      </a:lnTo>
                      <a:lnTo>
                        <a:pt x="1760" y="1986"/>
                      </a:lnTo>
                      <a:lnTo>
                        <a:pt x="1758" y="1996"/>
                      </a:lnTo>
                      <a:lnTo>
                        <a:pt x="1762" y="2006"/>
                      </a:lnTo>
                      <a:lnTo>
                        <a:pt x="1766" y="2012"/>
                      </a:lnTo>
                      <a:lnTo>
                        <a:pt x="1774" y="2030"/>
                      </a:lnTo>
                      <a:lnTo>
                        <a:pt x="1778" y="2042"/>
                      </a:lnTo>
                      <a:lnTo>
                        <a:pt x="1780" y="2056"/>
                      </a:lnTo>
                      <a:lnTo>
                        <a:pt x="1780" y="2056"/>
                      </a:lnTo>
                      <a:lnTo>
                        <a:pt x="1784" y="2072"/>
                      </a:lnTo>
                      <a:lnTo>
                        <a:pt x="1786" y="2082"/>
                      </a:lnTo>
                      <a:lnTo>
                        <a:pt x="1792" y="2090"/>
                      </a:lnTo>
                      <a:lnTo>
                        <a:pt x="1798" y="2096"/>
                      </a:lnTo>
                      <a:lnTo>
                        <a:pt x="1808" y="2104"/>
                      </a:lnTo>
                      <a:lnTo>
                        <a:pt x="1812" y="2110"/>
                      </a:lnTo>
                      <a:lnTo>
                        <a:pt x="1814" y="2118"/>
                      </a:lnTo>
                      <a:lnTo>
                        <a:pt x="1814" y="2118"/>
                      </a:lnTo>
                      <a:lnTo>
                        <a:pt x="1816" y="2124"/>
                      </a:lnTo>
                      <a:lnTo>
                        <a:pt x="1818" y="2128"/>
                      </a:lnTo>
                      <a:lnTo>
                        <a:pt x="1824" y="2132"/>
                      </a:lnTo>
                      <a:lnTo>
                        <a:pt x="1828" y="2136"/>
                      </a:lnTo>
                      <a:lnTo>
                        <a:pt x="1832" y="2140"/>
                      </a:lnTo>
                      <a:lnTo>
                        <a:pt x="1834" y="2146"/>
                      </a:lnTo>
                      <a:lnTo>
                        <a:pt x="1836" y="2158"/>
                      </a:lnTo>
                      <a:lnTo>
                        <a:pt x="1836" y="2158"/>
                      </a:lnTo>
                      <a:lnTo>
                        <a:pt x="1838" y="2170"/>
                      </a:lnTo>
                      <a:lnTo>
                        <a:pt x="1842" y="2178"/>
                      </a:lnTo>
                      <a:lnTo>
                        <a:pt x="1846" y="2182"/>
                      </a:lnTo>
                      <a:lnTo>
                        <a:pt x="1852" y="2186"/>
                      </a:lnTo>
                      <a:lnTo>
                        <a:pt x="1856" y="2188"/>
                      </a:lnTo>
                      <a:lnTo>
                        <a:pt x="1860" y="2190"/>
                      </a:lnTo>
                      <a:lnTo>
                        <a:pt x="1862" y="2194"/>
                      </a:lnTo>
                      <a:lnTo>
                        <a:pt x="1860" y="2200"/>
                      </a:lnTo>
                      <a:lnTo>
                        <a:pt x="1860" y="2200"/>
                      </a:lnTo>
                      <a:lnTo>
                        <a:pt x="1858" y="2208"/>
                      </a:lnTo>
                      <a:lnTo>
                        <a:pt x="1858" y="2214"/>
                      </a:lnTo>
                      <a:lnTo>
                        <a:pt x="1860" y="2218"/>
                      </a:lnTo>
                      <a:lnTo>
                        <a:pt x="1862" y="2224"/>
                      </a:lnTo>
                      <a:lnTo>
                        <a:pt x="1872" y="2238"/>
                      </a:lnTo>
                      <a:lnTo>
                        <a:pt x="1890" y="2260"/>
                      </a:lnTo>
                      <a:lnTo>
                        <a:pt x="1890" y="2260"/>
                      </a:lnTo>
                      <a:lnTo>
                        <a:pt x="1900" y="2272"/>
                      </a:lnTo>
                      <a:lnTo>
                        <a:pt x="1904" y="2282"/>
                      </a:lnTo>
                      <a:lnTo>
                        <a:pt x="1908" y="2292"/>
                      </a:lnTo>
                      <a:lnTo>
                        <a:pt x="1908" y="2298"/>
                      </a:lnTo>
                      <a:lnTo>
                        <a:pt x="1910" y="2310"/>
                      </a:lnTo>
                      <a:lnTo>
                        <a:pt x="1912" y="2314"/>
                      </a:lnTo>
                      <a:lnTo>
                        <a:pt x="1916" y="2318"/>
                      </a:lnTo>
                      <a:lnTo>
                        <a:pt x="1916" y="2318"/>
                      </a:lnTo>
                      <a:lnTo>
                        <a:pt x="1920" y="2322"/>
                      </a:lnTo>
                      <a:lnTo>
                        <a:pt x="1926" y="2324"/>
                      </a:lnTo>
                      <a:lnTo>
                        <a:pt x="1940" y="2326"/>
                      </a:lnTo>
                      <a:lnTo>
                        <a:pt x="1948" y="2328"/>
                      </a:lnTo>
                      <a:lnTo>
                        <a:pt x="1958" y="2332"/>
                      </a:lnTo>
                      <a:lnTo>
                        <a:pt x="1968" y="2336"/>
                      </a:lnTo>
                      <a:lnTo>
                        <a:pt x="1978" y="2344"/>
                      </a:lnTo>
                      <a:lnTo>
                        <a:pt x="1978" y="2344"/>
                      </a:lnTo>
                      <a:lnTo>
                        <a:pt x="1986" y="2352"/>
                      </a:lnTo>
                      <a:lnTo>
                        <a:pt x="1994" y="2358"/>
                      </a:lnTo>
                      <a:lnTo>
                        <a:pt x="2006" y="2360"/>
                      </a:lnTo>
                      <a:lnTo>
                        <a:pt x="2016" y="2364"/>
                      </a:lnTo>
                      <a:lnTo>
                        <a:pt x="2022" y="2368"/>
                      </a:lnTo>
                      <a:lnTo>
                        <a:pt x="2030" y="2374"/>
                      </a:lnTo>
                      <a:lnTo>
                        <a:pt x="2030" y="2374"/>
                      </a:lnTo>
                      <a:lnTo>
                        <a:pt x="2036" y="2382"/>
                      </a:lnTo>
                      <a:lnTo>
                        <a:pt x="2040" y="2388"/>
                      </a:lnTo>
                      <a:lnTo>
                        <a:pt x="2046" y="2400"/>
                      </a:lnTo>
                      <a:lnTo>
                        <a:pt x="2048" y="2410"/>
                      </a:lnTo>
                      <a:lnTo>
                        <a:pt x="2052" y="2424"/>
                      </a:lnTo>
                      <a:lnTo>
                        <a:pt x="2052" y="2424"/>
                      </a:lnTo>
                      <a:lnTo>
                        <a:pt x="2052" y="2424"/>
                      </a:lnTo>
                      <a:lnTo>
                        <a:pt x="2052" y="2424"/>
                      </a:lnTo>
                      <a:lnTo>
                        <a:pt x="2066" y="2454"/>
                      </a:lnTo>
                      <a:lnTo>
                        <a:pt x="2078" y="2480"/>
                      </a:lnTo>
                      <a:lnTo>
                        <a:pt x="2092" y="2520"/>
                      </a:lnTo>
                      <a:lnTo>
                        <a:pt x="2100" y="2548"/>
                      </a:lnTo>
                      <a:lnTo>
                        <a:pt x="2106" y="2560"/>
                      </a:lnTo>
                      <a:lnTo>
                        <a:pt x="2112" y="2568"/>
                      </a:lnTo>
                      <a:lnTo>
                        <a:pt x="2112" y="2568"/>
                      </a:lnTo>
                      <a:lnTo>
                        <a:pt x="2120" y="2578"/>
                      </a:lnTo>
                      <a:lnTo>
                        <a:pt x="2130" y="2586"/>
                      </a:lnTo>
                      <a:lnTo>
                        <a:pt x="2150" y="2604"/>
                      </a:lnTo>
                      <a:lnTo>
                        <a:pt x="2160" y="2614"/>
                      </a:lnTo>
                      <a:lnTo>
                        <a:pt x="2166" y="2624"/>
                      </a:lnTo>
                      <a:lnTo>
                        <a:pt x="2170" y="2636"/>
                      </a:lnTo>
                      <a:lnTo>
                        <a:pt x="2170" y="2650"/>
                      </a:lnTo>
                      <a:lnTo>
                        <a:pt x="2170" y="2650"/>
                      </a:lnTo>
                      <a:lnTo>
                        <a:pt x="2170" y="2656"/>
                      </a:lnTo>
                      <a:lnTo>
                        <a:pt x="2168" y="2662"/>
                      </a:lnTo>
                      <a:lnTo>
                        <a:pt x="2164" y="2664"/>
                      </a:lnTo>
                      <a:lnTo>
                        <a:pt x="2162" y="2668"/>
                      </a:lnTo>
                      <a:lnTo>
                        <a:pt x="2154" y="2668"/>
                      </a:lnTo>
                      <a:lnTo>
                        <a:pt x="2148" y="2668"/>
                      </a:lnTo>
                      <a:lnTo>
                        <a:pt x="2142" y="2668"/>
                      </a:lnTo>
                      <a:lnTo>
                        <a:pt x="2138" y="2668"/>
                      </a:lnTo>
                      <a:lnTo>
                        <a:pt x="2140" y="2672"/>
                      </a:lnTo>
                      <a:lnTo>
                        <a:pt x="2146" y="2682"/>
                      </a:lnTo>
                      <a:lnTo>
                        <a:pt x="2146" y="2682"/>
                      </a:lnTo>
                      <a:lnTo>
                        <a:pt x="2156" y="2692"/>
                      </a:lnTo>
                      <a:lnTo>
                        <a:pt x="2166" y="2700"/>
                      </a:lnTo>
                      <a:lnTo>
                        <a:pt x="2188" y="2716"/>
                      </a:lnTo>
                      <a:lnTo>
                        <a:pt x="2212" y="2730"/>
                      </a:lnTo>
                      <a:lnTo>
                        <a:pt x="2226" y="2738"/>
                      </a:lnTo>
                      <a:lnTo>
                        <a:pt x="2238" y="2748"/>
                      </a:lnTo>
                      <a:lnTo>
                        <a:pt x="2238" y="2748"/>
                      </a:lnTo>
                      <a:lnTo>
                        <a:pt x="2244" y="2754"/>
                      </a:lnTo>
                      <a:lnTo>
                        <a:pt x="2248" y="2758"/>
                      </a:lnTo>
                      <a:lnTo>
                        <a:pt x="2250" y="2764"/>
                      </a:lnTo>
                      <a:lnTo>
                        <a:pt x="2252" y="2770"/>
                      </a:lnTo>
                      <a:lnTo>
                        <a:pt x="2250" y="2782"/>
                      </a:lnTo>
                      <a:lnTo>
                        <a:pt x="2250" y="2794"/>
                      </a:lnTo>
                      <a:lnTo>
                        <a:pt x="2248" y="2808"/>
                      </a:lnTo>
                      <a:lnTo>
                        <a:pt x="2250" y="2814"/>
                      </a:lnTo>
                      <a:lnTo>
                        <a:pt x="2252" y="2820"/>
                      </a:lnTo>
                      <a:lnTo>
                        <a:pt x="2256" y="2828"/>
                      </a:lnTo>
                      <a:lnTo>
                        <a:pt x="2262" y="2834"/>
                      </a:lnTo>
                      <a:lnTo>
                        <a:pt x="2270" y="2842"/>
                      </a:lnTo>
                      <a:lnTo>
                        <a:pt x="2280" y="2850"/>
                      </a:lnTo>
                      <a:lnTo>
                        <a:pt x="2280" y="2850"/>
                      </a:lnTo>
                      <a:lnTo>
                        <a:pt x="2300" y="2866"/>
                      </a:lnTo>
                      <a:lnTo>
                        <a:pt x="2316" y="2882"/>
                      </a:lnTo>
                      <a:lnTo>
                        <a:pt x="2326" y="2894"/>
                      </a:lnTo>
                      <a:lnTo>
                        <a:pt x="2332" y="2906"/>
                      </a:lnTo>
                      <a:lnTo>
                        <a:pt x="2336" y="2914"/>
                      </a:lnTo>
                      <a:lnTo>
                        <a:pt x="2340" y="2918"/>
                      </a:lnTo>
                      <a:lnTo>
                        <a:pt x="2344" y="2920"/>
                      </a:lnTo>
                      <a:lnTo>
                        <a:pt x="2350" y="2916"/>
                      </a:lnTo>
                      <a:lnTo>
                        <a:pt x="2350" y="2916"/>
                      </a:lnTo>
                      <a:lnTo>
                        <a:pt x="2358" y="2910"/>
                      </a:lnTo>
                      <a:lnTo>
                        <a:pt x="2362" y="2906"/>
                      </a:lnTo>
                      <a:lnTo>
                        <a:pt x="2364" y="2900"/>
                      </a:lnTo>
                      <a:lnTo>
                        <a:pt x="2364" y="2896"/>
                      </a:lnTo>
                      <a:lnTo>
                        <a:pt x="2358" y="2884"/>
                      </a:lnTo>
                      <a:lnTo>
                        <a:pt x="2346" y="2864"/>
                      </a:lnTo>
                      <a:lnTo>
                        <a:pt x="2346" y="2864"/>
                      </a:lnTo>
                      <a:lnTo>
                        <a:pt x="2340" y="2856"/>
                      </a:lnTo>
                      <a:lnTo>
                        <a:pt x="2336" y="2850"/>
                      </a:lnTo>
                      <a:lnTo>
                        <a:pt x="2332" y="2850"/>
                      </a:lnTo>
                      <a:lnTo>
                        <a:pt x="2330" y="2850"/>
                      </a:lnTo>
                      <a:lnTo>
                        <a:pt x="2324" y="2854"/>
                      </a:lnTo>
                      <a:lnTo>
                        <a:pt x="2320" y="2854"/>
                      </a:lnTo>
                      <a:lnTo>
                        <a:pt x="2316" y="2850"/>
                      </a:lnTo>
                      <a:lnTo>
                        <a:pt x="2316" y="2850"/>
                      </a:lnTo>
                      <a:lnTo>
                        <a:pt x="2312" y="2846"/>
                      </a:lnTo>
                      <a:lnTo>
                        <a:pt x="2310" y="2842"/>
                      </a:lnTo>
                      <a:lnTo>
                        <a:pt x="2310" y="2832"/>
                      </a:lnTo>
                      <a:lnTo>
                        <a:pt x="2310" y="2826"/>
                      </a:lnTo>
                      <a:lnTo>
                        <a:pt x="2310" y="2820"/>
                      </a:lnTo>
                      <a:lnTo>
                        <a:pt x="2306" y="2810"/>
                      </a:lnTo>
                      <a:lnTo>
                        <a:pt x="2300" y="2798"/>
                      </a:lnTo>
                      <a:lnTo>
                        <a:pt x="2300" y="2798"/>
                      </a:lnTo>
                      <a:lnTo>
                        <a:pt x="2290" y="2776"/>
                      </a:lnTo>
                      <a:lnTo>
                        <a:pt x="2286" y="2762"/>
                      </a:lnTo>
                      <a:lnTo>
                        <a:pt x="2282" y="2748"/>
                      </a:lnTo>
                      <a:lnTo>
                        <a:pt x="2276" y="2730"/>
                      </a:lnTo>
                      <a:lnTo>
                        <a:pt x="2276" y="2730"/>
                      </a:lnTo>
                      <a:lnTo>
                        <a:pt x="2270" y="2718"/>
                      </a:lnTo>
                      <a:lnTo>
                        <a:pt x="2264" y="2708"/>
                      </a:lnTo>
                      <a:lnTo>
                        <a:pt x="2250" y="2690"/>
                      </a:lnTo>
                      <a:lnTo>
                        <a:pt x="2236" y="2672"/>
                      </a:lnTo>
                      <a:lnTo>
                        <a:pt x="2230" y="2662"/>
                      </a:lnTo>
                      <a:lnTo>
                        <a:pt x="2224" y="2648"/>
                      </a:lnTo>
                      <a:lnTo>
                        <a:pt x="2224" y="2648"/>
                      </a:lnTo>
                      <a:lnTo>
                        <a:pt x="2220" y="2636"/>
                      </a:lnTo>
                      <a:lnTo>
                        <a:pt x="2214" y="2624"/>
                      </a:lnTo>
                      <a:lnTo>
                        <a:pt x="2198" y="2604"/>
                      </a:lnTo>
                      <a:lnTo>
                        <a:pt x="2182" y="2584"/>
                      </a:lnTo>
                      <a:lnTo>
                        <a:pt x="2168" y="2564"/>
                      </a:lnTo>
                      <a:lnTo>
                        <a:pt x="2168" y="2564"/>
                      </a:lnTo>
                      <a:lnTo>
                        <a:pt x="2160" y="2550"/>
                      </a:lnTo>
                      <a:lnTo>
                        <a:pt x="2154" y="2534"/>
                      </a:lnTo>
                      <a:lnTo>
                        <a:pt x="2148" y="2516"/>
                      </a:lnTo>
                      <a:lnTo>
                        <a:pt x="2144" y="2498"/>
                      </a:lnTo>
                      <a:lnTo>
                        <a:pt x="2142" y="2482"/>
                      </a:lnTo>
                      <a:lnTo>
                        <a:pt x="2142" y="2470"/>
                      </a:lnTo>
                      <a:lnTo>
                        <a:pt x="2144" y="2466"/>
                      </a:lnTo>
                      <a:lnTo>
                        <a:pt x="2146" y="2464"/>
                      </a:lnTo>
                      <a:lnTo>
                        <a:pt x="2148" y="2464"/>
                      </a:lnTo>
                      <a:lnTo>
                        <a:pt x="2154" y="2466"/>
                      </a:lnTo>
                      <a:lnTo>
                        <a:pt x="2154" y="2466"/>
                      </a:lnTo>
                      <a:lnTo>
                        <a:pt x="2168" y="2474"/>
                      </a:lnTo>
                      <a:lnTo>
                        <a:pt x="2172" y="2476"/>
                      </a:lnTo>
                      <a:lnTo>
                        <a:pt x="2178" y="2474"/>
                      </a:lnTo>
                      <a:lnTo>
                        <a:pt x="2186" y="2478"/>
                      </a:lnTo>
                      <a:lnTo>
                        <a:pt x="2186" y="2478"/>
                      </a:lnTo>
                      <a:lnTo>
                        <a:pt x="2198" y="2484"/>
                      </a:lnTo>
                      <a:lnTo>
                        <a:pt x="2202" y="2488"/>
                      </a:lnTo>
                      <a:lnTo>
                        <a:pt x="2206" y="2492"/>
                      </a:lnTo>
                      <a:lnTo>
                        <a:pt x="2214" y="2508"/>
                      </a:lnTo>
                      <a:lnTo>
                        <a:pt x="2222" y="2536"/>
                      </a:lnTo>
                      <a:lnTo>
                        <a:pt x="2222" y="2536"/>
                      </a:lnTo>
                      <a:lnTo>
                        <a:pt x="2228" y="2556"/>
                      </a:lnTo>
                      <a:lnTo>
                        <a:pt x="2236" y="2574"/>
                      </a:lnTo>
                      <a:lnTo>
                        <a:pt x="2244" y="2594"/>
                      </a:lnTo>
                      <a:lnTo>
                        <a:pt x="2254" y="2612"/>
                      </a:lnTo>
                      <a:lnTo>
                        <a:pt x="2264" y="2628"/>
                      </a:lnTo>
                      <a:lnTo>
                        <a:pt x="2276" y="2642"/>
                      </a:lnTo>
                      <a:lnTo>
                        <a:pt x="2288" y="2654"/>
                      </a:lnTo>
                      <a:lnTo>
                        <a:pt x="2300" y="2664"/>
                      </a:lnTo>
                      <a:lnTo>
                        <a:pt x="2300" y="2664"/>
                      </a:lnTo>
                      <a:lnTo>
                        <a:pt x="2308" y="2672"/>
                      </a:lnTo>
                      <a:lnTo>
                        <a:pt x="2314" y="2678"/>
                      </a:lnTo>
                      <a:lnTo>
                        <a:pt x="2320" y="2694"/>
                      </a:lnTo>
                      <a:lnTo>
                        <a:pt x="2324" y="2700"/>
                      </a:lnTo>
                      <a:lnTo>
                        <a:pt x="2328" y="2706"/>
                      </a:lnTo>
                      <a:lnTo>
                        <a:pt x="2338" y="2714"/>
                      </a:lnTo>
                      <a:lnTo>
                        <a:pt x="2352" y="2722"/>
                      </a:lnTo>
                      <a:lnTo>
                        <a:pt x="2352" y="2722"/>
                      </a:lnTo>
                      <a:lnTo>
                        <a:pt x="2360" y="2724"/>
                      </a:lnTo>
                      <a:lnTo>
                        <a:pt x="2364" y="2728"/>
                      </a:lnTo>
                      <a:lnTo>
                        <a:pt x="2368" y="2732"/>
                      </a:lnTo>
                      <a:lnTo>
                        <a:pt x="2370" y="2736"/>
                      </a:lnTo>
                      <a:lnTo>
                        <a:pt x="2368" y="2746"/>
                      </a:lnTo>
                      <a:lnTo>
                        <a:pt x="2366" y="2754"/>
                      </a:lnTo>
                      <a:lnTo>
                        <a:pt x="2364" y="2764"/>
                      </a:lnTo>
                      <a:lnTo>
                        <a:pt x="2362" y="2772"/>
                      </a:lnTo>
                      <a:lnTo>
                        <a:pt x="2364" y="2776"/>
                      </a:lnTo>
                      <a:lnTo>
                        <a:pt x="2368" y="2782"/>
                      </a:lnTo>
                      <a:lnTo>
                        <a:pt x="2372" y="2786"/>
                      </a:lnTo>
                      <a:lnTo>
                        <a:pt x="2380" y="2790"/>
                      </a:lnTo>
                      <a:lnTo>
                        <a:pt x="2380" y="2790"/>
                      </a:lnTo>
                      <a:lnTo>
                        <a:pt x="2394" y="2798"/>
                      </a:lnTo>
                      <a:lnTo>
                        <a:pt x="2402" y="2804"/>
                      </a:lnTo>
                      <a:lnTo>
                        <a:pt x="2408" y="2810"/>
                      </a:lnTo>
                      <a:lnTo>
                        <a:pt x="2410" y="2816"/>
                      </a:lnTo>
                      <a:lnTo>
                        <a:pt x="2422" y="2834"/>
                      </a:lnTo>
                      <a:lnTo>
                        <a:pt x="2432" y="2848"/>
                      </a:lnTo>
                      <a:lnTo>
                        <a:pt x="2450" y="2864"/>
                      </a:lnTo>
                      <a:lnTo>
                        <a:pt x="2450" y="2864"/>
                      </a:lnTo>
                      <a:lnTo>
                        <a:pt x="2476" y="2890"/>
                      </a:lnTo>
                      <a:lnTo>
                        <a:pt x="2494" y="2912"/>
                      </a:lnTo>
                      <a:lnTo>
                        <a:pt x="2504" y="2928"/>
                      </a:lnTo>
                      <a:lnTo>
                        <a:pt x="2512" y="2942"/>
                      </a:lnTo>
                      <a:lnTo>
                        <a:pt x="2516" y="2954"/>
                      </a:lnTo>
                      <a:lnTo>
                        <a:pt x="2518" y="2964"/>
                      </a:lnTo>
                      <a:lnTo>
                        <a:pt x="2522" y="2976"/>
                      </a:lnTo>
                      <a:lnTo>
                        <a:pt x="2526" y="2988"/>
                      </a:lnTo>
                      <a:lnTo>
                        <a:pt x="2526" y="2988"/>
                      </a:lnTo>
                      <a:lnTo>
                        <a:pt x="2530" y="2998"/>
                      </a:lnTo>
                      <a:lnTo>
                        <a:pt x="2530" y="3010"/>
                      </a:lnTo>
                      <a:lnTo>
                        <a:pt x="2528" y="3020"/>
                      </a:lnTo>
                      <a:lnTo>
                        <a:pt x="2524" y="3028"/>
                      </a:lnTo>
                      <a:lnTo>
                        <a:pt x="2518" y="3038"/>
                      </a:lnTo>
                      <a:lnTo>
                        <a:pt x="2516" y="3050"/>
                      </a:lnTo>
                      <a:lnTo>
                        <a:pt x="2516" y="3060"/>
                      </a:lnTo>
                      <a:lnTo>
                        <a:pt x="2520" y="3072"/>
                      </a:lnTo>
                      <a:lnTo>
                        <a:pt x="2520" y="3072"/>
                      </a:lnTo>
                      <a:lnTo>
                        <a:pt x="2528" y="3084"/>
                      </a:lnTo>
                      <a:lnTo>
                        <a:pt x="2534" y="3094"/>
                      </a:lnTo>
                      <a:lnTo>
                        <a:pt x="2550" y="3106"/>
                      </a:lnTo>
                      <a:lnTo>
                        <a:pt x="2570" y="3120"/>
                      </a:lnTo>
                      <a:lnTo>
                        <a:pt x="2580" y="3130"/>
                      </a:lnTo>
                      <a:lnTo>
                        <a:pt x="2594" y="3140"/>
                      </a:lnTo>
                      <a:lnTo>
                        <a:pt x="2594" y="3140"/>
                      </a:lnTo>
                      <a:lnTo>
                        <a:pt x="2606" y="3152"/>
                      </a:lnTo>
                      <a:lnTo>
                        <a:pt x="2618" y="3158"/>
                      </a:lnTo>
                      <a:lnTo>
                        <a:pt x="2628" y="3162"/>
                      </a:lnTo>
                      <a:lnTo>
                        <a:pt x="2638" y="3164"/>
                      </a:lnTo>
                      <a:lnTo>
                        <a:pt x="2648" y="3168"/>
                      </a:lnTo>
                      <a:lnTo>
                        <a:pt x="2658" y="3170"/>
                      </a:lnTo>
                      <a:lnTo>
                        <a:pt x="2668" y="3176"/>
                      </a:lnTo>
                      <a:lnTo>
                        <a:pt x="2680" y="3186"/>
                      </a:lnTo>
                      <a:lnTo>
                        <a:pt x="2680" y="3186"/>
                      </a:lnTo>
                      <a:lnTo>
                        <a:pt x="2694" y="3198"/>
                      </a:lnTo>
                      <a:lnTo>
                        <a:pt x="2714" y="3210"/>
                      </a:lnTo>
                      <a:lnTo>
                        <a:pt x="2736" y="3224"/>
                      </a:lnTo>
                      <a:lnTo>
                        <a:pt x="2762" y="3236"/>
                      </a:lnTo>
                      <a:lnTo>
                        <a:pt x="2814" y="3260"/>
                      </a:lnTo>
                      <a:lnTo>
                        <a:pt x="2862" y="3278"/>
                      </a:lnTo>
                      <a:lnTo>
                        <a:pt x="2862" y="3278"/>
                      </a:lnTo>
                      <a:lnTo>
                        <a:pt x="2880" y="3282"/>
                      </a:lnTo>
                      <a:lnTo>
                        <a:pt x="2894" y="3282"/>
                      </a:lnTo>
                      <a:lnTo>
                        <a:pt x="2906" y="3278"/>
                      </a:lnTo>
                      <a:lnTo>
                        <a:pt x="2916" y="3272"/>
                      </a:lnTo>
                      <a:lnTo>
                        <a:pt x="2926" y="3266"/>
                      </a:lnTo>
                      <a:lnTo>
                        <a:pt x="2938" y="3260"/>
                      </a:lnTo>
                      <a:lnTo>
                        <a:pt x="2950" y="3258"/>
                      </a:lnTo>
                      <a:lnTo>
                        <a:pt x="2968" y="3260"/>
                      </a:lnTo>
                      <a:lnTo>
                        <a:pt x="2968" y="3260"/>
                      </a:lnTo>
                      <a:lnTo>
                        <a:pt x="2984" y="3264"/>
                      </a:lnTo>
                      <a:lnTo>
                        <a:pt x="2996" y="3272"/>
                      </a:lnTo>
                      <a:lnTo>
                        <a:pt x="3006" y="3280"/>
                      </a:lnTo>
                      <a:lnTo>
                        <a:pt x="3014" y="3290"/>
                      </a:lnTo>
                      <a:lnTo>
                        <a:pt x="3032" y="3314"/>
                      </a:lnTo>
                      <a:lnTo>
                        <a:pt x="3042" y="3326"/>
                      </a:lnTo>
                      <a:lnTo>
                        <a:pt x="3054" y="3338"/>
                      </a:lnTo>
                      <a:lnTo>
                        <a:pt x="3054" y="3338"/>
                      </a:lnTo>
                      <a:lnTo>
                        <a:pt x="3072" y="3356"/>
                      </a:lnTo>
                      <a:lnTo>
                        <a:pt x="3086" y="3364"/>
                      </a:lnTo>
                      <a:lnTo>
                        <a:pt x="3094" y="3368"/>
                      </a:lnTo>
                      <a:lnTo>
                        <a:pt x="3104" y="3368"/>
                      </a:lnTo>
                      <a:lnTo>
                        <a:pt x="3104" y="3368"/>
                      </a:lnTo>
                      <a:lnTo>
                        <a:pt x="3116" y="3368"/>
                      </a:lnTo>
                      <a:lnTo>
                        <a:pt x="3124" y="3370"/>
                      </a:lnTo>
                      <a:lnTo>
                        <a:pt x="3140" y="3376"/>
                      </a:lnTo>
                      <a:lnTo>
                        <a:pt x="3140" y="3376"/>
                      </a:lnTo>
                      <a:lnTo>
                        <a:pt x="3146" y="3382"/>
                      </a:lnTo>
                      <a:lnTo>
                        <a:pt x="3150" y="3386"/>
                      </a:lnTo>
                      <a:lnTo>
                        <a:pt x="3152" y="3388"/>
                      </a:lnTo>
                      <a:lnTo>
                        <a:pt x="3160" y="3390"/>
                      </a:lnTo>
                      <a:lnTo>
                        <a:pt x="3160" y="3390"/>
                      </a:lnTo>
                      <a:lnTo>
                        <a:pt x="3174" y="3392"/>
                      </a:lnTo>
                      <a:lnTo>
                        <a:pt x="3186" y="3398"/>
                      </a:lnTo>
                      <a:lnTo>
                        <a:pt x="3196" y="3404"/>
                      </a:lnTo>
                      <a:lnTo>
                        <a:pt x="3204" y="3406"/>
                      </a:lnTo>
                      <a:lnTo>
                        <a:pt x="3204" y="3406"/>
                      </a:lnTo>
                      <a:lnTo>
                        <a:pt x="3204" y="3406"/>
                      </a:lnTo>
                      <a:lnTo>
                        <a:pt x="3204" y="3404"/>
                      </a:lnTo>
                      <a:lnTo>
                        <a:pt x="3202" y="3402"/>
                      </a:lnTo>
                      <a:lnTo>
                        <a:pt x="3202" y="3400"/>
                      </a:lnTo>
                      <a:lnTo>
                        <a:pt x="3210" y="3404"/>
                      </a:lnTo>
                      <a:lnTo>
                        <a:pt x="3210" y="3404"/>
                      </a:lnTo>
                      <a:lnTo>
                        <a:pt x="3212" y="3406"/>
                      </a:lnTo>
                      <a:lnTo>
                        <a:pt x="3218" y="3406"/>
                      </a:lnTo>
                      <a:lnTo>
                        <a:pt x="3226" y="3406"/>
                      </a:lnTo>
                      <a:lnTo>
                        <a:pt x="3234" y="3404"/>
                      </a:lnTo>
                      <a:lnTo>
                        <a:pt x="3236" y="3402"/>
                      </a:lnTo>
                      <a:lnTo>
                        <a:pt x="3234" y="3400"/>
                      </a:lnTo>
                      <a:lnTo>
                        <a:pt x="3234" y="3400"/>
                      </a:lnTo>
                      <a:lnTo>
                        <a:pt x="3230" y="3398"/>
                      </a:lnTo>
                      <a:lnTo>
                        <a:pt x="3230" y="3396"/>
                      </a:lnTo>
                      <a:lnTo>
                        <a:pt x="3230" y="3394"/>
                      </a:lnTo>
                      <a:lnTo>
                        <a:pt x="3232" y="3394"/>
                      </a:lnTo>
                      <a:lnTo>
                        <a:pt x="3232" y="3394"/>
                      </a:lnTo>
                      <a:lnTo>
                        <a:pt x="3236" y="3396"/>
                      </a:lnTo>
                      <a:lnTo>
                        <a:pt x="3238" y="3396"/>
                      </a:lnTo>
                      <a:lnTo>
                        <a:pt x="3240" y="3392"/>
                      </a:lnTo>
                      <a:lnTo>
                        <a:pt x="3240" y="3392"/>
                      </a:lnTo>
                      <a:lnTo>
                        <a:pt x="3242" y="3398"/>
                      </a:lnTo>
                      <a:lnTo>
                        <a:pt x="3242" y="3398"/>
                      </a:lnTo>
                      <a:lnTo>
                        <a:pt x="3248" y="3406"/>
                      </a:lnTo>
                      <a:lnTo>
                        <a:pt x="3252" y="3410"/>
                      </a:lnTo>
                      <a:lnTo>
                        <a:pt x="3254" y="3412"/>
                      </a:lnTo>
                      <a:lnTo>
                        <a:pt x="3252" y="3416"/>
                      </a:lnTo>
                      <a:lnTo>
                        <a:pt x="3252" y="3416"/>
                      </a:lnTo>
                      <a:lnTo>
                        <a:pt x="3250" y="3418"/>
                      </a:lnTo>
                      <a:lnTo>
                        <a:pt x="3250" y="3418"/>
                      </a:lnTo>
                      <a:lnTo>
                        <a:pt x="3246" y="3416"/>
                      </a:lnTo>
                      <a:lnTo>
                        <a:pt x="3244" y="3412"/>
                      </a:lnTo>
                      <a:lnTo>
                        <a:pt x="3242" y="3412"/>
                      </a:lnTo>
                      <a:lnTo>
                        <a:pt x="3240" y="3414"/>
                      </a:lnTo>
                      <a:lnTo>
                        <a:pt x="3240" y="3414"/>
                      </a:lnTo>
                      <a:lnTo>
                        <a:pt x="3238" y="3418"/>
                      </a:lnTo>
                      <a:lnTo>
                        <a:pt x="3242" y="3422"/>
                      </a:lnTo>
                      <a:lnTo>
                        <a:pt x="3246" y="3426"/>
                      </a:lnTo>
                      <a:lnTo>
                        <a:pt x="3252" y="3434"/>
                      </a:lnTo>
                      <a:lnTo>
                        <a:pt x="3252" y="3434"/>
                      </a:lnTo>
                      <a:lnTo>
                        <a:pt x="3258" y="3442"/>
                      </a:lnTo>
                      <a:lnTo>
                        <a:pt x="3266" y="3448"/>
                      </a:lnTo>
                      <a:lnTo>
                        <a:pt x="3274" y="3454"/>
                      </a:lnTo>
                      <a:lnTo>
                        <a:pt x="3278" y="3460"/>
                      </a:lnTo>
                      <a:lnTo>
                        <a:pt x="3282" y="3466"/>
                      </a:lnTo>
                      <a:lnTo>
                        <a:pt x="3282" y="3466"/>
                      </a:lnTo>
                      <a:lnTo>
                        <a:pt x="3288" y="3478"/>
                      </a:lnTo>
                      <a:lnTo>
                        <a:pt x="3294" y="3486"/>
                      </a:lnTo>
                      <a:lnTo>
                        <a:pt x="3304" y="3494"/>
                      </a:lnTo>
                      <a:lnTo>
                        <a:pt x="3316" y="3506"/>
                      </a:lnTo>
                      <a:lnTo>
                        <a:pt x="3316" y="3506"/>
                      </a:lnTo>
                      <a:lnTo>
                        <a:pt x="3318" y="3510"/>
                      </a:lnTo>
                      <a:lnTo>
                        <a:pt x="3318" y="3512"/>
                      </a:lnTo>
                      <a:lnTo>
                        <a:pt x="3314" y="3514"/>
                      </a:lnTo>
                      <a:lnTo>
                        <a:pt x="3310" y="3518"/>
                      </a:lnTo>
                      <a:lnTo>
                        <a:pt x="3310" y="3518"/>
                      </a:lnTo>
                      <a:lnTo>
                        <a:pt x="3310" y="3520"/>
                      </a:lnTo>
                      <a:lnTo>
                        <a:pt x="3310" y="3520"/>
                      </a:lnTo>
                      <a:lnTo>
                        <a:pt x="3316" y="3522"/>
                      </a:lnTo>
                      <a:lnTo>
                        <a:pt x="3318" y="3522"/>
                      </a:lnTo>
                      <a:lnTo>
                        <a:pt x="3318" y="3522"/>
                      </a:lnTo>
                      <a:lnTo>
                        <a:pt x="3318" y="3528"/>
                      </a:lnTo>
                      <a:lnTo>
                        <a:pt x="3318" y="3528"/>
                      </a:lnTo>
                      <a:lnTo>
                        <a:pt x="3318" y="3534"/>
                      </a:lnTo>
                      <a:lnTo>
                        <a:pt x="3316" y="3534"/>
                      </a:lnTo>
                      <a:lnTo>
                        <a:pt x="3314" y="3536"/>
                      </a:lnTo>
                      <a:lnTo>
                        <a:pt x="3312" y="3540"/>
                      </a:lnTo>
                      <a:lnTo>
                        <a:pt x="3312" y="3540"/>
                      </a:lnTo>
                      <a:lnTo>
                        <a:pt x="3312" y="3550"/>
                      </a:lnTo>
                      <a:lnTo>
                        <a:pt x="3314" y="3558"/>
                      </a:lnTo>
                      <a:lnTo>
                        <a:pt x="3318" y="3564"/>
                      </a:lnTo>
                      <a:lnTo>
                        <a:pt x="3322" y="3566"/>
                      </a:lnTo>
                      <a:lnTo>
                        <a:pt x="3322" y="3566"/>
                      </a:lnTo>
                      <a:lnTo>
                        <a:pt x="3330" y="3570"/>
                      </a:lnTo>
                      <a:lnTo>
                        <a:pt x="3334" y="3574"/>
                      </a:lnTo>
                      <a:lnTo>
                        <a:pt x="3338" y="3578"/>
                      </a:lnTo>
                      <a:lnTo>
                        <a:pt x="3338" y="3578"/>
                      </a:lnTo>
                      <a:lnTo>
                        <a:pt x="3340" y="3582"/>
                      </a:lnTo>
                      <a:lnTo>
                        <a:pt x="3342" y="3580"/>
                      </a:lnTo>
                      <a:lnTo>
                        <a:pt x="3348" y="3574"/>
                      </a:lnTo>
                      <a:lnTo>
                        <a:pt x="3348" y="3574"/>
                      </a:lnTo>
                      <a:lnTo>
                        <a:pt x="3350" y="3572"/>
                      </a:lnTo>
                      <a:lnTo>
                        <a:pt x="3350" y="3570"/>
                      </a:lnTo>
                      <a:lnTo>
                        <a:pt x="3348" y="3566"/>
                      </a:lnTo>
                      <a:lnTo>
                        <a:pt x="3338" y="3558"/>
                      </a:lnTo>
                      <a:lnTo>
                        <a:pt x="3338" y="3558"/>
                      </a:lnTo>
                      <a:lnTo>
                        <a:pt x="3336" y="3554"/>
                      </a:lnTo>
                      <a:lnTo>
                        <a:pt x="3336" y="3552"/>
                      </a:lnTo>
                      <a:lnTo>
                        <a:pt x="3336" y="3550"/>
                      </a:lnTo>
                      <a:lnTo>
                        <a:pt x="3338" y="3552"/>
                      </a:lnTo>
                      <a:lnTo>
                        <a:pt x="3338" y="3552"/>
                      </a:lnTo>
                      <a:lnTo>
                        <a:pt x="3342" y="3554"/>
                      </a:lnTo>
                      <a:lnTo>
                        <a:pt x="3348" y="3558"/>
                      </a:lnTo>
                      <a:lnTo>
                        <a:pt x="3354" y="3562"/>
                      </a:lnTo>
                      <a:lnTo>
                        <a:pt x="3358" y="3566"/>
                      </a:lnTo>
                      <a:lnTo>
                        <a:pt x="3358" y="3566"/>
                      </a:lnTo>
                      <a:lnTo>
                        <a:pt x="3358" y="3576"/>
                      </a:lnTo>
                      <a:lnTo>
                        <a:pt x="3360" y="3578"/>
                      </a:lnTo>
                      <a:lnTo>
                        <a:pt x="3362" y="3582"/>
                      </a:lnTo>
                      <a:lnTo>
                        <a:pt x="3362" y="3582"/>
                      </a:lnTo>
                      <a:lnTo>
                        <a:pt x="3366" y="3584"/>
                      </a:lnTo>
                      <a:lnTo>
                        <a:pt x="3368" y="3586"/>
                      </a:lnTo>
                      <a:lnTo>
                        <a:pt x="3374" y="3586"/>
                      </a:lnTo>
                      <a:lnTo>
                        <a:pt x="3384" y="3592"/>
                      </a:lnTo>
                      <a:lnTo>
                        <a:pt x="3384" y="3592"/>
                      </a:lnTo>
                      <a:lnTo>
                        <a:pt x="3398" y="3604"/>
                      </a:lnTo>
                      <a:lnTo>
                        <a:pt x="3402" y="3608"/>
                      </a:lnTo>
                      <a:lnTo>
                        <a:pt x="3402" y="3612"/>
                      </a:lnTo>
                      <a:lnTo>
                        <a:pt x="3402" y="3612"/>
                      </a:lnTo>
                      <a:lnTo>
                        <a:pt x="3402" y="3620"/>
                      </a:lnTo>
                      <a:lnTo>
                        <a:pt x="3400" y="3624"/>
                      </a:lnTo>
                      <a:lnTo>
                        <a:pt x="3398" y="3626"/>
                      </a:lnTo>
                      <a:lnTo>
                        <a:pt x="3398" y="3626"/>
                      </a:lnTo>
                      <a:lnTo>
                        <a:pt x="3398" y="3628"/>
                      </a:lnTo>
                      <a:lnTo>
                        <a:pt x="3396" y="3630"/>
                      </a:lnTo>
                      <a:lnTo>
                        <a:pt x="3400" y="3634"/>
                      </a:lnTo>
                      <a:lnTo>
                        <a:pt x="3404" y="3636"/>
                      </a:lnTo>
                      <a:lnTo>
                        <a:pt x="3408" y="3638"/>
                      </a:lnTo>
                      <a:lnTo>
                        <a:pt x="3408" y="3638"/>
                      </a:lnTo>
                      <a:lnTo>
                        <a:pt x="3410" y="3640"/>
                      </a:lnTo>
                      <a:lnTo>
                        <a:pt x="3414" y="3640"/>
                      </a:lnTo>
                      <a:lnTo>
                        <a:pt x="3414" y="3642"/>
                      </a:lnTo>
                      <a:lnTo>
                        <a:pt x="3416" y="3640"/>
                      </a:lnTo>
                      <a:lnTo>
                        <a:pt x="3416" y="3640"/>
                      </a:lnTo>
                      <a:lnTo>
                        <a:pt x="3416" y="3636"/>
                      </a:lnTo>
                      <a:lnTo>
                        <a:pt x="3414" y="3634"/>
                      </a:lnTo>
                      <a:lnTo>
                        <a:pt x="3410" y="3630"/>
                      </a:lnTo>
                      <a:lnTo>
                        <a:pt x="3406" y="3626"/>
                      </a:lnTo>
                      <a:lnTo>
                        <a:pt x="3408" y="3626"/>
                      </a:lnTo>
                      <a:lnTo>
                        <a:pt x="3410" y="3624"/>
                      </a:lnTo>
                      <a:lnTo>
                        <a:pt x="3410" y="3624"/>
                      </a:lnTo>
                      <a:lnTo>
                        <a:pt x="3414" y="3622"/>
                      </a:lnTo>
                      <a:lnTo>
                        <a:pt x="3414" y="3624"/>
                      </a:lnTo>
                      <a:lnTo>
                        <a:pt x="3416" y="3628"/>
                      </a:lnTo>
                      <a:lnTo>
                        <a:pt x="3418" y="3630"/>
                      </a:lnTo>
                      <a:lnTo>
                        <a:pt x="3418" y="3630"/>
                      </a:lnTo>
                      <a:lnTo>
                        <a:pt x="3420" y="3630"/>
                      </a:lnTo>
                      <a:lnTo>
                        <a:pt x="3422" y="3632"/>
                      </a:lnTo>
                      <a:lnTo>
                        <a:pt x="3422" y="3636"/>
                      </a:lnTo>
                      <a:lnTo>
                        <a:pt x="3422" y="3642"/>
                      </a:lnTo>
                      <a:lnTo>
                        <a:pt x="3422" y="3646"/>
                      </a:lnTo>
                      <a:lnTo>
                        <a:pt x="3422" y="3646"/>
                      </a:lnTo>
                      <a:lnTo>
                        <a:pt x="3428" y="3654"/>
                      </a:lnTo>
                      <a:lnTo>
                        <a:pt x="3430" y="3656"/>
                      </a:lnTo>
                      <a:lnTo>
                        <a:pt x="3432" y="3656"/>
                      </a:lnTo>
                      <a:lnTo>
                        <a:pt x="3432" y="3656"/>
                      </a:lnTo>
                      <a:lnTo>
                        <a:pt x="3434" y="3648"/>
                      </a:lnTo>
                      <a:lnTo>
                        <a:pt x="3436" y="3646"/>
                      </a:lnTo>
                      <a:lnTo>
                        <a:pt x="3440" y="3644"/>
                      </a:lnTo>
                      <a:lnTo>
                        <a:pt x="3440" y="3644"/>
                      </a:lnTo>
                      <a:lnTo>
                        <a:pt x="3452" y="3646"/>
                      </a:lnTo>
                      <a:lnTo>
                        <a:pt x="3464" y="3650"/>
                      </a:lnTo>
                      <a:lnTo>
                        <a:pt x="3472" y="3652"/>
                      </a:lnTo>
                      <a:lnTo>
                        <a:pt x="3476" y="3654"/>
                      </a:lnTo>
                      <a:lnTo>
                        <a:pt x="3476" y="3654"/>
                      </a:lnTo>
                      <a:lnTo>
                        <a:pt x="3478" y="3652"/>
                      </a:lnTo>
                      <a:lnTo>
                        <a:pt x="3480" y="3654"/>
                      </a:lnTo>
                      <a:lnTo>
                        <a:pt x="3482" y="3662"/>
                      </a:lnTo>
                      <a:lnTo>
                        <a:pt x="3482" y="3662"/>
                      </a:lnTo>
                      <a:lnTo>
                        <a:pt x="3484" y="3666"/>
                      </a:lnTo>
                      <a:lnTo>
                        <a:pt x="3484" y="3670"/>
                      </a:lnTo>
                      <a:lnTo>
                        <a:pt x="3486" y="3672"/>
                      </a:lnTo>
                      <a:lnTo>
                        <a:pt x="3490" y="3676"/>
                      </a:lnTo>
                      <a:lnTo>
                        <a:pt x="3490" y="3676"/>
                      </a:lnTo>
                      <a:lnTo>
                        <a:pt x="3496" y="3678"/>
                      </a:lnTo>
                      <a:lnTo>
                        <a:pt x="3498" y="3678"/>
                      </a:lnTo>
                      <a:lnTo>
                        <a:pt x="3498" y="3674"/>
                      </a:lnTo>
                      <a:lnTo>
                        <a:pt x="3498" y="3674"/>
                      </a:lnTo>
                      <a:lnTo>
                        <a:pt x="3500" y="3668"/>
                      </a:lnTo>
                      <a:lnTo>
                        <a:pt x="3502" y="3666"/>
                      </a:lnTo>
                      <a:lnTo>
                        <a:pt x="3504" y="3666"/>
                      </a:lnTo>
                      <a:lnTo>
                        <a:pt x="3504" y="3668"/>
                      </a:lnTo>
                      <a:lnTo>
                        <a:pt x="3504" y="3668"/>
                      </a:lnTo>
                      <a:lnTo>
                        <a:pt x="3504" y="3672"/>
                      </a:lnTo>
                      <a:lnTo>
                        <a:pt x="3508" y="3680"/>
                      </a:lnTo>
                      <a:lnTo>
                        <a:pt x="3510" y="3686"/>
                      </a:lnTo>
                      <a:lnTo>
                        <a:pt x="3510" y="3694"/>
                      </a:lnTo>
                      <a:lnTo>
                        <a:pt x="3510" y="3694"/>
                      </a:lnTo>
                      <a:lnTo>
                        <a:pt x="3510" y="3696"/>
                      </a:lnTo>
                      <a:lnTo>
                        <a:pt x="3510" y="3698"/>
                      </a:lnTo>
                      <a:lnTo>
                        <a:pt x="3516" y="3698"/>
                      </a:lnTo>
                      <a:lnTo>
                        <a:pt x="3528" y="3696"/>
                      </a:lnTo>
                      <a:lnTo>
                        <a:pt x="3528" y="3696"/>
                      </a:lnTo>
                      <a:lnTo>
                        <a:pt x="3530" y="3696"/>
                      </a:lnTo>
                      <a:lnTo>
                        <a:pt x="3532" y="3696"/>
                      </a:lnTo>
                      <a:lnTo>
                        <a:pt x="3532" y="3692"/>
                      </a:lnTo>
                      <a:lnTo>
                        <a:pt x="3532" y="3690"/>
                      </a:lnTo>
                      <a:lnTo>
                        <a:pt x="3538" y="3688"/>
                      </a:lnTo>
                      <a:lnTo>
                        <a:pt x="3538" y="3688"/>
                      </a:lnTo>
                      <a:lnTo>
                        <a:pt x="3544" y="3688"/>
                      </a:lnTo>
                      <a:lnTo>
                        <a:pt x="3546" y="3686"/>
                      </a:lnTo>
                      <a:lnTo>
                        <a:pt x="3548" y="3684"/>
                      </a:lnTo>
                      <a:lnTo>
                        <a:pt x="3546" y="3680"/>
                      </a:lnTo>
                      <a:lnTo>
                        <a:pt x="3542" y="3672"/>
                      </a:lnTo>
                      <a:lnTo>
                        <a:pt x="3542" y="3672"/>
                      </a:lnTo>
                      <a:lnTo>
                        <a:pt x="3536" y="3664"/>
                      </a:lnTo>
                      <a:lnTo>
                        <a:pt x="3534" y="3660"/>
                      </a:lnTo>
                      <a:lnTo>
                        <a:pt x="3534" y="3658"/>
                      </a:lnTo>
                      <a:lnTo>
                        <a:pt x="3532" y="3658"/>
                      </a:lnTo>
                      <a:lnTo>
                        <a:pt x="3532" y="3658"/>
                      </a:lnTo>
                      <a:lnTo>
                        <a:pt x="3530" y="3658"/>
                      </a:lnTo>
                      <a:lnTo>
                        <a:pt x="3528" y="3656"/>
                      </a:lnTo>
                      <a:lnTo>
                        <a:pt x="3526" y="3652"/>
                      </a:lnTo>
                      <a:lnTo>
                        <a:pt x="3528" y="3648"/>
                      </a:lnTo>
                      <a:lnTo>
                        <a:pt x="3530" y="3646"/>
                      </a:lnTo>
                      <a:lnTo>
                        <a:pt x="3532" y="3646"/>
                      </a:lnTo>
                      <a:lnTo>
                        <a:pt x="3532" y="3646"/>
                      </a:lnTo>
                      <a:lnTo>
                        <a:pt x="3538" y="3644"/>
                      </a:lnTo>
                      <a:lnTo>
                        <a:pt x="3544" y="3642"/>
                      </a:lnTo>
                      <a:lnTo>
                        <a:pt x="3550" y="3636"/>
                      </a:lnTo>
                      <a:lnTo>
                        <a:pt x="3556" y="3628"/>
                      </a:lnTo>
                      <a:lnTo>
                        <a:pt x="3556" y="3628"/>
                      </a:lnTo>
                      <a:lnTo>
                        <a:pt x="3558" y="3624"/>
                      </a:lnTo>
                      <a:lnTo>
                        <a:pt x="3558" y="3622"/>
                      </a:lnTo>
                      <a:lnTo>
                        <a:pt x="3558" y="3618"/>
                      </a:lnTo>
                      <a:lnTo>
                        <a:pt x="3562" y="3616"/>
                      </a:lnTo>
                      <a:lnTo>
                        <a:pt x="3562" y="3616"/>
                      </a:lnTo>
                      <a:lnTo>
                        <a:pt x="3566" y="3614"/>
                      </a:lnTo>
                      <a:lnTo>
                        <a:pt x="3568" y="3612"/>
                      </a:lnTo>
                      <a:lnTo>
                        <a:pt x="3570" y="3610"/>
                      </a:lnTo>
                      <a:lnTo>
                        <a:pt x="3576" y="3610"/>
                      </a:lnTo>
                      <a:lnTo>
                        <a:pt x="3576" y="3610"/>
                      </a:lnTo>
                      <a:lnTo>
                        <a:pt x="3586" y="3612"/>
                      </a:lnTo>
                      <a:lnTo>
                        <a:pt x="3598" y="3620"/>
                      </a:lnTo>
                      <a:lnTo>
                        <a:pt x="3606" y="3626"/>
                      </a:lnTo>
                      <a:lnTo>
                        <a:pt x="3608" y="3630"/>
                      </a:lnTo>
                      <a:lnTo>
                        <a:pt x="3608" y="3632"/>
                      </a:lnTo>
                      <a:lnTo>
                        <a:pt x="3608" y="3632"/>
                      </a:lnTo>
                      <a:lnTo>
                        <a:pt x="3606" y="3636"/>
                      </a:lnTo>
                      <a:lnTo>
                        <a:pt x="3608" y="3638"/>
                      </a:lnTo>
                      <a:lnTo>
                        <a:pt x="3610" y="3640"/>
                      </a:lnTo>
                      <a:lnTo>
                        <a:pt x="3612" y="3640"/>
                      </a:lnTo>
                      <a:lnTo>
                        <a:pt x="3612" y="3640"/>
                      </a:lnTo>
                      <a:lnTo>
                        <a:pt x="3616" y="3638"/>
                      </a:lnTo>
                      <a:lnTo>
                        <a:pt x="3616" y="3638"/>
                      </a:lnTo>
                      <a:lnTo>
                        <a:pt x="3618" y="3638"/>
                      </a:lnTo>
                      <a:lnTo>
                        <a:pt x="3620" y="3638"/>
                      </a:lnTo>
                      <a:lnTo>
                        <a:pt x="3620" y="3638"/>
                      </a:lnTo>
                      <a:lnTo>
                        <a:pt x="3622" y="3638"/>
                      </a:lnTo>
                      <a:lnTo>
                        <a:pt x="3620" y="3640"/>
                      </a:lnTo>
                      <a:lnTo>
                        <a:pt x="3618" y="3648"/>
                      </a:lnTo>
                      <a:lnTo>
                        <a:pt x="3614" y="3658"/>
                      </a:lnTo>
                      <a:lnTo>
                        <a:pt x="3612" y="3662"/>
                      </a:lnTo>
                      <a:lnTo>
                        <a:pt x="3614" y="3666"/>
                      </a:lnTo>
                      <a:lnTo>
                        <a:pt x="3614" y="3666"/>
                      </a:lnTo>
                      <a:lnTo>
                        <a:pt x="3622" y="3682"/>
                      </a:lnTo>
                      <a:lnTo>
                        <a:pt x="3626" y="3690"/>
                      </a:lnTo>
                      <a:lnTo>
                        <a:pt x="3632" y="3696"/>
                      </a:lnTo>
                      <a:lnTo>
                        <a:pt x="3632" y="3696"/>
                      </a:lnTo>
                      <a:lnTo>
                        <a:pt x="3636" y="3700"/>
                      </a:lnTo>
                      <a:lnTo>
                        <a:pt x="3638" y="3702"/>
                      </a:lnTo>
                      <a:lnTo>
                        <a:pt x="3640" y="3704"/>
                      </a:lnTo>
                      <a:lnTo>
                        <a:pt x="3640" y="3708"/>
                      </a:lnTo>
                      <a:lnTo>
                        <a:pt x="3672" y="3654"/>
                      </a:lnTo>
                      <a:lnTo>
                        <a:pt x="3672" y="3654"/>
                      </a:lnTo>
                      <a:lnTo>
                        <a:pt x="3654" y="3626"/>
                      </a:lnTo>
                      <a:lnTo>
                        <a:pt x="3654" y="3626"/>
                      </a:lnTo>
                      <a:close/>
                      <a:moveTo>
                        <a:pt x="3590" y="1870"/>
                      </a:moveTo>
                      <a:lnTo>
                        <a:pt x="3590" y="1870"/>
                      </a:lnTo>
                      <a:lnTo>
                        <a:pt x="3570" y="1886"/>
                      </a:lnTo>
                      <a:lnTo>
                        <a:pt x="3558" y="1894"/>
                      </a:lnTo>
                      <a:lnTo>
                        <a:pt x="3546" y="1900"/>
                      </a:lnTo>
                      <a:lnTo>
                        <a:pt x="3546" y="1900"/>
                      </a:lnTo>
                      <a:lnTo>
                        <a:pt x="3536" y="1904"/>
                      </a:lnTo>
                      <a:lnTo>
                        <a:pt x="3524" y="1910"/>
                      </a:lnTo>
                      <a:lnTo>
                        <a:pt x="3508" y="1920"/>
                      </a:lnTo>
                      <a:lnTo>
                        <a:pt x="3488" y="1932"/>
                      </a:lnTo>
                      <a:lnTo>
                        <a:pt x="3488" y="1932"/>
                      </a:lnTo>
                      <a:lnTo>
                        <a:pt x="3466" y="1938"/>
                      </a:lnTo>
                      <a:lnTo>
                        <a:pt x="3448" y="1942"/>
                      </a:lnTo>
                      <a:lnTo>
                        <a:pt x="3434" y="1942"/>
                      </a:lnTo>
                      <a:lnTo>
                        <a:pt x="3426" y="1940"/>
                      </a:lnTo>
                      <a:lnTo>
                        <a:pt x="3426" y="1940"/>
                      </a:lnTo>
                      <a:lnTo>
                        <a:pt x="3424" y="1938"/>
                      </a:lnTo>
                      <a:lnTo>
                        <a:pt x="3424" y="1938"/>
                      </a:lnTo>
                      <a:lnTo>
                        <a:pt x="3430" y="1936"/>
                      </a:lnTo>
                      <a:lnTo>
                        <a:pt x="3434" y="1936"/>
                      </a:lnTo>
                      <a:lnTo>
                        <a:pt x="3434" y="1934"/>
                      </a:lnTo>
                      <a:lnTo>
                        <a:pt x="3434" y="1934"/>
                      </a:lnTo>
                      <a:lnTo>
                        <a:pt x="3434" y="1934"/>
                      </a:lnTo>
                      <a:lnTo>
                        <a:pt x="3426" y="1932"/>
                      </a:lnTo>
                      <a:lnTo>
                        <a:pt x="3418" y="1930"/>
                      </a:lnTo>
                      <a:lnTo>
                        <a:pt x="3410" y="1930"/>
                      </a:lnTo>
                      <a:lnTo>
                        <a:pt x="3408" y="1928"/>
                      </a:lnTo>
                      <a:lnTo>
                        <a:pt x="3406" y="1926"/>
                      </a:lnTo>
                      <a:lnTo>
                        <a:pt x="3406" y="1926"/>
                      </a:lnTo>
                      <a:lnTo>
                        <a:pt x="3408" y="1922"/>
                      </a:lnTo>
                      <a:lnTo>
                        <a:pt x="3410" y="1916"/>
                      </a:lnTo>
                      <a:lnTo>
                        <a:pt x="3414" y="1910"/>
                      </a:lnTo>
                      <a:lnTo>
                        <a:pt x="3416" y="1900"/>
                      </a:lnTo>
                      <a:lnTo>
                        <a:pt x="3416" y="1900"/>
                      </a:lnTo>
                      <a:lnTo>
                        <a:pt x="3420" y="1892"/>
                      </a:lnTo>
                      <a:lnTo>
                        <a:pt x="3422" y="1890"/>
                      </a:lnTo>
                      <a:lnTo>
                        <a:pt x="3426" y="1886"/>
                      </a:lnTo>
                      <a:lnTo>
                        <a:pt x="3430" y="1880"/>
                      </a:lnTo>
                      <a:lnTo>
                        <a:pt x="3430" y="1880"/>
                      </a:lnTo>
                      <a:lnTo>
                        <a:pt x="3434" y="1872"/>
                      </a:lnTo>
                      <a:lnTo>
                        <a:pt x="3436" y="1870"/>
                      </a:lnTo>
                      <a:lnTo>
                        <a:pt x="3438" y="1872"/>
                      </a:lnTo>
                      <a:lnTo>
                        <a:pt x="3440" y="1880"/>
                      </a:lnTo>
                      <a:lnTo>
                        <a:pt x="3440" y="1880"/>
                      </a:lnTo>
                      <a:lnTo>
                        <a:pt x="3446" y="1882"/>
                      </a:lnTo>
                      <a:lnTo>
                        <a:pt x="3448" y="1884"/>
                      </a:lnTo>
                      <a:lnTo>
                        <a:pt x="3450" y="1886"/>
                      </a:lnTo>
                      <a:lnTo>
                        <a:pt x="3448" y="1888"/>
                      </a:lnTo>
                      <a:lnTo>
                        <a:pt x="3442" y="1892"/>
                      </a:lnTo>
                      <a:lnTo>
                        <a:pt x="3432" y="1894"/>
                      </a:lnTo>
                      <a:lnTo>
                        <a:pt x="3432" y="1894"/>
                      </a:lnTo>
                      <a:lnTo>
                        <a:pt x="3426" y="1894"/>
                      </a:lnTo>
                      <a:lnTo>
                        <a:pt x="3424" y="1896"/>
                      </a:lnTo>
                      <a:lnTo>
                        <a:pt x="3422" y="1898"/>
                      </a:lnTo>
                      <a:lnTo>
                        <a:pt x="3422" y="1902"/>
                      </a:lnTo>
                      <a:lnTo>
                        <a:pt x="3422" y="1904"/>
                      </a:lnTo>
                      <a:lnTo>
                        <a:pt x="3424" y="1906"/>
                      </a:lnTo>
                      <a:lnTo>
                        <a:pt x="3428" y="1908"/>
                      </a:lnTo>
                      <a:lnTo>
                        <a:pt x="3432" y="1908"/>
                      </a:lnTo>
                      <a:lnTo>
                        <a:pt x="3432" y="1908"/>
                      </a:lnTo>
                      <a:lnTo>
                        <a:pt x="3438" y="1908"/>
                      </a:lnTo>
                      <a:lnTo>
                        <a:pt x="3442" y="1910"/>
                      </a:lnTo>
                      <a:lnTo>
                        <a:pt x="3444" y="1912"/>
                      </a:lnTo>
                      <a:lnTo>
                        <a:pt x="3446" y="1910"/>
                      </a:lnTo>
                      <a:lnTo>
                        <a:pt x="3446" y="1910"/>
                      </a:lnTo>
                      <a:lnTo>
                        <a:pt x="3450" y="1904"/>
                      </a:lnTo>
                      <a:lnTo>
                        <a:pt x="3456" y="1900"/>
                      </a:lnTo>
                      <a:lnTo>
                        <a:pt x="3466" y="1896"/>
                      </a:lnTo>
                      <a:lnTo>
                        <a:pt x="3466" y="1896"/>
                      </a:lnTo>
                      <a:lnTo>
                        <a:pt x="3470" y="1892"/>
                      </a:lnTo>
                      <a:lnTo>
                        <a:pt x="3474" y="1888"/>
                      </a:lnTo>
                      <a:lnTo>
                        <a:pt x="3482" y="1880"/>
                      </a:lnTo>
                      <a:lnTo>
                        <a:pt x="3488" y="1876"/>
                      </a:lnTo>
                      <a:lnTo>
                        <a:pt x="3496" y="1874"/>
                      </a:lnTo>
                      <a:lnTo>
                        <a:pt x="3504" y="1874"/>
                      </a:lnTo>
                      <a:lnTo>
                        <a:pt x="3518" y="1876"/>
                      </a:lnTo>
                      <a:lnTo>
                        <a:pt x="3518" y="1876"/>
                      </a:lnTo>
                      <a:lnTo>
                        <a:pt x="3534" y="1880"/>
                      </a:lnTo>
                      <a:lnTo>
                        <a:pt x="3538" y="1880"/>
                      </a:lnTo>
                      <a:lnTo>
                        <a:pt x="3536" y="1878"/>
                      </a:lnTo>
                      <a:lnTo>
                        <a:pt x="3532" y="1876"/>
                      </a:lnTo>
                      <a:lnTo>
                        <a:pt x="3532" y="1872"/>
                      </a:lnTo>
                      <a:lnTo>
                        <a:pt x="3532" y="1870"/>
                      </a:lnTo>
                      <a:lnTo>
                        <a:pt x="3532" y="1870"/>
                      </a:lnTo>
                      <a:lnTo>
                        <a:pt x="3536" y="1866"/>
                      </a:lnTo>
                      <a:lnTo>
                        <a:pt x="3540" y="1864"/>
                      </a:lnTo>
                      <a:lnTo>
                        <a:pt x="3560" y="1862"/>
                      </a:lnTo>
                      <a:lnTo>
                        <a:pt x="3560" y="1862"/>
                      </a:lnTo>
                      <a:lnTo>
                        <a:pt x="3580" y="1860"/>
                      </a:lnTo>
                      <a:lnTo>
                        <a:pt x="3584" y="1860"/>
                      </a:lnTo>
                      <a:lnTo>
                        <a:pt x="3586" y="1858"/>
                      </a:lnTo>
                      <a:lnTo>
                        <a:pt x="3586" y="1858"/>
                      </a:lnTo>
                      <a:lnTo>
                        <a:pt x="3586" y="1854"/>
                      </a:lnTo>
                      <a:lnTo>
                        <a:pt x="3586" y="1852"/>
                      </a:lnTo>
                      <a:lnTo>
                        <a:pt x="3588" y="1850"/>
                      </a:lnTo>
                      <a:lnTo>
                        <a:pt x="3588" y="1850"/>
                      </a:lnTo>
                      <a:lnTo>
                        <a:pt x="3590" y="1850"/>
                      </a:lnTo>
                      <a:lnTo>
                        <a:pt x="3592" y="1852"/>
                      </a:lnTo>
                      <a:lnTo>
                        <a:pt x="3594" y="1858"/>
                      </a:lnTo>
                      <a:lnTo>
                        <a:pt x="3592" y="1864"/>
                      </a:lnTo>
                      <a:lnTo>
                        <a:pt x="3590" y="1870"/>
                      </a:lnTo>
                      <a:lnTo>
                        <a:pt x="3590" y="1870"/>
                      </a:lnTo>
                      <a:close/>
                      <a:moveTo>
                        <a:pt x="3578" y="1812"/>
                      </a:moveTo>
                      <a:lnTo>
                        <a:pt x="3578" y="1812"/>
                      </a:lnTo>
                      <a:lnTo>
                        <a:pt x="3586" y="1806"/>
                      </a:lnTo>
                      <a:lnTo>
                        <a:pt x="3596" y="1804"/>
                      </a:lnTo>
                      <a:lnTo>
                        <a:pt x="3624" y="1798"/>
                      </a:lnTo>
                      <a:lnTo>
                        <a:pt x="3624" y="1798"/>
                      </a:lnTo>
                      <a:lnTo>
                        <a:pt x="3636" y="1796"/>
                      </a:lnTo>
                      <a:lnTo>
                        <a:pt x="3642" y="1794"/>
                      </a:lnTo>
                      <a:lnTo>
                        <a:pt x="3656" y="1802"/>
                      </a:lnTo>
                      <a:lnTo>
                        <a:pt x="3656" y="1802"/>
                      </a:lnTo>
                      <a:lnTo>
                        <a:pt x="3662" y="1804"/>
                      </a:lnTo>
                      <a:lnTo>
                        <a:pt x="3664" y="1804"/>
                      </a:lnTo>
                      <a:lnTo>
                        <a:pt x="3668" y="1804"/>
                      </a:lnTo>
                      <a:lnTo>
                        <a:pt x="3668" y="1802"/>
                      </a:lnTo>
                      <a:lnTo>
                        <a:pt x="3672" y="1794"/>
                      </a:lnTo>
                      <a:lnTo>
                        <a:pt x="3674" y="1790"/>
                      </a:lnTo>
                      <a:lnTo>
                        <a:pt x="3678" y="1788"/>
                      </a:lnTo>
                      <a:lnTo>
                        <a:pt x="3678" y="1788"/>
                      </a:lnTo>
                      <a:lnTo>
                        <a:pt x="3686" y="1782"/>
                      </a:lnTo>
                      <a:lnTo>
                        <a:pt x="3696" y="1778"/>
                      </a:lnTo>
                      <a:lnTo>
                        <a:pt x="3706" y="1776"/>
                      </a:lnTo>
                      <a:lnTo>
                        <a:pt x="3716" y="1770"/>
                      </a:lnTo>
                      <a:lnTo>
                        <a:pt x="3716" y="1770"/>
                      </a:lnTo>
                      <a:lnTo>
                        <a:pt x="3714" y="1774"/>
                      </a:lnTo>
                      <a:lnTo>
                        <a:pt x="3712" y="1778"/>
                      </a:lnTo>
                      <a:lnTo>
                        <a:pt x="3708" y="1782"/>
                      </a:lnTo>
                      <a:lnTo>
                        <a:pt x="3702" y="1784"/>
                      </a:lnTo>
                      <a:lnTo>
                        <a:pt x="3702" y="1784"/>
                      </a:lnTo>
                      <a:lnTo>
                        <a:pt x="3698" y="1786"/>
                      </a:lnTo>
                      <a:lnTo>
                        <a:pt x="3694" y="1790"/>
                      </a:lnTo>
                      <a:lnTo>
                        <a:pt x="3696" y="1794"/>
                      </a:lnTo>
                      <a:lnTo>
                        <a:pt x="3698" y="1798"/>
                      </a:lnTo>
                      <a:lnTo>
                        <a:pt x="3698" y="1798"/>
                      </a:lnTo>
                      <a:lnTo>
                        <a:pt x="3702" y="1800"/>
                      </a:lnTo>
                      <a:lnTo>
                        <a:pt x="3702" y="1802"/>
                      </a:lnTo>
                      <a:lnTo>
                        <a:pt x="3700" y="1806"/>
                      </a:lnTo>
                      <a:lnTo>
                        <a:pt x="3700" y="1814"/>
                      </a:lnTo>
                      <a:lnTo>
                        <a:pt x="3700" y="1814"/>
                      </a:lnTo>
                      <a:lnTo>
                        <a:pt x="3700" y="1820"/>
                      </a:lnTo>
                      <a:lnTo>
                        <a:pt x="3696" y="1822"/>
                      </a:lnTo>
                      <a:lnTo>
                        <a:pt x="3690" y="1826"/>
                      </a:lnTo>
                      <a:lnTo>
                        <a:pt x="3684" y="1830"/>
                      </a:lnTo>
                      <a:lnTo>
                        <a:pt x="3684" y="1830"/>
                      </a:lnTo>
                      <a:lnTo>
                        <a:pt x="3680" y="1834"/>
                      </a:lnTo>
                      <a:lnTo>
                        <a:pt x="3676" y="1836"/>
                      </a:lnTo>
                      <a:lnTo>
                        <a:pt x="3662" y="1838"/>
                      </a:lnTo>
                      <a:lnTo>
                        <a:pt x="3648" y="1838"/>
                      </a:lnTo>
                      <a:lnTo>
                        <a:pt x="3638" y="1834"/>
                      </a:lnTo>
                      <a:lnTo>
                        <a:pt x="3638" y="1834"/>
                      </a:lnTo>
                      <a:lnTo>
                        <a:pt x="3628" y="1832"/>
                      </a:lnTo>
                      <a:lnTo>
                        <a:pt x="3616" y="1830"/>
                      </a:lnTo>
                      <a:lnTo>
                        <a:pt x="3604" y="1832"/>
                      </a:lnTo>
                      <a:lnTo>
                        <a:pt x="3594" y="1834"/>
                      </a:lnTo>
                      <a:lnTo>
                        <a:pt x="3594" y="1834"/>
                      </a:lnTo>
                      <a:lnTo>
                        <a:pt x="3588" y="1838"/>
                      </a:lnTo>
                      <a:lnTo>
                        <a:pt x="3582" y="1840"/>
                      </a:lnTo>
                      <a:lnTo>
                        <a:pt x="3574" y="1842"/>
                      </a:lnTo>
                      <a:lnTo>
                        <a:pt x="3574" y="1842"/>
                      </a:lnTo>
                      <a:lnTo>
                        <a:pt x="3568" y="1842"/>
                      </a:lnTo>
                      <a:lnTo>
                        <a:pt x="3562" y="1842"/>
                      </a:lnTo>
                      <a:lnTo>
                        <a:pt x="3560" y="1840"/>
                      </a:lnTo>
                      <a:lnTo>
                        <a:pt x="3558" y="1838"/>
                      </a:lnTo>
                      <a:lnTo>
                        <a:pt x="3558" y="1834"/>
                      </a:lnTo>
                      <a:lnTo>
                        <a:pt x="3560" y="1828"/>
                      </a:lnTo>
                      <a:lnTo>
                        <a:pt x="3560" y="1828"/>
                      </a:lnTo>
                      <a:lnTo>
                        <a:pt x="3564" y="1820"/>
                      </a:lnTo>
                      <a:lnTo>
                        <a:pt x="3570" y="1818"/>
                      </a:lnTo>
                      <a:lnTo>
                        <a:pt x="3574" y="1816"/>
                      </a:lnTo>
                      <a:lnTo>
                        <a:pt x="3578" y="1812"/>
                      </a:lnTo>
                      <a:lnTo>
                        <a:pt x="3578" y="1812"/>
                      </a:lnTo>
                      <a:close/>
                      <a:moveTo>
                        <a:pt x="3092" y="1606"/>
                      </a:moveTo>
                      <a:lnTo>
                        <a:pt x="3092" y="1606"/>
                      </a:lnTo>
                      <a:lnTo>
                        <a:pt x="3104" y="1594"/>
                      </a:lnTo>
                      <a:lnTo>
                        <a:pt x="3118" y="1586"/>
                      </a:lnTo>
                      <a:lnTo>
                        <a:pt x="3158" y="1566"/>
                      </a:lnTo>
                      <a:lnTo>
                        <a:pt x="3158" y="1566"/>
                      </a:lnTo>
                      <a:lnTo>
                        <a:pt x="3164" y="1564"/>
                      </a:lnTo>
                      <a:lnTo>
                        <a:pt x="3164" y="1564"/>
                      </a:lnTo>
                      <a:lnTo>
                        <a:pt x="3168" y="1560"/>
                      </a:lnTo>
                      <a:lnTo>
                        <a:pt x="3172" y="1556"/>
                      </a:lnTo>
                      <a:lnTo>
                        <a:pt x="3176" y="1544"/>
                      </a:lnTo>
                      <a:lnTo>
                        <a:pt x="3176" y="1544"/>
                      </a:lnTo>
                      <a:lnTo>
                        <a:pt x="3180" y="1538"/>
                      </a:lnTo>
                      <a:lnTo>
                        <a:pt x="3184" y="1534"/>
                      </a:lnTo>
                      <a:lnTo>
                        <a:pt x="3188" y="1534"/>
                      </a:lnTo>
                      <a:lnTo>
                        <a:pt x="3190" y="1536"/>
                      </a:lnTo>
                      <a:lnTo>
                        <a:pt x="3190" y="1538"/>
                      </a:lnTo>
                      <a:lnTo>
                        <a:pt x="3190" y="1542"/>
                      </a:lnTo>
                      <a:lnTo>
                        <a:pt x="3190" y="1542"/>
                      </a:lnTo>
                      <a:lnTo>
                        <a:pt x="3188" y="1548"/>
                      </a:lnTo>
                      <a:lnTo>
                        <a:pt x="3192" y="1544"/>
                      </a:lnTo>
                      <a:lnTo>
                        <a:pt x="3196" y="1536"/>
                      </a:lnTo>
                      <a:lnTo>
                        <a:pt x="3200" y="1524"/>
                      </a:lnTo>
                      <a:lnTo>
                        <a:pt x="3200" y="1524"/>
                      </a:lnTo>
                      <a:lnTo>
                        <a:pt x="3204" y="1516"/>
                      </a:lnTo>
                      <a:lnTo>
                        <a:pt x="3206" y="1516"/>
                      </a:lnTo>
                      <a:lnTo>
                        <a:pt x="3208" y="1516"/>
                      </a:lnTo>
                      <a:lnTo>
                        <a:pt x="3208" y="1522"/>
                      </a:lnTo>
                      <a:lnTo>
                        <a:pt x="3206" y="1532"/>
                      </a:lnTo>
                      <a:lnTo>
                        <a:pt x="3206" y="1532"/>
                      </a:lnTo>
                      <a:lnTo>
                        <a:pt x="3204" y="1538"/>
                      </a:lnTo>
                      <a:lnTo>
                        <a:pt x="3204" y="1540"/>
                      </a:lnTo>
                      <a:lnTo>
                        <a:pt x="3204" y="1540"/>
                      </a:lnTo>
                      <a:lnTo>
                        <a:pt x="3216" y="1532"/>
                      </a:lnTo>
                      <a:lnTo>
                        <a:pt x="3216" y="1532"/>
                      </a:lnTo>
                      <a:lnTo>
                        <a:pt x="3218" y="1530"/>
                      </a:lnTo>
                      <a:lnTo>
                        <a:pt x="3220" y="1526"/>
                      </a:lnTo>
                      <a:lnTo>
                        <a:pt x="3218" y="1520"/>
                      </a:lnTo>
                      <a:lnTo>
                        <a:pt x="3216" y="1514"/>
                      </a:lnTo>
                      <a:lnTo>
                        <a:pt x="3216" y="1512"/>
                      </a:lnTo>
                      <a:lnTo>
                        <a:pt x="3216" y="1510"/>
                      </a:lnTo>
                      <a:lnTo>
                        <a:pt x="3216" y="1510"/>
                      </a:lnTo>
                      <a:lnTo>
                        <a:pt x="3220" y="1508"/>
                      </a:lnTo>
                      <a:lnTo>
                        <a:pt x="3224" y="1510"/>
                      </a:lnTo>
                      <a:lnTo>
                        <a:pt x="3236" y="1514"/>
                      </a:lnTo>
                      <a:lnTo>
                        <a:pt x="3248" y="1520"/>
                      </a:lnTo>
                      <a:lnTo>
                        <a:pt x="3254" y="1522"/>
                      </a:lnTo>
                      <a:lnTo>
                        <a:pt x="3260" y="1522"/>
                      </a:lnTo>
                      <a:lnTo>
                        <a:pt x="3260" y="1522"/>
                      </a:lnTo>
                      <a:lnTo>
                        <a:pt x="3268" y="1522"/>
                      </a:lnTo>
                      <a:lnTo>
                        <a:pt x="3272" y="1522"/>
                      </a:lnTo>
                      <a:lnTo>
                        <a:pt x="3276" y="1522"/>
                      </a:lnTo>
                      <a:lnTo>
                        <a:pt x="3284" y="1522"/>
                      </a:lnTo>
                      <a:lnTo>
                        <a:pt x="3284" y="1522"/>
                      </a:lnTo>
                      <a:lnTo>
                        <a:pt x="3288" y="1524"/>
                      </a:lnTo>
                      <a:lnTo>
                        <a:pt x="3292" y="1528"/>
                      </a:lnTo>
                      <a:lnTo>
                        <a:pt x="3296" y="1542"/>
                      </a:lnTo>
                      <a:lnTo>
                        <a:pt x="3298" y="1550"/>
                      </a:lnTo>
                      <a:lnTo>
                        <a:pt x="3302" y="1558"/>
                      </a:lnTo>
                      <a:lnTo>
                        <a:pt x="3308" y="1566"/>
                      </a:lnTo>
                      <a:lnTo>
                        <a:pt x="3314" y="1570"/>
                      </a:lnTo>
                      <a:lnTo>
                        <a:pt x="3314" y="1570"/>
                      </a:lnTo>
                      <a:lnTo>
                        <a:pt x="3320" y="1572"/>
                      </a:lnTo>
                      <a:lnTo>
                        <a:pt x="3328" y="1572"/>
                      </a:lnTo>
                      <a:lnTo>
                        <a:pt x="3340" y="1570"/>
                      </a:lnTo>
                      <a:lnTo>
                        <a:pt x="3344" y="1570"/>
                      </a:lnTo>
                      <a:lnTo>
                        <a:pt x="3348" y="1570"/>
                      </a:lnTo>
                      <a:lnTo>
                        <a:pt x="3348" y="1574"/>
                      </a:lnTo>
                      <a:lnTo>
                        <a:pt x="3346" y="1580"/>
                      </a:lnTo>
                      <a:lnTo>
                        <a:pt x="3346" y="1580"/>
                      </a:lnTo>
                      <a:lnTo>
                        <a:pt x="3344" y="1588"/>
                      </a:lnTo>
                      <a:lnTo>
                        <a:pt x="3346" y="1594"/>
                      </a:lnTo>
                      <a:lnTo>
                        <a:pt x="3358" y="1604"/>
                      </a:lnTo>
                      <a:lnTo>
                        <a:pt x="3358" y="1604"/>
                      </a:lnTo>
                      <a:lnTo>
                        <a:pt x="3360" y="1606"/>
                      </a:lnTo>
                      <a:lnTo>
                        <a:pt x="3360" y="1610"/>
                      </a:lnTo>
                      <a:lnTo>
                        <a:pt x="3358" y="1618"/>
                      </a:lnTo>
                      <a:lnTo>
                        <a:pt x="3354" y="1624"/>
                      </a:lnTo>
                      <a:lnTo>
                        <a:pt x="3354" y="1626"/>
                      </a:lnTo>
                      <a:lnTo>
                        <a:pt x="3356" y="1630"/>
                      </a:lnTo>
                      <a:lnTo>
                        <a:pt x="3356" y="1630"/>
                      </a:lnTo>
                      <a:lnTo>
                        <a:pt x="3362" y="1630"/>
                      </a:lnTo>
                      <a:lnTo>
                        <a:pt x="3364" y="1630"/>
                      </a:lnTo>
                      <a:lnTo>
                        <a:pt x="3366" y="1630"/>
                      </a:lnTo>
                      <a:lnTo>
                        <a:pt x="3368" y="1632"/>
                      </a:lnTo>
                      <a:lnTo>
                        <a:pt x="3368" y="1632"/>
                      </a:lnTo>
                      <a:lnTo>
                        <a:pt x="3370" y="1634"/>
                      </a:lnTo>
                      <a:lnTo>
                        <a:pt x="3368" y="1636"/>
                      </a:lnTo>
                      <a:lnTo>
                        <a:pt x="3364" y="1640"/>
                      </a:lnTo>
                      <a:lnTo>
                        <a:pt x="3362" y="1642"/>
                      </a:lnTo>
                      <a:lnTo>
                        <a:pt x="3362" y="1648"/>
                      </a:lnTo>
                      <a:lnTo>
                        <a:pt x="3362" y="1648"/>
                      </a:lnTo>
                      <a:lnTo>
                        <a:pt x="3362" y="1652"/>
                      </a:lnTo>
                      <a:lnTo>
                        <a:pt x="3364" y="1654"/>
                      </a:lnTo>
                      <a:lnTo>
                        <a:pt x="3372" y="1652"/>
                      </a:lnTo>
                      <a:lnTo>
                        <a:pt x="3380" y="1652"/>
                      </a:lnTo>
                      <a:lnTo>
                        <a:pt x="3382" y="1652"/>
                      </a:lnTo>
                      <a:lnTo>
                        <a:pt x="3382" y="1656"/>
                      </a:lnTo>
                      <a:lnTo>
                        <a:pt x="3382" y="1656"/>
                      </a:lnTo>
                      <a:lnTo>
                        <a:pt x="3382" y="1662"/>
                      </a:lnTo>
                      <a:lnTo>
                        <a:pt x="3386" y="1664"/>
                      </a:lnTo>
                      <a:lnTo>
                        <a:pt x="3392" y="1666"/>
                      </a:lnTo>
                      <a:lnTo>
                        <a:pt x="3402" y="1668"/>
                      </a:lnTo>
                      <a:lnTo>
                        <a:pt x="3402" y="1668"/>
                      </a:lnTo>
                      <a:lnTo>
                        <a:pt x="3416" y="1672"/>
                      </a:lnTo>
                      <a:lnTo>
                        <a:pt x="3430" y="1674"/>
                      </a:lnTo>
                      <a:lnTo>
                        <a:pt x="3446" y="1674"/>
                      </a:lnTo>
                      <a:lnTo>
                        <a:pt x="3460" y="1676"/>
                      </a:lnTo>
                      <a:lnTo>
                        <a:pt x="3460" y="1676"/>
                      </a:lnTo>
                      <a:lnTo>
                        <a:pt x="3470" y="1676"/>
                      </a:lnTo>
                      <a:lnTo>
                        <a:pt x="3478" y="1676"/>
                      </a:lnTo>
                      <a:lnTo>
                        <a:pt x="3484" y="1678"/>
                      </a:lnTo>
                      <a:lnTo>
                        <a:pt x="3484" y="1678"/>
                      </a:lnTo>
                      <a:lnTo>
                        <a:pt x="3484" y="1680"/>
                      </a:lnTo>
                      <a:lnTo>
                        <a:pt x="3484" y="1680"/>
                      </a:lnTo>
                      <a:lnTo>
                        <a:pt x="3484" y="1682"/>
                      </a:lnTo>
                      <a:lnTo>
                        <a:pt x="3484" y="1684"/>
                      </a:lnTo>
                      <a:lnTo>
                        <a:pt x="3490" y="1686"/>
                      </a:lnTo>
                      <a:lnTo>
                        <a:pt x="3508" y="1686"/>
                      </a:lnTo>
                      <a:lnTo>
                        <a:pt x="3508" y="1686"/>
                      </a:lnTo>
                      <a:lnTo>
                        <a:pt x="3514" y="1688"/>
                      </a:lnTo>
                      <a:lnTo>
                        <a:pt x="3518" y="1692"/>
                      </a:lnTo>
                      <a:lnTo>
                        <a:pt x="3526" y="1704"/>
                      </a:lnTo>
                      <a:lnTo>
                        <a:pt x="3532" y="1716"/>
                      </a:lnTo>
                      <a:lnTo>
                        <a:pt x="3534" y="1718"/>
                      </a:lnTo>
                      <a:lnTo>
                        <a:pt x="3536" y="1718"/>
                      </a:lnTo>
                      <a:lnTo>
                        <a:pt x="3536" y="1718"/>
                      </a:lnTo>
                      <a:lnTo>
                        <a:pt x="3540" y="1716"/>
                      </a:lnTo>
                      <a:lnTo>
                        <a:pt x="3542" y="1716"/>
                      </a:lnTo>
                      <a:lnTo>
                        <a:pt x="3544" y="1720"/>
                      </a:lnTo>
                      <a:lnTo>
                        <a:pt x="3544" y="1726"/>
                      </a:lnTo>
                      <a:lnTo>
                        <a:pt x="3544" y="1726"/>
                      </a:lnTo>
                      <a:lnTo>
                        <a:pt x="3544" y="1730"/>
                      </a:lnTo>
                      <a:lnTo>
                        <a:pt x="3546" y="1734"/>
                      </a:lnTo>
                      <a:lnTo>
                        <a:pt x="3552" y="1742"/>
                      </a:lnTo>
                      <a:lnTo>
                        <a:pt x="3556" y="1748"/>
                      </a:lnTo>
                      <a:lnTo>
                        <a:pt x="3560" y="1756"/>
                      </a:lnTo>
                      <a:lnTo>
                        <a:pt x="3560" y="1756"/>
                      </a:lnTo>
                      <a:lnTo>
                        <a:pt x="3558" y="1758"/>
                      </a:lnTo>
                      <a:lnTo>
                        <a:pt x="3558" y="1758"/>
                      </a:lnTo>
                      <a:lnTo>
                        <a:pt x="3554" y="1754"/>
                      </a:lnTo>
                      <a:lnTo>
                        <a:pt x="3548" y="1750"/>
                      </a:lnTo>
                      <a:lnTo>
                        <a:pt x="3546" y="1750"/>
                      </a:lnTo>
                      <a:lnTo>
                        <a:pt x="3544" y="1750"/>
                      </a:lnTo>
                      <a:lnTo>
                        <a:pt x="3544" y="1750"/>
                      </a:lnTo>
                      <a:lnTo>
                        <a:pt x="3542" y="1752"/>
                      </a:lnTo>
                      <a:lnTo>
                        <a:pt x="3542" y="1754"/>
                      </a:lnTo>
                      <a:lnTo>
                        <a:pt x="3546" y="1760"/>
                      </a:lnTo>
                      <a:lnTo>
                        <a:pt x="3548" y="1766"/>
                      </a:lnTo>
                      <a:lnTo>
                        <a:pt x="3546" y="1768"/>
                      </a:lnTo>
                      <a:lnTo>
                        <a:pt x="3544" y="1770"/>
                      </a:lnTo>
                      <a:lnTo>
                        <a:pt x="3544" y="1770"/>
                      </a:lnTo>
                      <a:lnTo>
                        <a:pt x="3542" y="1772"/>
                      </a:lnTo>
                      <a:lnTo>
                        <a:pt x="3538" y="1770"/>
                      </a:lnTo>
                      <a:lnTo>
                        <a:pt x="3530" y="1764"/>
                      </a:lnTo>
                      <a:lnTo>
                        <a:pt x="3520" y="1760"/>
                      </a:lnTo>
                      <a:lnTo>
                        <a:pt x="3516" y="1758"/>
                      </a:lnTo>
                      <a:lnTo>
                        <a:pt x="3512" y="1760"/>
                      </a:lnTo>
                      <a:lnTo>
                        <a:pt x="3512" y="1760"/>
                      </a:lnTo>
                      <a:lnTo>
                        <a:pt x="3508" y="1762"/>
                      </a:lnTo>
                      <a:lnTo>
                        <a:pt x="3508" y="1758"/>
                      </a:lnTo>
                      <a:lnTo>
                        <a:pt x="3508" y="1754"/>
                      </a:lnTo>
                      <a:lnTo>
                        <a:pt x="3508" y="1754"/>
                      </a:lnTo>
                      <a:lnTo>
                        <a:pt x="3504" y="1754"/>
                      </a:lnTo>
                      <a:lnTo>
                        <a:pt x="3504" y="1754"/>
                      </a:lnTo>
                      <a:lnTo>
                        <a:pt x="3502" y="1754"/>
                      </a:lnTo>
                      <a:lnTo>
                        <a:pt x="3502" y="1754"/>
                      </a:lnTo>
                      <a:lnTo>
                        <a:pt x="3504" y="1750"/>
                      </a:lnTo>
                      <a:lnTo>
                        <a:pt x="3506" y="1746"/>
                      </a:lnTo>
                      <a:lnTo>
                        <a:pt x="3504" y="1744"/>
                      </a:lnTo>
                      <a:lnTo>
                        <a:pt x="3502" y="1742"/>
                      </a:lnTo>
                      <a:lnTo>
                        <a:pt x="3502" y="1742"/>
                      </a:lnTo>
                      <a:lnTo>
                        <a:pt x="3498" y="1742"/>
                      </a:lnTo>
                      <a:lnTo>
                        <a:pt x="3496" y="1740"/>
                      </a:lnTo>
                      <a:lnTo>
                        <a:pt x="3494" y="1734"/>
                      </a:lnTo>
                      <a:lnTo>
                        <a:pt x="3494" y="1728"/>
                      </a:lnTo>
                      <a:lnTo>
                        <a:pt x="3492" y="1728"/>
                      </a:lnTo>
                      <a:lnTo>
                        <a:pt x="3490" y="1726"/>
                      </a:lnTo>
                      <a:lnTo>
                        <a:pt x="3490" y="1726"/>
                      </a:lnTo>
                      <a:lnTo>
                        <a:pt x="3486" y="1726"/>
                      </a:lnTo>
                      <a:lnTo>
                        <a:pt x="3482" y="1726"/>
                      </a:lnTo>
                      <a:lnTo>
                        <a:pt x="3480" y="1724"/>
                      </a:lnTo>
                      <a:lnTo>
                        <a:pt x="3478" y="1726"/>
                      </a:lnTo>
                      <a:lnTo>
                        <a:pt x="3478" y="1726"/>
                      </a:lnTo>
                      <a:lnTo>
                        <a:pt x="3480" y="1730"/>
                      </a:lnTo>
                      <a:lnTo>
                        <a:pt x="3484" y="1736"/>
                      </a:lnTo>
                      <a:lnTo>
                        <a:pt x="3490" y="1744"/>
                      </a:lnTo>
                      <a:lnTo>
                        <a:pt x="3496" y="1756"/>
                      </a:lnTo>
                      <a:lnTo>
                        <a:pt x="3496" y="1756"/>
                      </a:lnTo>
                      <a:lnTo>
                        <a:pt x="3496" y="1762"/>
                      </a:lnTo>
                      <a:lnTo>
                        <a:pt x="3494" y="1766"/>
                      </a:lnTo>
                      <a:lnTo>
                        <a:pt x="3486" y="1776"/>
                      </a:lnTo>
                      <a:lnTo>
                        <a:pt x="3482" y="1782"/>
                      </a:lnTo>
                      <a:lnTo>
                        <a:pt x="3480" y="1788"/>
                      </a:lnTo>
                      <a:lnTo>
                        <a:pt x="3476" y="1796"/>
                      </a:lnTo>
                      <a:lnTo>
                        <a:pt x="3476" y="1806"/>
                      </a:lnTo>
                      <a:lnTo>
                        <a:pt x="3476" y="1806"/>
                      </a:lnTo>
                      <a:lnTo>
                        <a:pt x="3476" y="1826"/>
                      </a:lnTo>
                      <a:lnTo>
                        <a:pt x="3476" y="1832"/>
                      </a:lnTo>
                      <a:lnTo>
                        <a:pt x="3472" y="1838"/>
                      </a:lnTo>
                      <a:lnTo>
                        <a:pt x="3468" y="1842"/>
                      </a:lnTo>
                      <a:lnTo>
                        <a:pt x="3464" y="1844"/>
                      </a:lnTo>
                      <a:lnTo>
                        <a:pt x="3448" y="1852"/>
                      </a:lnTo>
                      <a:lnTo>
                        <a:pt x="3448" y="1852"/>
                      </a:lnTo>
                      <a:lnTo>
                        <a:pt x="3446" y="1846"/>
                      </a:lnTo>
                      <a:lnTo>
                        <a:pt x="3444" y="1838"/>
                      </a:lnTo>
                      <a:lnTo>
                        <a:pt x="3440" y="1818"/>
                      </a:lnTo>
                      <a:lnTo>
                        <a:pt x="3438" y="1808"/>
                      </a:lnTo>
                      <a:lnTo>
                        <a:pt x="3434" y="1802"/>
                      </a:lnTo>
                      <a:lnTo>
                        <a:pt x="3428" y="1796"/>
                      </a:lnTo>
                      <a:lnTo>
                        <a:pt x="3424" y="1796"/>
                      </a:lnTo>
                      <a:lnTo>
                        <a:pt x="3424" y="1796"/>
                      </a:lnTo>
                      <a:lnTo>
                        <a:pt x="3418" y="1798"/>
                      </a:lnTo>
                      <a:lnTo>
                        <a:pt x="3414" y="1800"/>
                      </a:lnTo>
                      <a:lnTo>
                        <a:pt x="3408" y="1808"/>
                      </a:lnTo>
                      <a:lnTo>
                        <a:pt x="3404" y="1816"/>
                      </a:lnTo>
                      <a:lnTo>
                        <a:pt x="3400" y="1818"/>
                      </a:lnTo>
                      <a:lnTo>
                        <a:pt x="3398" y="1820"/>
                      </a:lnTo>
                      <a:lnTo>
                        <a:pt x="3398" y="1820"/>
                      </a:lnTo>
                      <a:lnTo>
                        <a:pt x="3394" y="1818"/>
                      </a:lnTo>
                      <a:lnTo>
                        <a:pt x="3392" y="1816"/>
                      </a:lnTo>
                      <a:lnTo>
                        <a:pt x="3388" y="1810"/>
                      </a:lnTo>
                      <a:lnTo>
                        <a:pt x="3390" y="1802"/>
                      </a:lnTo>
                      <a:lnTo>
                        <a:pt x="3392" y="1798"/>
                      </a:lnTo>
                      <a:lnTo>
                        <a:pt x="3394" y="1796"/>
                      </a:lnTo>
                      <a:lnTo>
                        <a:pt x="3394" y="1796"/>
                      </a:lnTo>
                      <a:lnTo>
                        <a:pt x="3400" y="1790"/>
                      </a:lnTo>
                      <a:lnTo>
                        <a:pt x="3406" y="1784"/>
                      </a:lnTo>
                      <a:lnTo>
                        <a:pt x="3410" y="1776"/>
                      </a:lnTo>
                      <a:lnTo>
                        <a:pt x="3412" y="1764"/>
                      </a:lnTo>
                      <a:lnTo>
                        <a:pt x="3412" y="1764"/>
                      </a:lnTo>
                      <a:lnTo>
                        <a:pt x="3412" y="1758"/>
                      </a:lnTo>
                      <a:lnTo>
                        <a:pt x="3412" y="1754"/>
                      </a:lnTo>
                      <a:lnTo>
                        <a:pt x="3410" y="1746"/>
                      </a:lnTo>
                      <a:lnTo>
                        <a:pt x="3408" y="1740"/>
                      </a:lnTo>
                      <a:lnTo>
                        <a:pt x="3408" y="1738"/>
                      </a:lnTo>
                      <a:lnTo>
                        <a:pt x="3410" y="1738"/>
                      </a:lnTo>
                      <a:lnTo>
                        <a:pt x="3410" y="1738"/>
                      </a:lnTo>
                      <a:lnTo>
                        <a:pt x="3414" y="1736"/>
                      </a:lnTo>
                      <a:lnTo>
                        <a:pt x="3414" y="1734"/>
                      </a:lnTo>
                      <a:lnTo>
                        <a:pt x="3410" y="1728"/>
                      </a:lnTo>
                      <a:lnTo>
                        <a:pt x="3402" y="1722"/>
                      </a:lnTo>
                      <a:lnTo>
                        <a:pt x="3392" y="1716"/>
                      </a:lnTo>
                      <a:lnTo>
                        <a:pt x="3392" y="1716"/>
                      </a:lnTo>
                      <a:lnTo>
                        <a:pt x="3382" y="1712"/>
                      </a:lnTo>
                      <a:lnTo>
                        <a:pt x="3380" y="1708"/>
                      </a:lnTo>
                      <a:lnTo>
                        <a:pt x="3378" y="1706"/>
                      </a:lnTo>
                      <a:lnTo>
                        <a:pt x="3372" y="1704"/>
                      </a:lnTo>
                      <a:lnTo>
                        <a:pt x="3372" y="1704"/>
                      </a:lnTo>
                      <a:lnTo>
                        <a:pt x="3366" y="1702"/>
                      </a:lnTo>
                      <a:lnTo>
                        <a:pt x="3362" y="1698"/>
                      </a:lnTo>
                      <a:lnTo>
                        <a:pt x="3358" y="1696"/>
                      </a:lnTo>
                      <a:lnTo>
                        <a:pt x="3356" y="1696"/>
                      </a:lnTo>
                      <a:lnTo>
                        <a:pt x="3352" y="1698"/>
                      </a:lnTo>
                      <a:lnTo>
                        <a:pt x="3346" y="1702"/>
                      </a:lnTo>
                      <a:lnTo>
                        <a:pt x="3346" y="1702"/>
                      </a:lnTo>
                      <a:lnTo>
                        <a:pt x="3342" y="1706"/>
                      </a:lnTo>
                      <a:lnTo>
                        <a:pt x="3340" y="1710"/>
                      </a:lnTo>
                      <a:lnTo>
                        <a:pt x="3342" y="1712"/>
                      </a:lnTo>
                      <a:lnTo>
                        <a:pt x="3344" y="1714"/>
                      </a:lnTo>
                      <a:lnTo>
                        <a:pt x="3346" y="1718"/>
                      </a:lnTo>
                      <a:lnTo>
                        <a:pt x="3340" y="1720"/>
                      </a:lnTo>
                      <a:lnTo>
                        <a:pt x="3340" y="1720"/>
                      </a:lnTo>
                      <a:lnTo>
                        <a:pt x="3334" y="1722"/>
                      </a:lnTo>
                      <a:lnTo>
                        <a:pt x="3330" y="1726"/>
                      </a:lnTo>
                      <a:lnTo>
                        <a:pt x="3328" y="1732"/>
                      </a:lnTo>
                      <a:lnTo>
                        <a:pt x="3328" y="1738"/>
                      </a:lnTo>
                      <a:lnTo>
                        <a:pt x="3326" y="1748"/>
                      </a:lnTo>
                      <a:lnTo>
                        <a:pt x="3324" y="1752"/>
                      </a:lnTo>
                      <a:lnTo>
                        <a:pt x="3322" y="1752"/>
                      </a:lnTo>
                      <a:lnTo>
                        <a:pt x="3322" y="1752"/>
                      </a:lnTo>
                      <a:lnTo>
                        <a:pt x="3320" y="1752"/>
                      </a:lnTo>
                      <a:lnTo>
                        <a:pt x="3318" y="1748"/>
                      </a:lnTo>
                      <a:lnTo>
                        <a:pt x="3318" y="1738"/>
                      </a:lnTo>
                      <a:lnTo>
                        <a:pt x="3318" y="1734"/>
                      </a:lnTo>
                      <a:lnTo>
                        <a:pt x="3316" y="1734"/>
                      </a:lnTo>
                      <a:lnTo>
                        <a:pt x="3314" y="1736"/>
                      </a:lnTo>
                      <a:lnTo>
                        <a:pt x="3308" y="1744"/>
                      </a:lnTo>
                      <a:lnTo>
                        <a:pt x="3308" y="1744"/>
                      </a:lnTo>
                      <a:lnTo>
                        <a:pt x="3300" y="1752"/>
                      </a:lnTo>
                      <a:lnTo>
                        <a:pt x="3296" y="1754"/>
                      </a:lnTo>
                      <a:lnTo>
                        <a:pt x="3294" y="1756"/>
                      </a:lnTo>
                      <a:lnTo>
                        <a:pt x="3294" y="1766"/>
                      </a:lnTo>
                      <a:lnTo>
                        <a:pt x="3294" y="1766"/>
                      </a:lnTo>
                      <a:lnTo>
                        <a:pt x="3296" y="1772"/>
                      </a:lnTo>
                      <a:lnTo>
                        <a:pt x="3294" y="1778"/>
                      </a:lnTo>
                      <a:lnTo>
                        <a:pt x="3290" y="1786"/>
                      </a:lnTo>
                      <a:lnTo>
                        <a:pt x="3286" y="1792"/>
                      </a:lnTo>
                      <a:lnTo>
                        <a:pt x="3286" y="1796"/>
                      </a:lnTo>
                      <a:lnTo>
                        <a:pt x="3286" y="1800"/>
                      </a:lnTo>
                      <a:lnTo>
                        <a:pt x="3286" y="1800"/>
                      </a:lnTo>
                      <a:lnTo>
                        <a:pt x="3288" y="1808"/>
                      </a:lnTo>
                      <a:lnTo>
                        <a:pt x="3286" y="1812"/>
                      </a:lnTo>
                      <a:lnTo>
                        <a:pt x="3284" y="1818"/>
                      </a:lnTo>
                      <a:lnTo>
                        <a:pt x="3286" y="1828"/>
                      </a:lnTo>
                      <a:lnTo>
                        <a:pt x="3286" y="1828"/>
                      </a:lnTo>
                      <a:lnTo>
                        <a:pt x="3292" y="1840"/>
                      </a:lnTo>
                      <a:lnTo>
                        <a:pt x="3294" y="1852"/>
                      </a:lnTo>
                      <a:lnTo>
                        <a:pt x="3296" y="1862"/>
                      </a:lnTo>
                      <a:lnTo>
                        <a:pt x="3294" y="1872"/>
                      </a:lnTo>
                      <a:lnTo>
                        <a:pt x="3294" y="1880"/>
                      </a:lnTo>
                      <a:lnTo>
                        <a:pt x="3290" y="1890"/>
                      </a:lnTo>
                      <a:lnTo>
                        <a:pt x="3282" y="1908"/>
                      </a:lnTo>
                      <a:lnTo>
                        <a:pt x="3282" y="1908"/>
                      </a:lnTo>
                      <a:lnTo>
                        <a:pt x="3276" y="1916"/>
                      </a:lnTo>
                      <a:lnTo>
                        <a:pt x="3270" y="1922"/>
                      </a:lnTo>
                      <a:lnTo>
                        <a:pt x="3264" y="1928"/>
                      </a:lnTo>
                      <a:lnTo>
                        <a:pt x="3258" y="1930"/>
                      </a:lnTo>
                      <a:lnTo>
                        <a:pt x="3252" y="1930"/>
                      </a:lnTo>
                      <a:lnTo>
                        <a:pt x="3246" y="1926"/>
                      </a:lnTo>
                      <a:lnTo>
                        <a:pt x="3242" y="1922"/>
                      </a:lnTo>
                      <a:lnTo>
                        <a:pt x="3236" y="1914"/>
                      </a:lnTo>
                      <a:lnTo>
                        <a:pt x="3236" y="1914"/>
                      </a:lnTo>
                      <a:lnTo>
                        <a:pt x="3232" y="1904"/>
                      </a:lnTo>
                      <a:lnTo>
                        <a:pt x="3230" y="1898"/>
                      </a:lnTo>
                      <a:lnTo>
                        <a:pt x="3230" y="1884"/>
                      </a:lnTo>
                      <a:lnTo>
                        <a:pt x="3230" y="1872"/>
                      </a:lnTo>
                      <a:lnTo>
                        <a:pt x="3230" y="1864"/>
                      </a:lnTo>
                      <a:lnTo>
                        <a:pt x="3230" y="1856"/>
                      </a:lnTo>
                      <a:lnTo>
                        <a:pt x="3230" y="1856"/>
                      </a:lnTo>
                      <a:lnTo>
                        <a:pt x="3228" y="1842"/>
                      </a:lnTo>
                      <a:lnTo>
                        <a:pt x="3228" y="1834"/>
                      </a:lnTo>
                      <a:lnTo>
                        <a:pt x="3232" y="1824"/>
                      </a:lnTo>
                      <a:lnTo>
                        <a:pt x="3234" y="1810"/>
                      </a:lnTo>
                      <a:lnTo>
                        <a:pt x="3234" y="1810"/>
                      </a:lnTo>
                      <a:lnTo>
                        <a:pt x="3234" y="1802"/>
                      </a:lnTo>
                      <a:lnTo>
                        <a:pt x="3236" y="1796"/>
                      </a:lnTo>
                      <a:lnTo>
                        <a:pt x="3238" y="1792"/>
                      </a:lnTo>
                      <a:lnTo>
                        <a:pt x="3240" y="1792"/>
                      </a:lnTo>
                      <a:lnTo>
                        <a:pt x="3242" y="1790"/>
                      </a:lnTo>
                      <a:lnTo>
                        <a:pt x="3242" y="1784"/>
                      </a:lnTo>
                      <a:lnTo>
                        <a:pt x="3242" y="1784"/>
                      </a:lnTo>
                      <a:lnTo>
                        <a:pt x="3240" y="1780"/>
                      </a:lnTo>
                      <a:lnTo>
                        <a:pt x="3242" y="1776"/>
                      </a:lnTo>
                      <a:lnTo>
                        <a:pt x="3246" y="1764"/>
                      </a:lnTo>
                      <a:lnTo>
                        <a:pt x="3248" y="1754"/>
                      </a:lnTo>
                      <a:lnTo>
                        <a:pt x="3248" y="1752"/>
                      </a:lnTo>
                      <a:lnTo>
                        <a:pt x="3246" y="1748"/>
                      </a:lnTo>
                      <a:lnTo>
                        <a:pt x="3246" y="1748"/>
                      </a:lnTo>
                      <a:lnTo>
                        <a:pt x="3240" y="1748"/>
                      </a:lnTo>
                      <a:lnTo>
                        <a:pt x="3238" y="1752"/>
                      </a:lnTo>
                      <a:lnTo>
                        <a:pt x="3234" y="1758"/>
                      </a:lnTo>
                      <a:lnTo>
                        <a:pt x="3228" y="1764"/>
                      </a:lnTo>
                      <a:lnTo>
                        <a:pt x="3228" y="1764"/>
                      </a:lnTo>
                      <a:lnTo>
                        <a:pt x="3226" y="1766"/>
                      </a:lnTo>
                      <a:lnTo>
                        <a:pt x="3224" y="1766"/>
                      </a:lnTo>
                      <a:lnTo>
                        <a:pt x="3224" y="1758"/>
                      </a:lnTo>
                      <a:lnTo>
                        <a:pt x="3226" y="1750"/>
                      </a:lnTo>
                      <a:lnTo>
                        <a:pt x="3230" y="1746"/>
                      </a:lnTo>
                      <a:lnTo>
                        <a:pt x="3232" y="1742"/>
                      </a:lnTo>
                      <a:lnTo>
                        <a:pt x="3232" y="1742"/>
                      </a:lnTo>
                      <a:lnTo>
                        <a:pt x="3236" y="1740"/>
                      </a:lnTo>
                      <a:lnTo>
                        <a:pt x="3238" y="1736"/>
                      </a:lnTo>
                      <a:lnTo>
                        <a:pt x="3240" y="1732"/>
                      </a:lnTo>
                      <a:lnTo>
                        <a:pt x="3244" y="1726"/>
                      </a:lnTo>
                      <a:lnTo>
                        <a:pt x="3244" y="1726"/>
                      </a:lnTo>
                      <a:lnTo>
                        <a:pt x="3252" y="1714"/>
                      </a:lnTo>
                      <a:lnTo>
                        <a:pt x="3258" y="1700"/>
                      </a:lnTo>
                      <a:lnTo>
                        <a:pt x="3264" y="1692"/>
                      </a:lnTo>
                      <a:lnTo>
                        <a:pt x="3266" y="1690"/>
                      </a:lnTo>
                      <a:lnTo>
                        <a:pt x="3266" y="1692"/>
                      </a:lnTo>
                      <a:lnTo>
                        <a:pt x="3266" y="1692"/>
                      </a:lnTo>
                      <a:lnTo>
                        <a:pt x="3268" y="1696"/>
                      </a:lnTo>
                      <a:lnTo>
                        <a:pt x="3270" y="1696"/>
                      </a:lnTo>
                      <a:lnTo>
                        <a:pt x="3274" y="1694"/>
                      </a:lnTo>
                      <a:lnTo>
                        <a:pt x="3278" y="1692"/>
                      </a:lnTo>
                      <a:lnTo>
                        <a:pt x="3280" y="1692"/>
                      </a:lnTo>
                      <a:lnTo>
                        <a:pt x="3278" y="1698"/>
                      </a:lnTo>
                      <a:lnTo>
                        <a:pt x="3278" y="1698"/>
                      </a:lnTo>
                      <a:lnTo>
                        <a:pt x="3278" y="1702"/>
                      </a:lnTo>
                      <a:lnTo>
                        <a:pt x="3278" y="1702"/>
                      </a:lnTo>
                      <a:lnTo>
                        <a:pt x="3284" y="1696"/>
                      </a:lnTo>
                      <a:lnTo>
                        <a:pt x="3292" y="1688"/>
                      </a:lnTo>
                      <a:lnTo>
                        <a:pt x="3296" y="1686"/>
                      </a:lnTo>
                      <a:lnTo>
                        <a:pt x="3300" y="1684"/>
                      </a:lnTo>
                      <a:lnTo>
                        <a:pt x="3300" y="1684"/>
                      </a:lnTo>
                      <a:lnTo>
                        <a:pt x="3310" y="1684"/>
                      </a:lnTo>
                      <a:lnTo>
                        <a:pt x="3314" y="1684"/>
                      </a:lnTo>
                      <a:lnTo>
                        <a:pt x="3320" y="1678"/>
                      </a:lnTo>
                      <a:lnTo>
                        <a:pt x="3324" y="1676"/>
                      </a:lnTo>
                      <a:lnTo>
                        <a:pt x="3328" y="1678"/>
                      </a:lnTo>
                      <a:lnTo>
                        <a:pt x="3336" y="1680"/>
                      </a:lnTo>
                      <a:lnTo>
                        <a:pt x="3346" y="1686"/>
                      </a:lnTo>
                      <a:lnTo>
                        <a:pt x="3346" y="1686"/>
                      </a:lnTo>
                      <a:lnTo>
                        <a:pt x="3352" y="1690"/>
                      </a:lnTo>
                      <a:lnTo>
                        <a:pt x="3354" y="1690"/>
                      </a:lnTo>
                      <a:lnTo>
                        <a:pt x="3356" y="1688"/>
                      </a:lnTo>
                      <a:lnTo>
                        <a:pt x="3358" y="1686"/>
                      </a:lnTo>
                      <a:lnTo>
                        <a:pt x="3358" y="1682"/>
                      </a:lnTo>
                      <a:lnTo>
                        <a:pt x="3360" y="1680"/>
                      </a:lnTo>
                      <a:lnTo>
                        <a:pt x="3362" y="1680"/>
                      </a:lnTo>
                      <a:lnTo>
                        <a:pt x="3362" y="1680"/>
                      </a:lnTo>
                      <a:lnTo>
                        <a:pt x="3370" y="1684"/>
                      </a:lnTo>
                      <a:lnTo>
                        <a:pt x="3380" y="1686"/>
                      </a:lnTo>
                      <a:lnTo>
                        <a:pt x="3386" y="1684"/>
                      </a:lnTo>
                      <a:lnTo>
                        <a:pt x="3388" y="1682"/>
                      </a:lnTo>
                      <a:lnTo>
                        <a:pt x="3388" y="1678"/>
                      </a:lnTo>
                      <a:lnTo>
                        <a:pt x="3388" y="1678"/>
                      </a:lnTo>
                      <a:lnTo>
                        <a:pt x="3384" y="1674"/>
                      </a:lnTo>
                      <a:lnTo>
                        <a:pt x="3380" y="1672"/>
                      </a:lnTo>
                      <a:lnTo>
                        <a:pt x="3376" y="1670"/>
                      </a:lnTo>
                      <a:lnTo>
                        <a:pt x="3374" y="1662"/>
                      </a:lnTo>
                      <a:lnTo>
                        <a:pt x="3374" y="1662"/>
                      </a:lnTo>
                      <a:lnTo>
                        <a:pt x="3374" y="1658"/>
                      </a:lnTo>
                      <a:lnTo>
                        <a:pt x="3372" y="1658"/>
                      </a:lnTo>
                      <a:lnTo>
                        <a:pt x="3368" y="1658"/>
                      </a:lnTo>
                      <a:lnTo>
                        <a:pt x="3360" y="1658"/>
                      </a:lnTo>
                      <a:lnTo>
                        <a:pt x="3348" y="1654"/>
                      </a:lnTo>
                      <a:lnTo>
                        <a:pt x="3348" y="1654"/>
                      </a:lnTo>
                      <a:lnTo>
                        <a:pt x="3346" y="1652"/>
                      </a:lnTo>
                      <a:lnTo>
                        <a:pt x="3344" y="1650"/>
                      </a:lnTo>
                      <a:lnTo>
                        <a:pt x="3344" y="1644"/>
                      </a:lnTo>
                      <a:lnTo>
                        <a:pt x="3346" y="1638"/>
                      </a:lnTo>
                      <a:lnTo>
                        <a:pt x="3344" y="1638"/>
                      </a:lnTo>
                      <a:lnTo>
                        <a:pt x="3340" y="1640"/>
                      </a:lnTo>
                      <a:lnTo>
                        <a:pt x="3340" y="1640"/>
                      </a:lnTo>
                      <a:lnTo>
                        <a:pt x="3330" y="1642"/>
                      </a:lnTo>
                      <a:lnTo>
                        <a:pt x="3314" y="1644"/>
                      </a:lnTo>
                      <a:lnTo>
                        <a:pt x="3300" y="1646"/>
                      </a:lnTo>
                      <a:lnTo>
                        <a:pt x="3294" y="1648"/>
                      </a:lnTo>
                      <a:lnTo>
                        <a:pt x="3288" y="1652"/>
                      </a:lnTo>
                      <a:lnTo>
                        <a:pt x="3288" y="1652"/>
                      </a:lnTo>
                      <a:lnTo>
                        <a:pt x="3280" y="1656"/>
                      </a:lnTo>
                      <a:lnTo>
                        <a:pt x="3274" y="1656"/>
                      </a:lnTo>
                      <a:lnTo>
                        <a:pt x="3268" y="1656"/>
                      </a:lnTo>
                      <a:lnTo>
                        <a:pt x="3258" y="1654"/>
                      </a:lnTo>
                      <a:lnTo>
                        <a:pt x="3258" y="1654"/>
                      </a:lnTo>
                      <a:lnTo>
                        <a:pt x="3252" y="1654"/>
                      </a:lnTo>
                      <a:lnTo>
                        <a:pt x="3250" y="1652"/>
                      </a:lnTo>
                      <a:lnTo>
                        <a:pt x="3244" y="1646"/>
                      </a:lnTo>
                      <a:lnTo>
                        <a:pt x="3238" y="1636"/>
                      </a:lnTo>
                      <a:lnTo>
                        <a:pt x="3234" y="1632"/>
                      </a:lnTo>
                      <a:lnTo>
                        <a:pt x="3228" y="1630"/>
                      </a:lnTo>
                      <a:lnTo>
                        <a:pt x="3228" y="1630"/>
                      </a:lnTo>
                      <a:lnTo>
                        <a:pt x="3222" y="1628"/>
                      </a:lnTo>
                      <a:lnTo>
                        <a:pt x="3218" y="1628"/>
                      </a:lnTo>
                      <a:lnTo>
                        <a:pt x="3210" y="1632"/>
                      </a:lnTo>
                      <a:lnTo>
                        <a:pt x="3208" y="1634"/>
                      </a:lnTo>
                      <a:lnTo>
                        <a:pt x="3206" y="1634"/>
                      </a:lnTo>
                      <a:lnTo>
                        <a:pt x="3206" y="1632"/>
                      </a:lnTo>
                      <a:lnTo>
                        <a:pt x="3204" y="1628"/>
                      </a:lnTo>
                      <a:lnTo>
                        <a:pt x="3204" y="1628"/>
                      </a:lnTo>
                      <a:lnTo>
                        <a:pt x="3202" y="1618"/>
                      </a:lnTo>
                      <a:lnTo>
                        <a:pt x="3200" y="1616"/>
                      </a:lnTo>
                      <a:lnTo>
                        <a:pt x="3198" y="1614"/>
                      </a:lnTo>
                      <a:lnTo>
                        <a:pt x="3190" y="1618"/>
                      </a:lnTo>
                      <a:lnTo>
                        <a:pt x="3180" y="1628"/>
                      </a:lnTo>
                      <a:lnTo>
                        <a:pt x="3180" y="1628"/>
                      </a:lnTo>
                      <a:lnTo>
                        <a:pt x="3176" y="1632"/>
                      </a:lnTo>
                      <a:lnTo>
                        <a:pt x="3170" y="1634"/>
                      </a:lnTo>
                      <a:lnTo>
                        <a:pt x="3164" y="1636"/>
                      </a:lnTo>
                      <a:lnTo>
                        <a:pt x="3156" y="1636"/>
                      </a:lnTo>
                      <a:lnTo>
                        <a:pt x="3150" y="1638"/>
                      </a:lnTo>
                      <a:lnTo>
                        <a:pt x="3144" y="1642"/>
                      </a:lnTo>
                      <a:lnTo>
                        <a:pt x="3144" y="1642"/>
                      </a:lnTo>
                      <a:lnTo>
                        <a:pt x="3134" y="1648"/>
                      </a:lnTo>
                      <a:lnTo>
                        <a:pt x="3126" y="1650"/>
                      </a:lnTo>
                      <a:lnTo>
                        <a:pt x="3118" y="1648"/>
                      </a:lnTo>
                      <a:lnTo>
                        <a:pt x="3110" y="1648"/>
                      </a:lnTo>
                      <a:lnTo>
                        <a:pt x="3110" y="1648"/>
                      </a:lnTo>
                      <a:lnTo>
                        <a:pt x="3106" y="1650"/>
                      </a:lnTo>
                      <a:lnTo>
                        <a:pt x="3104" y="1648"/>
                      </a:lnTo>
                      <a:lnTo>
                        <a:pt x="3108" y="1640"/>
                      </a:lnTo>
                      <a:lnTo>
                        <a:pt x="3112" y="1632"/>
                      </a:lnTo>
                      <a:lnTo>
                        <a:pt x="3110" y="1630"/>
                      </a:lnTo>
                      <a:lnTo>
                        <a:pt x="3108" y="1628"/>
                      </a:lnTo>
                      <a:lnTo>
                        <a:pt x="3108" y="1628"/>
                      </a:lnTo>
                      <a:lnTo>
                        <a:pt x="3104" y="1628"/>
                      </a:lnTo>
                      <a:lnTo>
                        <a:pt x="3098" y="1630"/>
                      </a:lnTo>
                      <a:lnTo>
                        <a:pt x="3086" y="1636"/>
                      </a:lnTo>
                      <a:lnTo>
                        <a:pt x="3074" y="1642"/>
                      </a:lnTo>
                      <a:lnTo>
                        <a:pt x="3068" y="1642"/>
                      </a:lnTo>
                      <a:lnTo>
                        <a:pt x="3062" y="1642"/>
                      </a:lnTo>
                      <a:lnTo>
                        <a:pt x="3062" y="1642"/>
                      </a:lnTo>
                      <a:lnTo>
                        <a:pt x="3058" y="1640"/>
                      </a:lnTo>
                      <a:lnTo>
                        <a:pt x="3058" y="1638"/>
                      </a:lnTo>
                      <a:lnTo>
                        <a:pt x="3060" y="1636"/>
                      </a:lnTo>
                      <a:lnTo>
                        <a:pt x="3064" y="1632"/>
                      </a:lnTo>
                      <a:lnTo>
                        <a:pt x="3076" y="1620"/>
                      </a:lnTo>
                      <a:lnTo>
                        <a:pt x="3092" y="1606"/>
                      </a:lnTo>
                      <a:lnTo>
                        <a:pt x="3092" y="1606"/>
                      </a:lnTo>
                      <a:close/>
                    </a:path>
                  </a:pathLst>
                </a:custGeom>
                <a:grpFill/>
                <a:ln w="6350">
                  <a:solidFill>
                    <a:srgbClr val="121628"/>
                  </a:solidFill>
                  <a:round/>
                  <a:headEnd/>
                  <a:tailEnd/>
                </a:ln>
              </p:spPr>
              <p:txBody>
                <a:bodyPr/>
                <a:lstStyle/>
                <a:p>
                  <a:endParaRPr lang="da-DK" b="1"/>
                </a:p>
              </p:txBody>
            </p:sp>
            <p:sp>
              <p:nvSpPr>
                <p:cNvPr id="140" name="Freeform 6087">
                  <a:extLst>
                    <a:ext uri="{FF2B5EF4-FFF2-40B4-BE49-F238E27FC236}">
                      <a16:creationId xmlns:a16="http://schemas.microsoft.com/office/drawing/2014/main" id="{A5E277B3-89AD-4A20-A1FB-888E4C589530}"/>
                    </a:ext>
                  </a:extLst>
                </p:cNvPr>
                <p:cNvSpPr>
                  <a:spLocks/>
                </p:cNvSpPr>
                <p:nvPr/>
              </p:nvSpPr>
              <p:spPr bwMode="auto">
                <a:xfrm>
                  <a:off x="1927860" y="823913"/>
                  <a:ext cx="304800" cy="171450"/>
                </a:xfrm>
                <a:custGeom>
                  <a:avLst/>
                  <a:gdLst/>
                  <a:ahLst/>
                  <a:cxnLst>
                    <a:cxn ang="0">
                      <a:pos x="78" y="174"/>
                    </a:cxn>
                    <a:cxn ang="0">
                      <a:pos x="110" y="166"/>
                    </a:cxn>
                    <a:cxn ang="0">
                      <a:pos x="110" y="174"/>
                    </a:cxn>
                    <a:cxn ang="0">
                      <a:pos x="176" y="164"/>
                    </a:cxn>
                    <a:cxn ang="0">
                      <a:pos x="174" y="172"/>
                    </a:cxn>
                    <a:cxn ang="0">
                      <a:pos x="118" y="192"/>
                    </a:cxn>
                    <a:cxn ang="0">
                      <a:pos x="108" y="204"/>
                    </a:cxn>
                    <a:cxn ang="0">
                      <a:pos x="148" y="238"/>
                    </a:cxn>
                    <a:cxn ang="0">
                      <a:pos x="224" y="268"/>
                    </a:cxn>
                    <a:cxn ang="0">
                      <a:pos x="260" y="262"/>
                    </a:cxn>
                    <a:cxn ang="0">
                      <a:pos x="268" y="252"/>
                    </a:cxn>
                    <a:cxn ang="0">
                      <a:pos x="288" y="260"/>
                    </a:cxn>
                    <a:cxn ang="0">
                      <a:pos x="282" y="242"/>
                    </a:cxn>
                    <a:cxn ang="0">
                      <a:pos x="296" y="246"/>
                    </a:cxn>
                    <a:cxn ang="0">
                      <a:pos x="322" y="266"/>
                    </a:cxn>
                    <a:cxn ang="0">
                      <a:pos x="328" y="246"/>
                    </a:cxn>
                    <a:cxn ang="0">
                      <a:pos x="340" y="234"/>
                    </a:cxn>
                    <a:cxn ang="0">
                      <a:pos x="364" y="230"/>
                    </a:cxn>
                    <a:cxn ang="0">
                      <a:pos x="426" y="192"/>
                    </a:cxn>
                    <a:cxn ang="0">
                      <a:pos x="480" y="174"/>
                    </a:cxn>
                    <a:cxn ang="0">
                      <a:pos x="472" y="166"/>
                    </a:cxn>
                    <a:cxn ang="0">
                      <a:pos x="438" y="146"/>
                    </a:cxn>
                    <a:cxn ang="0">
                      <a:pos x="400" y="146"/>
                    </a:cxn>
                    <a:cxn ang="0">
                      <a:pos x="390" y="142"/>
                    </a:cxn>
                    <a:cxn ang="0">
                      <a:pos x="400" y="122"/>
                    </a:cxn>
                    <a:cxn ang="0">
                      <a:pos x="382" y="108"/>
                    </a:cxn>
                    <a:cxn ang="0">
                      <a:pos x="376" y="86"/>
                    </a:cxn>
                    <a:cxn ang="0">
                      <a:pos x="352" y="78"/>
                    </a:cxn>
                    <a:cxn ang="0">
                      <a:pos x="328" y="90"/>
                    </a:cxn>
                    <a:cxn ang="0">
                      <a:pos x="326" y="102"/>
                    </a:cxn>
                    <a:cxn ang="0">
                      <a:pos x="306" y="92"/>
                    </a:cxn>
                    <a:cxn ang="0">
                      <a:pos x="306" y="74"/>
                    </a:cxn>
                    <a:cxn ang="0">
                      <a:pos x="274" y="68"/>
                    </a:cxn>
                    <a:cxn ang="0">
                      <a:pos x="192" y="20"/>
                    </a:cxn>
                    <a:cxn ang="0">
                      <a:pos x="134" y="0"/>
                    </a:cxn>
                    <a:cxn ang="0">
                      <a:pos x="100" y="4"/>
                    </a:cxn>
                    <a:cxn ang="0">
                      <a:pos x="112" y="20"/>
                    </a:cxn>
                    <a:cxn ang="0">
                      <a:pos x="98" y="28"/>
                    </a:cxn>
                    <a:cxn ang="0">
                      <a:pos x="66" y="32"/>
                    </a:cxn>
                    <a:cxn ang="0">
                      <a:pos x="54" y="54"/>
                    </a:cxn>
                    <a:cxn ang="0">
                      <a:pos x="26" y="76"/>
                    </a:cxn>
                    <a:cxn ang="0">
                      <a:pos x="18" y="92"/>
                    </a:cxn>
                    <a:cxn ang="0">
                      <a:pos x="50" y="100"/>
                    </a:cxn>
                    <a:cxn ang="0">
                      <a:pos x="90" y="104"/>
                    </a:cxn>
                    <a:cxn ang="0">
                      <a:pos x="72" y="112"/>
                    </a:cxn>
                    <a:cxn ang="0">
                      <a:pos x="4" y="106"/>
                    </a:cxn>
                    <a:cxn ang="0">
                      <a:pos x="2" y="116"/>
                    </a:cxn>
                    <a:cxn ang="0">
                      <a:pos x="32" y="148"/>
                    </a:cxn>
                  </a:cxnLst>
                  <a:rect l="0" t="0" r="r" b="b"/>
                  <a:pathLst>
                    <a:path w="480" h="270">
                      <a:moveTo>
                        <a:pt x="54" y="164"/>
                      </a:moveTo>
                      <a:lnTo>
                        <a:pt x="54" y="164"/>
                      </a:lnTo>
                      <a:lnTo>
                        <a:pt x="66" y="172"/>
                      </a:lnTo>
                      <a:lnTo>
                        <a:pt x="78" y="174"/>
                      </a:lnTo>
                      <a:lnTo>
                        <a:pt x="88" y="172"/>
                      </a:lnTo>
                      <a:lnTo>
                        <a:pt x="98" y="170"/>
                      </a:lnTo>
                      <a:lnTo>
                        <a:pt x="108" y="164"/>
                      </a:lnTo>
                      <a:lnTo>
                        <a:pt x="110" y="166"/>
                      </a:lnTo>
                      <a:lnTo>
                        <a:pt x="108" y="170"/>
                      </a:lnTo>
                      <a:lnTo>
                        <a:pt x="108" y="170"/>
                      </a:lnTo>
                      <a:lnTo>
                        <a:pt x="108" y="172"/>
                      </a:lnTo>
                      <a:lnTo>
                        <a:pt x="110" y="174"/>
                      </a:lnTo>
                      <a:lnTo>
                        <a:pt x="116" y="176"/>
                      </a:lnTo>
                      <a:lnTo>
                        <a:pt x="142" y="168"/>
                      </a:lnTo>
                      <a:lnTo>
                        <a:pt x="168" y="162"/>
                      </a:lnTo>
                      <a:lnTo>
                        <a:pt x="176" y="164"/>
                      </a:lnTo>
                      <a:lnTo>
                        <a:pt x="176" y="164"/>
                      </a:lnTo>
                      <a:lnTo>
                        <a:pt x="176" y="168"/>
                      </a:lnTo>
                      <a:lnTo>
                        <a:pt x="176" y="168"/>
                      </a:lnTo>
                      <a:lnTo>
                        <a:pt x="174" y="172"/>
                      </a:lnTo>
                      <a:lnTo>
                        <a:pt x="170" y="174"/>
                      </a:lnTo>
                      <a:lnTo>
                        <a:pt x="158" y="180"/>
                      </a:lnTo>
                      <a:lnTo>
                        <a:pt x="130" y="188"/>
                      </a:lnTo>
                      <a:lnTo>
                        <a:pt x="118" y="192"/>
                      </a:lnTo>
                      <a:lnTo>
                        <a:pt x="108" y="196"/>
                      </a:lnTo>
                      <a:lnTo>
                        <a:pt x="104" y="200"/>
                      </a:lnTo>
                      <a:lnTo>
                        <a:pt x="106" y="202"/>
                      </a:lnTo>
                      <a:lnTo>
                        <a:pt x="108" y="204"/>
                      </a:lnTo>
                      <a:lnTo>
                        <a:pt x="108" y="204"/>
                      </a:lnTo>
                      <a:lnTo>
                        <a:pt x="122" y="214"/>
                      </a:lnTo>
                      <a:lnTo>
                        <a:pt x="134" y="226"/>
                      </a:lnTo>
                      <a:lnTo>
                        <a:pt x="148" y="238"/>
                      </a:lnTo>
                      <a:lnTo>
                        <a:pt x="166" y="250"/>
                      </a:lnTo>
                      <a:lnTo>
                        <a:pt x="166" y="250"/>
                      </a:lnTo>
                      <a:lnTo>
                        <a:pt x="194" y="260"/>
                      </a:lnTo>
                      <a:lnTo>
                        <a:pt x="224" y="268"/>
                      </a:lnTo>
                      <a:lnTo>
                        <a:pt x="238" y="270"/>
                      </a:lnTo>
                      <a:lnTo>
                        <a:pt x="250" y="270"/>
                      </a:lnTo>
                      <a:lnTo>
                        <a:pt x="258" y="266"/>
                      </a:lnTo>
                      <a:lnTo>
                        <a:pt x="260" y="262"/>
                      </a:lnTo>
                      <a:lnTo>
                        <a:pt x="262" y="260"/>
                      </a:lnTo>
                      <a:lnTo>
                        <a:pt x="262" y="260"/>
                      </a:lnTo>
                      <a:lnTo>
                        <a:pt x="262" y="254"/>
                      </a:lnTo>
                      <a:lnTo>
                        <a:pt x="268" y="252"/>
                      </a:lnTo>
                      <a:lnTo>
                        <a:pt x="274" y="254"/>
                      </a:lnTo>
                      <a:lnTo>
                        <a:pt x="280" y="256"/>
                      </a:lnTo>
                      <a:lnTo>
                        <a:pt x="284" y="258"/>
                      </a:lnTo>
                      <a:lnTo>
                        <a:pt x="288" y="260"/>
                      </a:lnTo>
                      <a:lnTo>
                        <a:pt x="290" y="258"/>
                      </a:lnTo>
                      <a:lnTo>
                        <a:pt x="286" y="250"/>
                      </a:lnTo>
                      <a:lnTo>
                        <a:pt x="286" y="250"/>
                      </a:lnTo>
                      <a:lnTo>
                        <a:pt x="282" y="242"/>
                      </a:lnTo>
                      <a:lnTo>
                        <a:pt x="280" y="236"/>
                      </a:lnTo>
                      <a:lnTo>
                        <a:pt x="282" y="236"/>
                      </a:lnTo>
                      <a:lnTo>
                        <a:pt x="284" y="236"/>
                      </a:lnTo>
                      <a:lnTo>
                        <a:pt x="296" y="246"/>
                      </a:lnTo>
                      <a:lnTo>
                        <a:pt x="314" y="260"/>
                      </a:lnTo>
                      <a:lnTo>
                        <a:pt x="314" y="260"/>
                      </a:lnTo>
                      <a:lnTo>
                        <a:pt x="320" y="266"/>
                      </a:lnTo>
                      <a:lnTo>
                        <a:pt x="322" y="266"/>
                      </a:lnTo>
                      <a:lnTo>
                        <a:pt x="324" y="266"/>
                      </a:lnTo>
                      <a:lnTo>
                        <a:pt x="326" y="262"/>
                      </a:lnTo>
                      <a:lnTo>
                        <a:pt x="328" y="254"/>
                      </a:lnTo>
                      <a:lnTo>
                        <a:pt x="328" y="246"/>
                      </a:lnTo>
                      <a:lnTo>
                        <a:pt x="330" y="240"/>
                      </a:lnTo>
                      <a:lnTo>
                        <a:pt x="334" y="236"/>
                      </a:lnTo>
                      <a:lnTo>
                        <a:pt x="336" y="234"/>
                      </a:lnTo>
                      <a:lnTo>
                        <a:pt x="340" y="234"/>
                      </a:lnTo>
                      <a:lnTo>
                        <a:pt x="340" y="234"/>
                      </a:lnTo>
                      <a:lnTo>
                        <a:pt x="348" y="236"/>
                      </a:lnTo>
                      <a:lnTo>
                        <a:pt x="356" y="234"/>
                      </a:lnTo>
                      <a:lnTo>
                        <a:pt x="364" y="230"/>
                      </a:lnTo>
                      <a:lnTo>
                        <a:pt x="374" y="226"/>
                      </a:lnTo>
                      <a:lnTo>
                        <a:pt x="414" y="198"/>
                      </a:lnTo>
                      <a:lnTo>
                        <a:pt x="414" y="198"/>
                      </a:lnTo>
                      <a:lnTo>
                        <a:pt x="426" y="192"/>
                      </a:lnTo>
                      <a:lnTo>
                        <a:pt x="440" y="186"/>
                      </a:lnTo>
                      <a:lnTo>
                        <a:pt x="466" y="180"/>
                      </a:lnTo>
                      <a:lnTo>
                        <a:pt x="474" y="176"/>
                      </a:lnTo>
                      <a:lnTo>
                        <a:pt x="480" y="174"/>
                      </a:lnTo>
                      <a:lnTo>
                        <a:pt x="480" y="172"/>
                      </a:lnTo>
                      <a:lnTo>
                        <a:pt x="480" y="170"/>
                      </a:lnTo>
                      <a:lnTo>
                        <a:pt x="472" y="166"/>
                      </a:lnTo>
                      <a:lnTo>
                        <a:pt x="472" y="166"/>
                      </a:lnTo>
                      <a:lnTo>
                        <a:pt x="464" y="162"/>
                      </a:lnTo>
                      <a:lnTo>
                        <a:pt x="456" y="156"/>
                      </a:lnTo>
                      <a:lnTo>
                        <a:pt x="444" y="148"/>
                      </a:lnTo>
                      <a:lnTo>
                        <a:pt x="438" y="146"/>
                      </a:lnTo>
                      <a:lnTo>
                        <a:pt x="430" y="144"/>
                      </a:lnTo>
                      <a:lnTo>
                        <a:pt x="418" y="144"/>
                      </a:lnTo>
                      <a:lnTo>
                        <a:pt x="400" y="146"/>
                      </a:lnTo>
                      <a:lnTo>
                        <a:pt x="400" y="146"/>
                      </a:lnTo>
                      <a:lnTo>
                        <a:pt x="388" y="148"/>
                      </a:lnTo>
                      <a:lnTo>
                        <a:pt x="384" y="148"/>
                      </a:lnTo>
                      <a:lnTo>
                        <a:pt x="386" y="146"/>
                      </a:lnTo>
                      <a:lnTo>
                        <a:pt x="390" y="142"/>
                      </a:lnTo>
                      <a:lnTo>
                        <a:pt x="396" y="136"/>
                      </a:lnTo>
                      <a:lnTo>
                        <a:pt x="400" y="130"/>
                      </a:lnTo>
                      <a:lnTo>
                        <a:pt x="400" y="126"/>
                      </a:lnTo>
                      <a:lnTo>
                        <a:pt x="400" y="122"/>
                      </a:lnTo>
                      <a:lnTo>
                        <a:pt x="396" y="118"/>
                      </a:lnTo>
                      <a:lnTo>
                        <a:pt x="392" y="114"/>
                      </a:lnTo>
                      <a:lnTo>
                        <a:pt x="392" y="114"/>
                      </a:lnTo>
                      <a:lnTo>
                        <a:pt x="382" y="108"/>
                      </a:lnTo>
                      <a:lnTo>
                        <a:pt x="376" y="100"/>
                      </a:lnTo>
                      <a:lnTo>
                        <a:pt x="376" y="96"/>
                      </a:lnTo>
                      <a:lnTo>
                        <a:pt x="376" y="90"/>
                      </a:lnTo>
                      <a:lnTo>
                        <a:pt x="376" y="86"/>
                      </a:lnTo>
                      <a:lnTo>
                        <a:pt x="372" y="82"/>
                      </a:lnTo>
                      <a:lnTo>
                        <a:pt x="366" y="80"/>
                      </a:lnTo>
                      <a:lnTo>
                        <a:pt x="352" y="78"/>
                      </a:lnTo>
                      <a:lnTo>
                        <a:pt x="352" y="78"/>
                      </a:lnTo>
                      <a:lnTo>
                        <a:pt x="338" y="76"/>
                      </a:lnTo>
                      <a:lnTo>
                        <a:pt x="330" y="80"/>
                      </a:lnTo>
                      <a:lnTo>
                        <a:pt x="328" y="84"/>
                      </a:lnTo>
                      <a:lnTo>
                        <a:pt x="328" y="90"/>
                      </a:lnTo>
                      <a:lnTo>
                        <a:pt x="330" y="96"/>
                      </a:lnTo>
                      <a:lnTo>
                        <a:pt x="328" y="100"/>
                      </a:lnTo>
                      <a:lnTo>
                        <a:pt x="328" y="102"/>
                      </a:lnTo>
                      <a:lnTo>
                        <a:pt x="326" y="102"/>
                      </a:lnTo>
                      <a:lnTo>
                        <a:pt x="318" y="100"/>
                      </a:lnTo>
                      <a:lnTo>
                        <a:pt x="318" y="100"/>
                      </a:lnTo>
                      <a:lnTo>
                        <a:pt x="310" y="96"/>
                      </a:lnTo>
                      <a:lnTo>
                        <a:pt x="306" y="92"/>
                      </a:lnTo>
                      <a:lnTo>
                        <a:pt x="306" y="86"/>
                      </a:lnTo>
                      <a:lnTo>
                        <a:pt x="308" y="82"/>
                      </a:lnTo>
                      <a:lnTo>
                        <a:pt x="308" y="78"/>
                      </a:lnTo>
                      <a:lnTo>
                        <a:pt x="306" y="74"/>
                      </a:lnTo>
                      <a:lnTo>
                        <a:pt x="298" y="70"/>
                      </a:lnTo>
                      <a:lnTo>
                        <a:pt x="284" y="70"/>
                      </a:lnTo>
                      <a:lnTo>
                        <a:pt x="284" y="70"/>
                      </a:lnTo>
                      <a:lnTo>
                        <a:pt x="274" y="68"/>
                      </a:lnTo>
                      <a:lnTo>
                        <a:pt x="266" y="66"/>
                      </a:lnTo>
                      <a:lnTo>
                        <a:pt x="248" y="56"/>
                      </a:lnTo>
                      <a:lnTo>
                        <a:pt x="212" y="32"/>
                      </a:lnTo>
                      <a:lnTo>
                        <a:pt x="192" y="20"/>
                      </a:lnTo>
                      <a:lnTo>
                        <a:pt x="170" y="10"/>
                      </a:lnTo>
                      <a:lnTo>
                        <a:pt x="158" y="6"/>
                      </a:lnTo>
                      <a:lnTo>
                        <a:pt x="146" y="2"/>
                      </a:lnTo>
                      <a:lnTo>
                        <a:pt x="134" y="0"/>
                      </a:lnTo>
                      <a:lnTo>
                        <a:pt x="118" y="0"/>
                      </a:lnTo>
                      <a:lnTo>
                        <a:pt x="118" y="0"/>
                      </a:lnTo>
                      <a:lnTo>
                        <a:pt x="104" y="2"/>
                      </a:lnTo>
                      <a:lnTo>
                        <a:pt x="100" y="4"/>
                      </a:lnTo>
                      <a:lnTo>
                        <a:pt x="100" y="6"/>
                      </a:lnTo>
                      <a:lnTo>
                        <a:pt x="102" y="10"/>
                      </a:lnTo>
                      <a:lnTo>
                        <a:pt x="108" y="14"/>
                      </a:lnTo>
                      <a:lnTo>
                        <a:pt x="112" y="20"/>
                      </a:lnTo>
                      <a:lnTo>
                        <a:pt x="114" y="24"/>
                      </a:lnTo>
                      <a:lnTo>
                        <a:pt x="114" y="24"/>
                      </a:lnTo>
                      <a:lnTo>
                        <a:pt x="110" y="26"/>
                      </a:lnTo>
                      <a:lnTo>
                        <a:pt x="98" y="28"/>
                      </a:lnTo>
                      <a:lnTo>
                        <a:pt x="98" y="28"/>
                      </a:lnTo>
                      <a:lnTo>
                        <a:pt x="82" y="28"/>
                      </a:lnTo>
                      <a:lnTo>
                        <a:pt x="70" y="30"/>
                      </a:lnTo>
                      <a:lnTo>
                        <a:pt x="66" y="32"/>
                      </a:lnTo>
                      <a:lnTo>
                        <a:pt x="64" y="36"/>
                      </a:lnTo>
                      <a:lnTo>
                        <a:pt x="58" y="48"/>
                      </a:lnTo>
                      <a:lnTo>
                        <a:pt x="58" y="48"/>
                      </a:lnTo>
                      <a:lnTo>
                        <a:pt x="54" y="54"/>
                      </a:lnTo>
                      <a:lnTo>
                        <a:pt x="52" y="58"/>
                      </a:lnTo>
                      <a:lnTo>
                        <a:pt x="42" y="64"/>
                      </a:lnTo>
                      <a:lnTo>
                        <a:pt x="32" y="72"/>
                      </a:lnTo>
                      <a:lnTo>
                        <a:pt x="26" y="76"/>
                      </a:lnTo>
                      <a:lnTo>
                        <a:pt x="20" y="84"/>
                      </a:lnTo>
                      <a:lnTo>
                        <a:pt x="20" y="84"/>
                      </a:lnTo>
                      <a:lnTo>
                        <a:pt x="18" y="88"/>
                      </a:lnTo>
                      <a:lnTo>
                        <a:pt x="18" y="92"/>
                      </a:lnTo>
                      <a:lnTo>
                        <a:pt x="20" y="94"/>
                      </a:lnTo>
                      <a:lnTo>
                        <a:pt x="24" y="96"/>
                      </a:lnTo>
                      <a:lnTo>
                        <a:pt x="34" y="98"/>
                      </a:lnTo>
                      <a:lnTo>
                        <a:pt x="50" y="100"/>
                      </a:lnTo>
                      <a:lnTo>
                        <a:pt x="78" y="102"/>
                      </a:lnTo>
                      <a:lnTo>
                        <a:pt x="86" y="102"/>
                      </a:lnTo>
                      <a:lnTo>
                        <a:pt x="88" y="102"/>
                      </a:lnTo>
                      <a:lnTo>
                        <a:pt x="90" y="104"/>
                      </a:lnTo>
                      <a:lnTo>
                        <a:pt x="90" y="104"/>
                      </a:lnTo>
                      <a:lnTo>
                        <a:pt x="86" y="108"/>
                      </a:lnTo>
                      <a:lnTo>
                        <a:pt x="82" y="110"/>
                      </a:lnTo>
                      <a:lnTo>
                        <a:pt x="72" y="112"/>
                      </a:lnTo>
                      <a:lnTo>
                        <a:pt x="58" y="112"/>
                      </a:lnTo>
                      <a:lnTo>
                        <a:pt x="42" y="110"/>
                      </a:lnTo>
                      <a:lnTo>
                        <a:pt x="14" y="106"/>
                      </a:lnTo>
                      <a:lnTo>
                        <a:pt x="4" y="106"/>
                      </a:lnTo>
                      <a:lnTo>
                        <a:pt x="2" y="108"/>
                      </a:lnTo>
                      <a:lnTo>
                        <a:pt x="0" y="110"/>
                      </a:lnTo>
                      <a:lnTo>
                        <a:pt x="0" y="110"/>
                      </a:lnTo>
                      <a:lnTo>
                        <a:pt x="2" y="116"/>
                      </a:lnTo>
                      <a:lnTo>
                        <a:pt x="4" y="122"/>
                      </a:lnTo>
                      <a:lnTo>
                        <a:pt x="8" y="128"/>
                      </a:lnTo>
                      <a:lnTo>
                        <a:pt x="14" y="134"/>
                      </a:lnTo>
                      <a:lnTo>
                        <a:pt x="32" y="148"/>
                      </a:lnTo>
                      <a:lnTo>
                        <a:pt x="54" y="164"/>
                      </a:lnTo>
                      <a:lnTo>
                        <a:pt x="54" y="164"/>
                      </a:lnTo>
                      <a:close/>
                    </a:path>
                  </a:pathLst>
                </a:custGeom>
                <a:grpFill/>
                <a:ln w="6350">
                  <a:solidFill>
                    <a:srgbClr val="121628"/>
                  </a:solidFill>
                  <a:round/>
                  <a:headEnd/>
                  <a:tailEnd/>
                </a:ln>
              </p:spPr>
              <p:txBody>
                <a:bodyPr/>
                <a:lstStyle/>
                <a:p>
                  <a:endParaRPr lang="da-DK" b="1"/>
                </a:p>
              </p:txBody>
            </p:sp>
            <p:sp>
              <p:nvSpPr>
                <p:cNvPr id="141" name="Freeform 6088">
                  <a:extLst>
                    <a:ext uri="{FF2B5EF4-FFF2-40B4-BE49-F238E27FC236}">
                      <a16:creationId xmlns:a16="http://schemas.microsoft.com/office/drawing/2014/main" id="{BF14657B-FECE-442F-82D3-C7F28B940A29}"/>
                    </a:ext>
                  </a:extLst>
                </p:cNvPr>
                <p:cNvSpPr>
                  <a:spLocks/>
                </p:cNvSpPr>
                <p:nvPr/>
              </p:nvSpPr>
              <p:spPr bwMode="auto">
                <a:xfrm>
                  <a:off x="2100580" y="1206183"/>
                  <a:ext cx="734060" cy="539750"/>
                </a:xfrm>
                <a:custGeom>
                  <a:avLst/>
                  <a:gdLst/>
                  <a:ahLst/>
                  <a:cxnLst>
                    <a:cxn ang="0">
                      <a:pos x="1088" y="504"/>
                    </a:cxn>
                    <a:cxn ang="0">
                      <a:pos x="1060" y="480"/>
                    </a:cxn>
                    <a:cxn ang="0">
                      <a:pos x="960" y="426"/>
                    </a:cxn>
                    <a:cxn ang="0">
                      <a:pos x="890" y="396"/>
                    </a:cxn>
                    <a:cxn ang="0">
                      <a:pos x="890" y="348"/>
                    </a:cxn>
                    <a:cxn ang="0">
                      <a:pos x="926" y="328"/>
                    </a:cxn>
                    <a:cxn ang="0">
                      <a:pos x="926" y="298"/>
                    </a:cxn>
                    <a:cxn ang="0">
                      <a:pos x="846" y="276"/>
                    </a:cxn>
                    <a:cxn ang="0">
                      <a:pos x="844" y="232"/>
                    </a:cxn>
                    <a:cxn ang="0">
                      <a:pos x="782" y="204"/>
                    </a:cxn>
                    <a:cxn ang="0">
                      <a:pos x="706" y="174"/>
                    </a:cxn>
                    <a:cxn ang="0">
                      <a:pos x="642" y="134"/>
                    </a:cxn>
                    <a:cxn ang="0">
                      <a:pos x="560" y="98"/>
                    </a:cxn>
                    <a:cxn ang="0">
                      <a:pos x="462" y="112"/>
                    </a:cxn>
                    <a:cxn ang="0">
                      <a:pos x="404" y="110"/>
                    </a:cxn>
                    <a:cxn ang="0">
                      <a:pos x="388" y="90"/>
                    </a:cxn>
                    <a:cxn ang="0">
                      <a:pos x="352" y="18"/>
                    </a:cxn>
                    <a:cxn ang="0">
                      <a:pos x="200" y="50"/>
                    </a:cxn>
                    <a:cxn ang="0">
                      <a:pos x="174" y="84"/>
                    </a:cxn>
                    <a:cxn ang="0">
                      <a:pos x="168" y="138"/>
                    </a:cxn>
                    <a:cxn ang="0">
                      <a:pos x="222" y="180"/>
                    </a:cxn>
                    <a:cxn ang="0">
                      <a:pos x="150" y="122"/>
                    </a:cxn>
                    <a:cxn ang="0">
                      <a:pos x="188" y="26"/>
                    </a:cxn>
                    <a:cxn ang="0">
                      <a:pos x="116" y="8"/>
                    </a:cxn>
                    <a:cxn ang="0">
                      <a:pos x="18" y="90"/>
                    </a:cxn>
                    <a:cxn ang="0">
                      <a:pos x="58" y="196"/>
                    </a:cxn>
                    <a:cxn ang="0">
                      <a:pos x="40" y="216"/>
                    </a:cxn>
                    <a:cxn ang="0">
                      <a:pos x="118" y="270"/>
                    </a:cxn>
                    <a:cxn ang="0">
                      <a:pos x="234" y="288"/>
                    </a:cxn>
                    <a:cxn ang="0">
                      <a:pos x="336" y="290"/>
                    </a:cxn>
                    <a:cxn ang="0">
                      <a:pos x="358" y="284"/>
                    </a:cxn>
                    <a:cxn ang="0">
                      <a:pos x="462" y="284"/>
                    </a:cxn>
                    <a:cxn ang="0">
                      <a:pos x="498" y="274"/>
                    </a:cxn>
                    <a:cxn ang="0">
                      <a:pos x="580" y="338"/>
                    </a:cxn>
                    <a:cxn ang="0">
                      <a:pos x="538" y="376"/>
                    </a:cxn>
                    <a:cxn ang="0">
                      <a:pos x="654" y="402"/>
                    </a:cxn>
                    <a:cxn ang="0">
                      <a:pos x="712" y="474"/>
                    </a:cxn>
                    <a:cxn ang="0">
                      <a:pos x="640" y="558"/>
                    </a:cxn>
                    <a:cxn ang="0">
                      <a:pos x="628" y="608"/>
                    </a:cxn>
                    <a:cxn ang="0">
                      <a:pos x="510" y="624"/>
                    </a:cxn>
                    <a:cxn ang="0">
                      <a:pos x="514" y="688"/>
                    </a:cxn>
                    <a:cxn ang="0">
                      <a:pos x="616" y="688"/>
                    </a:cxn>
                    <a:cxn ang="0">
                      <a:pos x="656" y="674"/>
                    </a:cxn>
                    <a:cxn ang="0">
                      <a:pos x="736" y="724"/>
                    </a:cxn>
                    <a:cxn ang="0">
                      <a:pos x="732" y="752"/>
                    </a:cxn>
                    <a:cxn ang="0">
                      <a:pos x="854" y="818"/>
                    </a:cxn>
                    <a:cxn ang="0">
                      <a:pos x="966" y="822"/>
                    </a:cxn>
                    <a:cxn ang="0">
                      <a:pos x="854" y="724"/>
                    </a:cxn>
                    <a:cxn ang="0">
                      <a:pos x="908" y="744"/>
                    </a:cxn>
                    <a:cxn ang="0">
                      <a:pos x="1012" y="814"/>
                    </a:cxn>
                    <a:cxn ang="0">
                      <a:pos x="1018" y="766"/>
                    </a:cxn>
                    <a:cxn ang="0">
                      <a:pos x="1022" y="724"/>
                    </a:cxn>
                    <a:cxn ang="0">
                      <a:pos x="1000" y="694"/>
                    </a:cxn>
                    <a:cxn ang="0">
                      <a:pos x="942" y="632"/>
                    </a:cxn>
                    <a:cxn ang="0">
                      <a:pos x="890" y="586"/>
                    </a:cxn>
                    <a:cxn ang="0">
                      <a:pos x="902" y="544"/>
                    </a:cxn>
                    <a:cxn ang="0">
                      <a:pos x="942" y="544"/>
                    </a:cxn>
                    <a:cxn ang="0">
                      <a:pos x="990" y="580"/>
                    </a:cxn>
                    <a:cxn ang="0">
                      <a:pos x="1070" y="648"/>
                    </a:cxn>
                    <a:cxn ang="0">
                      <a:pos x="1102" y="596"/>
                    </a:cxn>
                    <a:cxn ang="0">
                      <a:pos x="1128" y="568"/>
                    </a:cxn>
                    <a:cxn ang="0">
                      <a:pos x="1148" y="514"/>
                    </a:cxn>
                  </a:cxnLst>
                  <a:rect l="0" t="0" r="r" b="b"/>
                  <a:pathLst>
                    <a:path w="1156" h="850">
                      <a:moveTo>
                        <a:pt x="1148" y="514"/>
                      </a:moveTo>
                      <a:lnTo>
                        <a:pt x="1148" y="514"/>
                      </a:lnTo>
                      <a:lnTo>
                        <a:pt x="1144" y="506"/>
                      </a:lnTo>
                      <a:lnTo>
                        <a:pt x="1138" y="502"/>
                      </a:lnTo>
                      <a:lnTo>
                        <a:pt x="1134" y="500"/>
                      </a:lnTo>
                      <a:lnTo>
                        <a:pt x="1128" y="498"/>
                      </a:lnTo>
                      <a:lnTo>
                        <a:pt x="1116" y="498"/>
                      </a:lnTo>
                      <a:lnTo>
                        <a:pt x="1106" y="502"/>
                      </a:lnTo>
                      <a:lnTo>
                        <a:pt x="1096" y="506"/>
                      </a:lnTo>
                      <a:lnTo>
                        <a:pt x="1090" y="508"/>
                      </a:lnTo>
                      <a:lnTo>
                        <a:pt x="1088" y="506"/>
                      </a:lnTo>
                      <a:lnTo>
                        <a:pt x="1088" y="504"/>
                      </a:lnTo>
                      <a:lnTo>
                        <a:pt x="1090" y="496"/>
                      </a:lnTo>
                      <a:lnTo>
                        <a:pt x="1090" y="496"/>
                      </a:lnTo>
                      <a:lnTo>
                        <a:pt x="1092" y="486"/>
                      </a:lnTo>
                      <a:lnTo>
                        <a:pt x="1090" y="482"/>
                      </a:lnTo>
                      <a:lnTo>
                        <a:pt x="1088" y="480"/>
                      </a:lnTo>
                      <a:lnTo>
                        <a:pt x="1084" y="480"/>
                      </a:lnTo>
                      <a:lnTo>
                        <a:pt x="1076" y="482"/>
                      </a:lnTo>
                      <a:lnTo>
                        <a:pt x="1062" y="486"/>
                      </a:lnTo>
                      <a:lnTo>
                        <a:pt x="1060" y="486"/>
                      </a:lnTo>
                      <a:lnTo>
                        <a:pt x="1058" y="486"/>
                      </a:lnTo>
                      <a:lnTo>
                        <a:pt x="1060" y="480"/>
                      </a:lnTo>
                      <a:lnTo>
                        <a:pt x="1060" y="480"/>
                      </a:lnTo>
                      <a:lnTo>
                        <a:pt x="1062" y="472"/>
                      </a:lnTo>
                      <a:lnTo>
                        <a:pt x="1062" y="466"/>
                      </a:lnTo>
                      <a:lnTo>
                        <a:pt x="1060" y="462"/>
                      </a:lnTo>
                      <a:lnTo>
                        <a:pt x="1056" y="458"/>
                      </a:lnTo>
                      <a:lnTo>
                        <a:pt x="1042" y="450"/>
                      </a:lnTo>
                      <a:lnTo>
                        <a:pt x="1022" y="436"/>
                      </a:lnTo>
                      <a:lnTo>
                        <a:pt x="1022" y="436"/>
                      </a:lnTo>
                      <a:lnTo>
                        <a:pt x="1010" y="430"/>
                      </a:lnTo>
                      <a:lnTo>
                        <a:pt x="996" y="428"/>
                      </a:lnTo>
                      <a:lnTo>
                        <a:pt x="984" y="426"/>
                      </a:lnTo>
                      <a:lnTo>
                        <a:pt x="970" y="426"/>
                      </a:lnTo>
                      <a:lnTo>
                        <a:pt x="960" y="426"/>
                      </a:lnTo>
                      <a:lnTo>
                        <a:pt x="950" y="424"/>
                      </a:lnTo>
                      <a:lnTo>
                        <a:pt x="944" y="420"/>
                      </a:lnTo>
                      <a:lnTo>
                        <a:pt x="942" y="416"/>
                      </a:lnTo>
                      <a:lnTo>
                        <a:pt x="940" y="410"/>
                      </a:lnTo>
                      <a:lnTo>
                        <a:pt x="940" y="410"/>
                      </a:lnTo>
                      <a:lnTo>
                        <a:pt x="938" y="406"/>
                      </a:lnTo>
                      <a:lnTo>
                        <a:pt x="936" y="402"/>
                      </a:lnTo>
                      <a:lnTo>
                        <a:pt x="930" y="400"/>
                      </a:lnTo>
                      <a:lnTo>
                        <a:pt x="926" y="398"/>
                      </a:lnTo>
                      <a:lnTo>
                        <a:pt x="914" y="396"/>
                      </a:lnTo>
                      <a:lnTo>
                        <a:pt x="900" y="396"/>
                      </a:lnTo>
                      <a:lnTo>
                        <a:pt x="890" y="396"/>
                      </a:lnTo>
                      <a:lnTo>
                        <a:pt x="882" y="394"/>
                      </a:lnTo>
                      <a:lnTo>
                        <a:pt x="882" y="394"/>
                      </a:lnTo>
                      <a:lnTo>
                        <a:pt x="882" y="392"/>
                      </a:lnTo>
                      <a:lnTo>
                        <a:pt x="890" y="384"/>
                      </a:lnTo>
                      <a:lnTo>
                        <a:pt x="890" y="384"/>
                      </a:lnTo>
                      <a:lnTo>
                        <a:pt x="896" y="380"/>
                      </a:lnTo>
                      <a:lnTo>
                        <a:pt x="900" y="376"/>
                      </a:lnTo>
                      <a:lnTo>
                        <a:pt x="902" y="372"/>
                      </a:lnTo>
                      <a:lnTo>
                        <a:pt x="902" y="366"/>
                      </a:lnTo>
                      <a:lnTo>
                        <a:pt x="900" y="360"/>
                      </a:lnTo>
                      <a:lnTo>
                        <a:pt x="894" y="352"/>
                      </a:lnTo>
                      <a:lnTo>
                        <a:pt x="890" y="348"/>
                      </a:lnTo>
                      <a:lnTo>
                        <a:pt x="888" y="344"/>
                      </a:lnTo>
                      <a:lnTo>
                        <a:pt x="890" y="344"/>
                      </a:lnTo>
                      <a:lnTo>
                        <a:pt x="902" y="346"/>
                      </a:lnTo>
                      <a:lnTo>
                        <a:pt x="902" y="346"/>
                      </a:lnTo>
                      <a:lnTo>
                        <a:pt x="916" y="348"/>
                      </a:lnTo>
                      <a:lnTo>
                        <a:pt x="928" y="348"/>
                      </a:lnTo>
                      <a:lnTo>
                        <a:pt x="938" y="346"/>
                      </a:lnTo>
                      <a:lnTo>
                        <a:pt x="942" y="342"/>
                      </a:lnTo>
                      <a:lnTo>
                        <a:pt x="944" y="340"/>
                      </a:lnTo>
                      <a:lnTo>
                        <a:pt x="944" y="338"/>
                      </a:lnTo>
                      <a:lnTo>
                        <a:pt x="938" y="334"/>
                      </a:lnTo>
                      <a:lnTo>
                        <a:pt x="926" y="328"/>
                      </a:lnTo>
                      <a:lnTo>
                        <a:pt x="906" y="324"/>
                      </a:lnTo>
                      <a:lnTo>
                        <a:pt x="906" y="324"/>
                      </a:lnTo>
                      <a:lnTo>
                        <a:pt x="876" y="318"/>
                      </a:lnTo>
                      <a:lnTo>
                        <a:pt x="876" y="318"/>
                      </a:lnTo>
                      <a:lnTo>
                        <a:pt x="876" y="318"/>
                      </a:lnTo>
                      <a:lnTo>
                        <a:pt x="880" y="316"/>
                      </a:lnTo>
                      <a:lnTo>
                        <a:pt x="900" y="312"/>
                      </a:lnTo>
                      <a:lnTo>
                        <a:pt x="910" y="308"/>
                      </a:lnTo>
                      <a:lnTo>
                        <a:pt x="920" y="304"/>
                      </a:lnTo>
                      <a:lnTo>
                        <a:pt x="920" y="304"/>
                      </a:lnTo>
                      <a:lnTo>
                        <a:pt x="924" y="300"/>
                      </a:lnTo>
                      <a:lnTo>
                        <a:pt x="926" y="298"/>
                      </a:lnTo>
                      <a:lnTo>
                        <a:pt x="926" y="294"/>
                      </a:lnTo>
                      <a:lnTo>
                        <a:pt x="926" y="290"/>
                      </a:lnTo>
                      <a:lnTo>
                        <a:pt x="922" y="284"/>
                      </a:lnTo>
                      <a:lnTo>
                        <a:pt x="914" y="278"/>
                      </a:lnTo>
                      <a:lnTo>
                        <a:pt x="904" y="272"/>
                      </a:lnTo>
                      <a:lnTo>
                        <a:pt x="894" y="268"/>
                      </a:lnTo>
                      <a:lnTo>
                        <a:pt x="886" y="268"/>
                      </a:lnTo>
                      <a:lnTo>
                        <a:pt x="880" y="270"/>
                      </a:lnTo>
                      <a:lnTo>
                        <a:pt x="880" y="270"/>
                      </a:lnTo>
                      <a:lnTo>
                        <a:pt x="872" y="274"/>
                      </a:lnTo>
                      <a:lnTo>
                        <a:pt x="864" y="276"/>
                      </a:lnTo>
                      <a:lnTo>
                        <a:pt x="846" y="276"/>
                      </a:lnTo>
                      <a:lnTo>
                        <a:pt x="842" y="276"/>
                      </a:lnTo>
                      <a:lnTo>
                        <a:pt x="840" y="274"/>
                      </a:lnTo>
                      <a:lnTo>
                        <a:pt x="842" y="270"/>
                      </a:lnTo>
                      <a:lnTo>
                        <a:pt x="852" y="266"/>
                      </a:lnTo>
                      <a:lnTo>
                        <a:pt x="852" y="266"/>
                      </a:lnTo>
                      <a:lnTo>
                        <a:pt x="874" y="258"/>
                      </a:lnTo>
                      <a:lnTo>
                        <a:pt x="880" y="254"/>
                      </a:lnTo>
                      <a:lnTo>
                        <a:pt x="882" y="252"/>
                      </a:lnTo>
                      <a:lnTo>
                        <a:pt x="878" y="248"/>
                      </a:lnTo>
                      <a:lnTo>
                        <a:pt x="872" y="244"/>
                      </a:lnTo>
                      <a:lnTo>
                        <a:pt x="844" y="232"/>
                      </a:lnTo>
                      <a:lnTo>
                        <a:pt x="844" y="232"/>
                      </a:lnTo>
                      <a:lnTo>
                        <a:pt x="826" y="226"/>
                      </a:lnTo>
                      <a:lnTo>
                        <a:pt x="812" y="226"/>
                      </a:lnTo>
                      <a:lnTo>
                        <a:pt x="802" y="228"/>
                      </a:lnTo>
                      <a:lnTo>
                        <a:pt x="794" y="230"/>
                      </a:lnTo>
                      <a:lnTo>
                        <a:pt x="790" y="232"/>
                      </a:lnTo>
                      <a:lnTo>
                        <a:pt x="786" y="232"/>
                      </a:lnTo>
                      <a:lnTo>
                        <a:pt x="786" y="230"/>
                      </a:lnTo>
                      <a:lnTo>
                        <a:pt x="786" y="220"/>
                      </a:lnTo>
                      <a:lnTo>
                        <a:pt x="786" y="220"/>
                      </a:lnTo>
                      <a:lnTo>
                        <a:pt x="788" y="210"/>
                      </a:lnTo>
                      <a:lnTo>
                        <a:pt x="784" y="206"/>
                      </a:lnTo>
                      <a:lnTo>
                        <a:pt x="782" y="204"/>
                      </a:lnTo>
                      <a:lnTo>
                        <a:pt x="776" y="204"/>
                      </a:lnTo>
                      <a:lnTo>
                        <a:pt x="768" y="206"/>
                      </a:lnTo>
                      <a:lnTo>
                        <a:pt x="764" y="204"/>
                      </a:lnTo>
                      <a:lnTo>
                        <a:pt x="762" y="198"/>
                      </a:lnTo>
                      <a:lnTo>
                        <a:pt x="762" y="198"/>
                      </a:lnTo>
                      <a:lnTo>
                        <a:pt x="762" y="190"/>
                      </a:lnTo>
                      <a:lnTo>
                        <a:pt x="756" y="184"/>
                      </a:lnTo>
                      <a:lnTo>
                        <a:pt x="748" y="178"/>
                      </a:lnTo>
                      <a:lnTo>
                        <a:pt x="738" y="174"/>
                      </a:lnTo>
                      <a:lnTo>
                        <a:pt x="728" y="170"/>
                      </a:lnTo>
                      <a:lnTo>
                        <a:pt x="716" y="170"/>
                      </a:lnTo>
                      <a:lnTo>
                        <a:pt x="706" y="174"/>
                      </a:lnTo>
                      <a:lnTo>
                        <a:pt x="696" y="182"/>
                      </a:lnTo>
                      <a:lnTo>
                        <a:pt x="696" y="182"/>
                      </a:lnTo>
                      <a:lnTo>
                        <a:pt x="686" y="190"/>
                      </a:lnTo>
                      <a:lnTo>
                        <a:pt x="680" y="192"/>
                      </a:lnTo>
                      <a:lnTo>
                        <a:pt x="674" y="190"/>
                      </a:lnTo>
                      <a:lnTo>
                        <a:pt x="670" y="186"/>
                      </a:lnTo>
                      <a:lnTo>
                        <a:pt x="666" y="178"/>
                      </a:lnTo>
                      <a:lnTo>
                        <a:pt x="662" y="168"/>
                      </a:lnTo>
                      <a:lnTo>
                        <a:pt x="652" y="148"/>
                      </a:lnTo>
                      <a:lnTo>
                        <a:pt x="652" y="148"/>
                      </a:lnTo>
                      <a:lnTo>
                        <a:pt x="648" y="138"/>
                      </a:lnTo>
                      <a:lnTo>
                        <a:pt x="642" y="134"/>
                      </a:lnTo>
                      <a:lnTo>
                        <a:pt x="638" y="134"/>
                      </a:lnTo>
                      <a:lnTo>
                        <a:pt x="632" y="134"/>
                      </a:lnTo>
                      <a:lnTo>
                        <a:pt x="628" y="134"/>
                      </a:lnTo>
                      <a:lnTo>
                        <a:pt x="622" y="134"/>
                      </a:lnTo>
                      <a:lnTo>
                        <a:pt x="616" y="128"/>
                      </a:lnTo>
                      <a:lnTo>
                        <a:pt x="610" y="120"/>
                      </a:lnTo>
                      <a:lnTo>
                        <a:pt x="610" y="120"/>
                      </a:lnTo>
                      <a:lnTo>
                        <a:pt x="602" y="110"/>
                      </a:lnTo>
                      <a:lnTo>
                        <a:pt x="594" y="104"/>
                      </a:lnTo>
                      <a:lnTo>
                        <a:pt x="586" y="100"/>
                      </a:lnTo>
                      <a:lnTo>
                        <a:pt x="578" y="100"/>
                      </a:lnTo>
                      <a:lnTo>
                        <a:pt x="560" y="98"/>
                      </a:lnTo>
                      <a:lnTo>
                        <a:pt x="552" y="98"/>
                      </a:lnTo>
                      <a:lnTo>
                        <a:pt x="546" y="94"/>
                      </a:lnTo>
                      <a:lnTo>
                        <a:pt x="546" y="94"/>
                      </a:lnTo>
                      <a:lnTo>
                        <a:pt x="528" y="88"/>
                      </a:lnTo>
                      <a:lnTo>
                        <a:pt x="518" y="84"/>
                      </a:lnTo>
                      <a:lnTo>
                        <a:pt x="506" y="82"/>
                      </a:lnTo>
                      <a:lnTo>
                        <a:pt x="494" y="84"/>
                      </a:lnTo>
                      <a:lnTo>
                        <a:pt x="484" y="88"/>
                      </a:lnTo>
                      <a:lnTo>
                        <a:pt x="474" y="94"/>
                      </a:lnTo>
                      <a:lnTo>
                        <a:pt x="466" y="106"/>
                      </a:lnTo>
                      <a:lnTo>
                        <a:pt x="466" y="106"/>
                      </a:lnTo>
                      <a:lnTo>
                        <a:pt x="462" y="112"/>
                      </a:lnTo>
                      <a:lnTo>
                        <a:pt x="460" y="116"/>
                      </a:lnTo>
                      <a:lnTo>
                        <a:pt x="456" y="118"/>
                      </a:lnTo>
                      <a:lnTo>
                        <a:pt x="452" y="118"/>
                      </a:lnTo>
                      <a:lnTo>
                        <a:pt x="444" y="116"/>
                      </a:lnTo>
                      <a:lnTo>
                        <a:pt x="436" y="112"/>
                      </a:lnTo>
                      <a:lnTo>
                        <a:pt x="428" y="106"/>
                      </a:lnTo>
                      <a:lnTo>
                        <a:pt x="420" y="104"/>
                      </a:lnTo>
                      <a:lnTo>
                        <a:pt x="416" y="102"/>
                      </a:lnTo>
                      <a:lnTo>
                        <a:pt x="412" y="104"/>
                      </a:lnTo>
                      <a:lnTo>
                        <a:pt x="408" y="106"/>
                      </a:lnTo>
                      <a:lnTo>
                        <a:pt x="404" y="110"/>
                      </a:lnTo>
                      <a:lnTo>
                        <a:pt x="404" y="110"/>
                      </a:lnTo>
                      <a:lnTo>
                        <a:pt x="396" y="118"/>
                      </a:lnTo>
                      <a:lnTo>
                        <a:pt x="388" y="124"/>
                      </a:lnTo>
                      <a:lnTo>
                        <a:pt x="380" y="130"/>
                      </a:lnTo>
                      <a:lnTo>
                        <a:pt x="376" y="132"/>
                      </a:lnTo>
                      <a:lnTo>
                        <a:pt x="372" y="132"/>
                      </a:lnTo>
                      <a:lnTo>
                        <a:pt x="370" y="130"/>
                      </a:lnTo>
                      <a:lnTo>
                        <a:pt x="372" y="126"/>
                      </a:lnTo>
                      <a:lnTo>
                        <a:pt x="376" y="118"/>
                      </a:lnTo>
                      <a:lnTo>
                        <a:pt x="376" y="118"/>
                      </a:lnTo>
                      <a:lnTo>
                        <a:pt x="382" y="110"/>
                      </a:lnTo>
                      <a:lnTo>
                        <a:pt x="386" y="100"/>
                      </a:lnTo>
                      <a:lnTo>
                        <a:pt x="388" y="90"/>
                      </a:lnTo>
                      <a:lnTo>
                        <a:pt x="388" y="82"/>
                      </a:lnTo>
                      <a:lnTo>
                        <a:pt x="386" y="72"/>
                      </a:lnTo>
                      <a:lnTo>
                        <a:pt x="382" y="64"/>
                      </a:lnTo>
                      <a:lnTo>
                        <a:pt x="376" y="58"/>
                      </a:lnTo>
                      <a:lnTo>
                        <a:pt x="368" y="54"/>
                      </a:lnTo>
                      <a:lnTo>
                        <a:pt x="368" y="54"/>
                      </a:lnTo>
                      <a:lnTo>
                        <a:pt x="360" y="50"/>
                      </a:lnTo>
                      <a:lnTo>
                        <a:pt x="356" y="44"/>
                      </a:lnTo>
                      <a:lnTo>
                        <a:pt x="356" y="38"/>
                      </a:lnTo>
                      <a:lnTo>
                        <a:pt x="354" y="32"/>
                      </a:lnTo>
                      <a:lnTo>
                        <a:pt x="354" y="24"/>
                      </a:lnTo>
                      <a:lnTo>
                        <a:pt x="352" y="18"/>
                      </a:lnTo>
                      <a:lnTo>
                        <a:pt x="346" y="14"/>
                      </a:lnTo>
                      <a:lnTo>
                        <a:pt x="338" y="12"/>
                      </a:lnTo>
                      <a:lnTo>
                        <a:pt x="338" y="12"/>
                      </a:lnTo>
                      <a:lnTo>
                        <a:pt x="326" y="10"/>
                      </a:lnTo>
                      <a:lnTo>
                        <a:pt x="306" y="12"/>
                      </a:lnTo>
                      <a:lnTo>
                        <a:pt x="282" y="14"/>
                      </a:lnTo>
                      <a:lnTo>
                        <a:pt x="260" y="18"/>
                      </a:lnTo>
                      <a:lnTo>
                        <a:pt x="236" y="24"/>
                      </a:lnTo>
                      <a:lnTo>
                        <a:pt x="218" y="32"/>
                      </a:lnTo>
                      <a:lnTo>
                        <a:pt x="210" y="38"/>
                      </a:lnTo>
                      <a:lnTo>
                        <a:pt x="204" y="44"/>
                      </a:lnTo>
                      <a:lnTo>
                        <a:pt x="200" y="50"/>
                      </a:lnTo>
                      <a:lnTo>
                        <a:pt x="198" y="56"/>
                      </a:lnTo>
                      <a:lnTo>
                        <a:pt x="198" y="56"/>
                      </a:lnTo>
                      <a:lnTo>
                        <a:pt x="198" y="62"/>
                      </a:lnTo>
                      <a:lnTo>
                        <a:pt x="196" y="66"/>
                      </a:lnTo>
                      <a:lnTo>
                        <a:pt x="194" y="68"/>
                      </a:lnTo>
                      <a:lnTo>
                        <a:pt x="192" y="70"/>
                      </a:lnTo>
                      <a:lnTo>
                        <a:pt x="186" y="72"/>
                      </a:lnTo>
                      <a:lnTo>
                        <a:pt x="178" y="70"/>
                      </a:lnTo>
                      <a:lnTo>
                        <a:pt x="174" y="72"/>
                      </a:lnTo>
                      <a:lnTo>
                        <a:pt x="172" y="72"/>
                      </a:lnTo>
                      <a:lnTo>
                        <a:pt x="172" y="74"/>
                      </a:lnTo>
                      <a:lnTo>
                        <a:pt x="174" y="84"/>
                      </a:lnTo>
                      <a:lnTo>
                        <a:pt x="182" y="100"/>
                      </a:lnTo>
                      <a:lnTo>
                        <a:pt x="182" y="100"/>
                      </a:lnTo>
                      <a:lnTo>
                        <a:pt x="188" y="116"/>
                      </a:lnTo>
                      <a:lnTo>
                        <a:pt x="188" y="122"/>
                      </a:lnTo>
                      <a:lnTo>
                        <a:pt x="188" y="126"/>
                      </a:lnTo>
                      <a:lnTo>
                        <a:pt x="188" y="130"/>
                      </a:lnTo>
                      <a:lnTo>
                        <a:pt x="184" y="130"/>
                      </a:lnTo>
                      <a:lnTo>
                        <a:pt x="180" y="132"/>
                      </a:lnTo>
                      <a:lnTo>
                        <a:pt x="174" y="132"/>
                      </a:lnTo>
                      <a:lnTo>
                        <a:pt x="168" y="134"/>
                      </a:lnTo>
                      <a:lnTo>
                        <a:pt x="168" y="136"/>
                      </a:lnTo>
                      <a:lnTo>
                        <a:pt x="168" y="138"/>
                      </a:lnTo>
                      <a:lnTo>
                        <a:pt x="174" y="148"/>
                      </a:lnTo>
                      <a:lnTo>
                        <a:pt x="174" y="148"/>
                      </a:lnTo>
                      <a:lnTo>
                        <a:pt x="184" y="158"/>
                      </a:lnTo>
                      <a:lnTo>
                        <a:pt x="192" y="164"/>
                      </a:lnTo>
                      <a:lnTo>
                        <a:pt x="200" y="166"/>
                      </a:lnTo>
                      <a:lnTo>
                        <a:pt x="208" y="166"/>
                      </a:lnTo>
                      <a:lnTo>
                        <a:pt x="212" y="164"/>
                      </a:lnTo>
                      <a:lnTo>
                        <a:pt x="218" y="166"/>
                      </a:lnTo>
                      <a:lnTo>
                        <a:pt x="220" y="168"/>
                      </a:lnTo>
                      <a:lnTo>
                        <a:pt x="222" y="176"/>
                      </a:lnTo>
                      <a:lnTo>
                        <a:pt x="222" y="176"/>
                      </a:lnTo>
                      <a:lnTo>
                        <a:pt x="222" y="180"/>
                      </a:lnTo>
                      <a:lnTo>
                        <a:pt x="220" y="182"/>
                      </a:lnTo>
                      <a:lnTo>
                        <a:pt x="216" y="184"/>
                      </a:lnTo>
                      <a:lnTo>
                        <a:pt x="210" y="184"/>
                      </a:lnTo>
                      <a:lnTo>
                        <a:pt x="196" y="180"/>
                      </a:lnTo>
                      <a:lnTo>
                        <a:pt x="180" y="174"/>
                      </a:lnTo>
                      <a:lnTo>
                        <a:pt x="164" y="164"/>
                      </a:lnTo>
                      <a:lnTo>
                        <a:pt x="152" y="150"/>
                      </a:lnTo>
                      <a:lnTo>
                        <a:pt x="148" y="144"/>
                      </a:lnTo>
                      <a:lnTo>
                        <a:pt x="146" y="136"/>
                      </a:lnTo>
                      <a:lnTo>
                        <a:pt x="146" y="130"/>
                      </a:lnTo>
                      <a:lnTo>
                        <a:pt x="150" y="122"/>
                      </a:lnTo>
                      <a:lnTo>
                        <a:pt x="150" y="122"/>
                      </a:lnTo>
                      <a:lnTo>
                        <a:pt x="154" y="110"/>
                      </a:lnTo>
                      <a:lnTo>
                        <a:pt x="152" y="102"/>
                      </a:lnTo>
                      <a:lnTo>
                        <a:pt x="150" y="98"/>
                      </a:lnTo>
                      <a:lnTo>
                        <a:pt x="144" y="94"/>
                      </a:lnTo>
                      <a:lnTo>
                        <a:pt x="142" y="90"/>
                      </a:lnTo>
                      <a:lnTo>
                        <a:pt x="140" y="84"/>
                      </a:lnTo>
                      <a:lnTo>
                        <a:pt x="144" y="74"/>
                      </a:lnTo>
                      <a:lnTo>
                        <a:pt x="154" y="60"/>
                      </a:lnTo>
                      <a:lnTo>
                        <a:pt x="154" y="60"/>
                      </a:lnTo>
                      <a:lnTo>
                        <a:pt x="168" y="44"/>
                      </a:lnTo>
                      <a:lnTo>
                        <a:pt x="180" y="34"/>
                      </a:lnTo>
                      <a:lnTo>
                        <a:pt x="188" y="26"/>
                      </a:lnTo>
                      <a:lnTo>
                        <a:pt x="198" y="22"/>
                      </a:lnTo>
                      <a:lnTo>
                        <a:pt x="208" y="16"/>
                      </a:lnTo>
                      <a:lnTo>
                        <a:pt x="212" y="14"/>
                      </a:lnTo>
                      <a:lnTo>
                        <a:pt x="212" y="10"/>
                      </a:lnTo>
                      <a:lnTo>
                        <a:pt x="212" y="10"/>
                      </a:lnTo>
                      <a:lnTo>
                        <a:pt x="212" y="8"/>
                      </a:lnTo>
                      <a:lnTo>
                        <a:pt x="210" y="6"/>
                      </a:lnTo>
                      <a:lnTo>
                        <a:pt x="200" y="2"/>
                      </a:lnTo>
                      <a:lnTo>
                        <a:pt x="184" y="0"/>
                      </a:lnTo>
                      <a:lnTo>
                        <a:pt x="164" y="0"/>
                      </a:lnTo>
                      <a:lnTo>
                        <a:pt x="140" y="2"/>
                      </a:lnTo>
                      <a:lnTo>
                        <a:pt x="116" y="8"/>
                      </a:lnTo>
                      <a:lnTo>
                        <a:pt x="92" y="16"/>
                      </a:lnTo>
                      <a:lnTo>
                        <a:pt x="70" y="26"/>
                      </a:lnTo>
                      <a:lnTo>
                        <a:pt x="70" y="26"/>
                      </a:lnTo>
                      <a:lnTo>
                        <a:pt x="52" y="38"/>
                      </a:lnTo>
                      <a:lnTo>
                        <a:pt x="40" y="48"/>
                      </a:lnTo>
                      <a:lnTo>
                        <a:pt x="34" y="56"/>
                      </a:lnTo>
                      <a:lnTo>
                        <a:pt x="32" y="62"/>
                      </a:lnTo>
                      <a:lnTo>
                        <a:pt x="30" y="72"/>
                      </a:lnTo>
                      <a:lnTo>
                        <a:pt x="28" y="76"/>
                      </a:lnTo>
                      <a:lnTo>
                        <a:pt x="24" y="82"/>
                      </a:lnTo>
                      <a:lnTo>
                        <a:pt x="24" y="82"/>
                      </a:lnTo>
                      <a:lnTo>
                        <a:pt x="18" y="90"/>
                      </a:lnTo>
                      <a:lnTo>
                        <a:pt x="14" y="96"/>
                      </a:lnTo>
                      <a:lnTo>
                        <a:pt x="8" y="112"/>
                      </a:lnTo>
                      <a:lnTo>
                        <a:pt x="4" y="132"/>
                      </a:lnTo>
                      <a:lnTo>
                        <a:pt x="2" y="156"/>
                      </a:lnTo>
                      <a:lnTo>
                        <a:pt x="2" y="156"/>
                      </a:lnTo>
                      <a:lnTo>
                        <a:pt x="0" y="168"/>
                      </a:lnTo>
                      <a:lnTo>
                        <a:pt x="0" y="178"/>
                      </a:lnTo>
                      <a:lnTo>
                        <a:pt x="2" y="184"/>
                      </a:lnTo>
                      <a:lnTo>
                        <a:pt x="8" y="188"/>
                      </a:lnTo>
                      <a:lnTo>
                        <a:pt x="14" y="192"/>
                      </a:lnTo>
                      <a:lnTo>
                        <a:pt x="26" y="194"/>
                      </a:lnTo>
                      <a:lnTo>
                        <a:pt x="58" y="196"/>
                      </a:lnTo>
                      <a:lnTo>
                        <a:pt x="58" y="196"/>
                      </a:lnTo>
                      <a:lnTo>
                        <a:pt x="76" y="200"/>
                      </a:lnTo>
                      <a:lnTo>
                        <a:pt x="90" y="202"/>
                      </a:lnTo>
                      <a:lnTo>
                        <a:pt x="100" y="208"/>
                      </a:lnTo>
                      <a:lnTo>
                        <a:pt x="106" y="212"/>
                      </a:lnTo>
                      <a:lnTo>
                        <a:pt x="106" y="216"/>
                      </a:lnTo>
                      <a:lnTo>
                        <a:pt x="102" y="218"/>
                      </a:lnTo>
                      <a:lnTo>
                        <a:pt x="94" y="220"/>
                      </a:lnTo>
                      <a:lnTo>
                        <a:pt x="78" y="218"/>
                      </a:lnTo>
                      <a:lnTo>
                        <a:pt x="78" y="218"/>
                      </a:lnTo>
                      <a:lnTo>
                        <a:pt x="50" y="216"/>
                      </a:lnTo>
                      <a:lnTo>
                        <a:pt x="40" y="216"/>
                      </a:lnTo>
                      <a:lnTo>
                        <a:pt x="32" y="218"/>
                      </a:lnTo>
                      <a:lnTo>
                        <a:pt x="32" y="220"/>
                      </a:lnTo>
                      <a:lnTo>
                        <a:pt x="30" y="222"/>
                      </a:lnTo>
                      <a:lnTo>
                        <a:pt x="32" y="228"/>
                      </a:lnTo>
                      <a:lnTo>
                        <a:pt x="40" y="238"/>
                      </a:lnTo>
                      <a:lnTo>
                        <a:pt x="52" y="250"/>
                      </a:lnTo>
                      <a:lnTo>
                        <a:pt x="52" y="250"/>
                      </a:lnTo>
                      <a:lnTo>
                        <a:pt x="68" y="262"/>
                      </a:lnTo>
                      <a:lnTo>
                        <a:pt x="82" y="268"/>
                      </a:lnTo>
                      <a:lnTo>
                        <a:pt x="94" y="270"/>
                      </a:lnTo>
                      <a:lnTo>
                        <a:pt x="106" y="270"/>
                      </a:lnTo>
                      <a:lnTo>
                        <a:pt x="118" y="270"/>
                      </a:lnTo>
                      <a:lnTo>
                        <a:pt x="130" y="270"/>
                      </a:lnTo>
                      <a:lnTo>
                        <a:pt x="142" y="272"/>
                      </a:lnTo>
                      <a:lnTo>
                        <a:pt x="152" y="278"/>
                      </a:lnTo>
                      <a:lnTo>
                        <a:pt x="152" y="278"/>
                      </a:lnTo>
                      <a:lnTo>
                        <a:pt x="162" y="284"/>
                      </a:lnTo>
                      <a:lnTo>
                        <a:pt x="174" y="288"/>
                      </a:lnTo>
                      <a:lnTo>
                        <a:pt x="184" y="290"/>
                      </a:lnTo>
                      <a:lnTo>
                        <a:pt x="194" y="288"/>
                      </a:lnTo>
                      <a:lnTo>
                        <a:pt x="208" y="286"/>
                      </a:lnTo>
                      <a:lnTo>
                        <a:pt x="218" y="286"/>
                      </a:lnTo>
                      <a:lnTo>
                        <a:pt x="218" y="286"/>
                      </a:lnTo>
                      <a:lnTo>
                        <a:pt x="234" y="288"/>
                      </a:lnTo>
                      <a:lnTo>
                        <a:pt x="244" y="290"/>
                      </a:lnTo>
                      <a:lnTo>
                        <a:pt x="260" y="290"/>
                      </a:lnTo>
                      <a:lnTo>
                        <a:pt x="268" y="290"/>
                      </a:lnTo>
                      <a:lnTo>
                        <a:pt x="276" y="290"/>
                      </a:lnTo>
                      <a:lnTo>
                        <a:pt x="288" y="292"/>
                      </a:lnTo>
                      <a:lnTo>
                        <a:pt x="304" y="296"/>
                      </a:lnTo>
                      <a:lnTo>
                        <a:pt x="304" y="296"/>
                      </a:lnTo>
                      <a:lnTo>
                        <a:pt x="316" y="300"/>
                      </a:lnTo>
                      <a:lnTo>
                        <a:pt x="324" y="298"/>
                      </a:lnTo>
                      <a:lnTo>
                        <a:pt x="328" y="296"/>
                      </a:lnTo>
                      <a:lnTo>
                        <a:pt x="332" y="292"/>
                      </a:lnTo>
                      <a:lnTo>
                        <a:pt x="336" y="290"/>
                      </a:lnTo>
                      <a:lnTo>
                        <a:pt x="340" y="290"/>
                      </a:lnTo>
                      <a:lnTo>
                        <a:pt x="346" y="292"/>
                      </a:lnTo>
                      <a:lnTo>
                        <a:pt x="356" y="298"/>
                      </a:lnTo>
                      <a:lnTo>
                        <a:pt x="356" y="298"/>
                      </a:lnTo>
                      <a:lnTo>
                        <a:pt x="374" y="312"/>
                      </a:lnTo>
                      <a:lnTo>
                        <a:pt x="378" y="314"/>
                      </a:lnTo>
                      <a:lnTo>
                        <a:pt x="380" y="312"/>
                      </a:lnTo>
                      <a:lnTo>
                        <a:pt x="378" y="310"/>
                      </a:lnTo>
                      <a:lnTo>
                        <a:pt x="376" y="306"/>
                      </a:lnTo>
                      <a:lnTo>
                        <a:pt x="362" y="292"/>
                      </a:lnTo>
                      <a:lnTo>
                        <a:pt x="362" y="292"/>
                      </a:lnTo>
                      <a:lnTo>
                        <a:pt x="358" y="284"/>
                      </a:lnTo>
                      <a:lnTo>
                        <a:pt x="358" y="282"/>
                      </a:lnTo>
                      <a:lnTo>
                        <a:pt x="360" y="282"/>
                      </a:lnTo>
                      <a:lnTo>
                        <a:pt x="368" y="282"/>
                      </a:lnTo>
                      <a:lnTo>
                        <a:pt x="380" y="284"/>
                      </a:lnTo>
                      <a:lnTo>
                        <a:pt x="410" y="290"/>
                      </a:lnTo>
                      <a:lnTo>
                        <a:pt x="444" y="296"/>
                      </a:lnTo>
                      <a:lnTo>
                        <a:pt x="444" y="296"/>
                      </a:lnTo>
                      <a:lnTo>
                        <a:pt x="450" y="296"/>
                      </a:lnTo>
                      <a:lnTo>
                        <a:pt x="454" y="296"/>
                      </a:lnTo>
                      <a:lnTo>
                        <a:pt x="458" y="294"/>
                      </a:lnTo>
                      <a:lnTo>
                        <a:pt x="460" y="290"/>
                      </a:lnTo>
                      <a:lnTo>
                        <a:pt x="462" y="284"/>
                      </a:lnTo>
                      <a:lnTo>
                        <a:pt x="460" y="274"/>
                      </a:lnTo>
                      <a:lnTo>
                        <a:pt x="456" y="260"/>
                      </a:lnTo>
                      <a:lnTo>
                        <a:pt x="456" y="260"/>
                      </a:lnTo>
                      <a:lnTo>
                        <a:pt x="458" y="260"/>
                      </a:lnTo>
                      <a:lnTo>
                        <a:pt x="464" y="264"/>
                      </a:lnTo>
                      <a:lnTo>
                        <a:pt x="464" y="264"/>
                      </a:lnTo>
                      <a:lnTo>
                        <a:pt x="472" y="270"/>
                      </a:lnTo>
                      <a:lnTo>
                        <a:pt x="478" y="272"/>
                      </a:lnTo>
                      <a:lnTo>
                        <a:pt x="484" y="272"/>
                      </a:lnTo>
                      <a:lnTo>
                        <a:pt x="490" y="272"/>
                      </a:lnTo>
                      <a:lnTo>
                        <a:pt x="494" y="272"/>
                      </a:lnTo>
                      <a:lnTo>
                        <a:pt x="498" y="274"/>
                      </a:lnTo>
                      <a:lnTo>
                        <a:pt x="500" y="278"/>
                      </a:lnTo>
                      <a:lnTo>
                        <a:pt x="502" y="286"/>
                      </a:lnTo>
                      <a:lnTo>
                        <a:pt x="502" y="286"/>
                      </a:lnTo>
                      <a:lnTo>
                        <a:pt x="502" y="294"/>
                      </a:lnTo>
                      <a:lnTo>
                        <a:pt x="504" y="302"/>
                      </a:lnTo>
                      <a:lnTo>
                        <a:pt x="508" y="306"/>
                      </a:lnTo>
                      <a:lnTo>
                        <a:pt x="512" y="310"/>
                      </a:lnTo>
                      <a:lnTo>
                        <a:pt x="528" y="318"/>
                      </a:lnTo>
                      <a:lnTo>
                        <a:pt x="556" y="326"/>
                      </a:lnTo>
                      <a:lnTo>
                        <a:pt x="556" y="326"/>
                      </a:lnTo>
                      <a:lnTo>
                        <a:pt x="570" y="332"/>
                      </a:lnTo>
                      <a:lnTo>
                        <a:pt x="580" y="338"/>
                      </a:lnTo>
                      <a:lnTo>
                        <a:pt x="584" y="344"/>
                      </a:lnTo>
                      <a:lnTo>
                        <a:pt x="584" y="348"/>
                      </a:lnTo>
                      <a:lnTo>
                        <a:pt x="580" y="352"/>
                      </a:lnTo>
                      <a:lnTo>
                        <a:pt x="574" y="356"/>
                      </a:lnTo>
                      <a:lnTo>
                        <a:pt x="568" y="356"/>
                      </a:lnTo>
                      <a:lnTo>
                        <a:pt x="558" y="356"/>
                      </a:lnTo>
                      <a:lnTo>
                        <a:pt x="558" y="356"/>
                      </a:lnTo>
                      <a:lnTo>
                        <a:pt x="550" y="358"/>
                      </a:lnTo>
                      <a:lnTo>
                        <a:pt x="542" y="360"/>
                      </a:lnTo>
                      <a:lnTo>
                        <a:pt x="538" y="366"/>
                      </a:lnTo>
                      <a:lnTo>
                        <a:pt x="538" y="370"/>
                      </a:lnTo>
                      <a:lnTo>
                        <a:pt x="538" y="376"/>
                      </a:lnTo>
                      <a:lnTo>
                        <a:pt x="544" y="378"/>
                      </a:lnTo>
                      <a:lnTo>
                        <a:pt x="550" y="380"/>
                      </a:lnTo>
                      <a:lnTo>
                        <a:pt x="562" y="378"/>
                      </a:lnTo>
                      <a:lnTo>
                        <a:pt x="562" y="378"/>
                      </a:lnTo>
                      <a:lnTo>
                        <a:pt x="576" y="374"/>
                      </a:lnTo>
                      <a:lnTo>
                        <a:pt x="590" y="374"/>
                      </a:lnTo>
                      <a:lnTo>
                        <a:pt x="606" y="376"/>
                      </a:lnTo>
                      <a:lnTo>
                        <a:pt x="618" y="380"/>
                      </a:lnTo>
                      <a:lnTo>
                        <a:pt x="630" y="384"/>
                      </a:lnTo>
                      <a:lnTo>
                        <a:pt x="640" y="390"/>
                      </a:lnTo>
                      <a:lnTo>
                        <a:pt x="648" y="396"/>
                      </a:lnTo>
                      <a:lnTo>
                        <a:pt x="654" y="402"/>
                      </a:lnTo>
                      <a:lnTo>
                        <a:pt x="654" y="402"/>
                      </a:lnTo>
                      <a:lnTo>
                        <a:pt x="656" y="406"/>
                      </a:lnTo>
                      <a:lnTo>
                        <a:pt x="662" y="408"/>
                      </a:lnTo>
                      <a:lnTo>
                        <a:pt x="674" y="414"/>
                      </a:lnTo>
                      <a:lnTo>
                        <a:pt x="682" y="416"/>
                      </a:lnTo>
                      <a:lnTo>
                        <a:pt x="688" y="420"/>
                      </a:lnTo>
                      <a:lnTo>
                        <a:pt x="692" y="428"/>
                      </a:lnTo>
                      <a:lnTo>
                        <a:pt x="696" y="438"/>
                      </a:lnTo>
                      <a:lnTo>
                        <a:pt x="696" y="438"/>
                      </a:lnTo>
                      <a:lnTo>
                        <a:pt x="698" y="450"/>
                      </a:lnTo>
                      <a:lnTo>
                        <a:pt x="704" y="460"/>
                      </a:lnTo>
                      <a:lnTo>
                        <a:pt x="712" y="474"/>
                      </a:lnTo>
                      <a:lnTo>
                        <a:pt x="716" y="480"/>
                      </a:lnTo>
                      <a:lnTo>
                        <a:pt x="718" y="486"/>
                      </a:lnTo>
                      <a:lnTo>
                        <a:pt x="716" y="490"/>
                      </a:lnTo>
                      <a:lnTo>
                        <a:pt x="710" y="494"/>
                      </a:lnTo>
                      <a:lnTo>
                        <a:pt x="710" y="494"/>
                      </a:lnTo>
                      <a:lnTo>
                        <a:pt x="696" y="504"/>
                      </a:lnTo>
                      <a:lnTo>
                        <a:pt x="682" y="518"/>
                      </a:lnTo>
                      <a:lnTo>
                        <a:pt x="668" y="532"/>
                      </a:lnTo>
                      <a:lnTo>
                        <a:pt x="648" y="548"/>
                      </a:lnTo>
                      <a:lnTo>
                        <a:pt x="648" y="548"/>
                      </a:lnTo>
                      <a:lnTo>
                        <a:pt x="644" y="554"/>
                      </a:lnTo>
                      <a:lnTo>
                        <a:pt x="640" y="558"/>
                      </a:lnTo>
                      <a:lnTo>
                        <a:pt x="640" y="564"/>
                      </a:lnTo>
                      <a:lnTo>
                        <a:pt x="642" y="570"/>
                      </a:lnTo>
                      <a:lnTo>
                        <a:pt x="646" y="580"/>
                      </a:lnTo>
                      <a:lnTo>
                        <a:pt x="654" y="590"/>
                      </a:lnTo>
                      <a:lnTo>
                        <a:pt x="666" y="604"/>
                      </a:lnTo>
                      <a:lnTo>
                        <a:pt x="666" y="606"/>
                      </a:lnTo>
                      <a:lnTo>
                        <a:pt x="666" y="608"/>
                      </a:lnTo>
                      <a:lnTo>
                        <a:pt x="656" y="606"/>
                      </a:lnTo>
                      <a:lnTo>
                        <a:pt x="656" y="606"/>
                      </a:lnTo>
                      <a:lnTo>
                        <a:pt x="646" y="602"/>
                      </a:lnTo>
                      <a:lnTo>
                        <a:pt x="636" y="604"/>
                      </a:lnTo>
                      <a:lnTo>
                        <a:pt x="628" y="608"/>
                      </a:lnTo>
                      <a:lnTo>
                        <a:pt x="620" y="612"/>
                      </a:lnTo>
                      <a:lnTo>
                        <a:pt x="608" y="616"/>
                      </a:lnTo>
                      <a:lnTo>
                        <a:pt x="594" y="620"/>
                      </a:lnTo>
                      <a:lnTo>
                        <a:pt x="576" y="620"/>
                      </a:lnTo>
                      <a:lnTo>
                        <a:pt x="552" y="614"/>
                      </a:lnTo>
                      <a:lnTo>
                        <a:pt x="552" y="614"/>
                      </a:lnTo>
                      <a:lnTo>
                        <a:pt x="528" y="610"/>
                      </a:lnTo>
                      <a:lnTo>
                        <a:pt x="516" y="608"/>
                      </a:lnTo>
                      <a:lnTo>
                        <a:pt x="510" y="608"/>
                      </a:lnTo>
                      <a:lnTo>
                        <a:pt x="510" y="612"/>
                      </a:lnTo>
                      <a:lnTo>
                        <a:pt x="510" y="616"/>
                      </a:lnTo>
                      <a:lnTo>
                        <a:pt x="510" y="624"/>
                      </a:lnTo>
                      <a:lnTo>
                        <a:pt x="504" y="630"/>
                      </a:lnTo>
                      <a:lnTo>
                        <a:pt x="494" y="638"/>
                      </a:lnTo>
                      <a:lnTo>
                        <a:pt x="494" y="638"/>
                      </a:lnTo>
                      <a:lnTo>
                        <a:pt x="488" y="642"/>
                      </a:lnTo>
                      <a:lnTo>
                        <a:pt x="484" y="648"/>
                      </a:lnTo>
                      <a:lnTo>
                        <a:pt x="482" y="652"/>
                      </a:lnTo>
                      <a:lnTo>
                        <a:pt x="480" y="658"/>
                      </a:lnTo>
                      <a:lnTo>
                        <a:pt x="482" y="664"/>
                      </a:lnTo>
                      <a:lnTo>
                        <a:pt x="484" y="668"/>
                      </a:lnTo>
                      <a:lnTo>
                        <a:pt x="494" y="678"/>
                      </a:lnTo>
                      <a:lnTo>
                        <a:pt x="506" y="686"/>
                      </a:lnTo>
                      <a:lnTo>
                        <a:pt x="514" y="688"/>
                      </a:lnTo>
                      <a:lnTo>
                        <a:pt x="522" y="690"/>
                      </a:lnTo>
                      <a:lnTo>
                        <a:pt x="532" y="690"/>
                      </a:lnTo>
                      <a:lnTo>
                        <a:pt x="542" y="690"/>
                      </a:lnTo>
                      <a:lnTo>
                        <a:pt x="552" y="686"/>
                      </a:lnTo>
                      <a:lnTo>
                        <a:pt x="562" y="682"/>
                      </a:lnTo>
                      <a:lnTo>
                        <a:pt x="562" y="682"/>
                      </a:lnTo>
                      <a:lnTo>
                        <a:pt x="580" y="676"/>
                      </a:lnTo>
                      <a:lnTo>
                        <a:pt x="592" y="674"/>
                      </a:lnTo>
                      <a:lnTo>
                        <a:pt x="602" y="676"/>
                      </a:lnTo>
                      <a:lnTo>
                        <a:pt x="608" y="680"/>
                      </a:lnTo>
                      <a:lnTo>
                        <a:pt x="612" y="684"/>
                      </a:lnTo>
                      <a:lnTo>
                        <a:pt x="616" y="688"/>
                      </a:lnTo>
                      <a:lnTo>
                        <a:pt x="622" y="686"/>
                      </a:lnTo>
                      <a:lnTo>
                        <a:pt x="628" y="680"/>
                      </a:lnTo>
                      <a:lnTo>
                        <a:pt x="628" y="680"/>
                      </a:lnTo>
                      <a:lnTo>
                        <a:pt x="634" y="674"/>
                      </a:lnTo>
                      <a:lnTo>
                        <a:pt x="640" y="674"/>
                      </a:lnTo>
                      <a:lnTo>
                        <a:pt x="642" y="676"/>
                      </a:lnTo>
                      <a:lnTo>
                        <a:pt x="644" y="680"/>
                      </a:lnTo>
                      <a:lnTo>
                        <a:pt x="646" y="688"/>
                      </a:lnTo>
                      <a:lnTo>
                        <a:pt x="648" y="690"/>
                      </a:lnTo>
                      <a:lnTo>
                        <a:pt x="650" y="686"/>
                      </a:lnTo>
                      <a:lnTo>
                        <a:pt x="650" y="686"/>
                      </a:lnTo>
                      <a:lnTo>
                        <a:pt x="656" y="674"/>
                      </a:lnTo>
                      <a:lnTo>
                        <a:pt x="658" y="672"/>
                      </a:lnTo>
                      <a:lnTo>
                        <a:pt x="662" y="672"/>
                      </a:lnTo>
                      <a:lnTo>
                        <a:pt x="666" y="674"/>
                      </a:lnTo>
                      <a:lnTo>
                        <a:pt x="672" y="680"/>
                      </a:lnTo>
                      <a:lnTo>
                        <a:pt x="696" y="706"/>
                      </a:lnTo>
                      <a:lnTo>
                        <a:pt x="696" y="706"/>
                      </a:lnTo>
                      <a:lnTo>
                        <a:pt x="708" y="720"/>
                      </a:lnTo>
                      <a:lnTo>
                        <a:pt x="718" y="726"/>
                      </a:lnTo>
                      <a:lnTo>
                        <a:pt x="724" y="728"/>
                      </a:lnTo>
                      <a:lnTo>
                        <a:pt x="728" y="728"/>
                      </a:lnTo>
                      <a:lnTo>
                        <a:pt x="732" y="726"/>
                      </a:lnTo>
                      <a:lnTo>
                        <a:pt x="736" y="724"/>
                      </a:lnTo>
                      <a:lnTo>
                        <a:pt x="742" y="726"/>
                      </a:lnTo>
                      <a:lnTo>
                        <a:pt x="750" y="732"/>
                      </a:lnTo>
                      <a:lnTo>
                        <a:pt x="750" y="732"/>
                      </a:lnTo>
                      <a:lnTo>
                        <a:pt x="756" y="738"/>
                      </a:lnTo>
                      <a:lnTo>
                        <a:pt x="756" y="740"/>
                      </a:lnTo>
                      <a:lnTo>
                        <a:pt x="754" y="742"/>
                      </a:lnTo>
                      <a:lnTo>
                        <a:pt x="750" y="744"/>
                      </a:lnTo>
                      <a:lnTo>
                        <a:pt x="742" y="744"/>
                      </a:lnTo>
                      <a:lnTo>
                        <a:pt x="734" y="746"/>
                      </a:lnTo>
                      <a:lnTo>
                        <a:pt x="732" y="748"/>
                      </a:lnTo>
                      <a:lnTo>
                        <a:pt x="732" y="750"/>
                      </a:lnTo>
                      <a:lnTo>
                        <a:pt x="732" y="752"/>
                      </a:lnTo>
                      <a:lnTo>
                        <a:pt x="734" y="756"/>
                      </a:lnTo>
                      <a:lnTo>
                        <a:pt x="744" y="768"/>
                      </a:lnTo>
                      <a:lnTo>
                        <a:pt x="744" y="768"/>
                      </a:lnTo>
                      <a:lnTo>
                        <a:pt x="754" y="776"/>
                      </a:lnTo>
                      <a:lnTo>
                        <a:pt x="766" y="780"/>
                      </a:lnTo>
                      <a:lnTo>
                        <a:pt x="792" y="788"/>
                      </a:lnTo>
                      <a:lnTo>
                        <a:pt x="816" y="794"/>
                      </a:lnTo>
                      <a:lnTo>
                        <a:pt x="826" y="798"/>
                      </a:lnTo>
                      <a:lnTo>
                        <a:pt x="834" y="804"/>
                      </a:lnTo>
                      <a:lnTo>
                        <a:pt x="834" y="804"/>
                      </a:lnTo>
                      <a:lnTo>
                        <a:pt x="842" y="812"/>
                      </a:lnTo>
                      <a:lnTo>
                        <a:pt x="854" y="818"/>
                      </a:lnTo>
                      <a:lnTo>
                        <a:pt x="868" y="824"/>
                      </a:lnTo>
                      <a:lnTo>
                        <a:pt x="882" y="828"/>
                      </a:lnTo>
                      <a:lnTo>
                        <a:pt x="916" y="836"/>
                      </a:lnTo>
                      <a:lnTo>
                        <a:pt x="948" y="846"/>
                      </a:lnTo>
                      <a:lnTo>
                        <a:pt x="948" y="846"/>
                      </a:lnTo>
                      <a:lnTo>
                        <a:pt x="962" y="850"/>
                      </a:lnTo>
                      <a:lnTo>
                        <a:pt x="970" y="850"/>
                      </a:lnTo>
                      <a:lnTo>
                        <a:pt x="972" y="848"/>
                      </a:lnTo>
                      <a:lnTo>
                        <a:pt x="974" y="846"/>
                      </a:lnTo>
                      <a:lnTo>
                        <a:pt x="974" y="840"/>
                      </a:lnTo>
                      <a:lnTo>
                        <a:pt x="972" y="832"/>
                      </a:lnTo>
                      <a:lnTo>
                        <a:pt x="966" y="822"/>
                      </a:lnTo>
                      <a:lnTo>
                        <a:pt x="958" y="812"/>
                      </a:lnTo>
                      <a:lnTo>
                        <a:pt x="948" y="802"/>
                      </a:lnTo>
                      <a:lnTo>
                        <a:pt x="948" y="802"/>
                      </a:lnTo>
                      <a:lnTo>
                        <a:pt x="936" y="792"/>
                      </a:lnTo>
                      <a:lnTo>
                        <a:pt x="920" y="780"/>
                      </a:lnTo>
                      <a:lnTo>
                        <a:pt x="888" y="758"/>
                      </a:lnTo>
                      <a:lnTo>
                        <a:pt x="872" y="748"/>
                      </a:lnTo>
                      <a:lnTo>
                        <a:pt x="862" y="738"/>
                      </a:lnTo>
                      <a:lnTo>
                        <a:pt x="854" y="732"/>
                      </a:lnTo>
                      <a:lnTo>
                        <a:pt x="854" y="728"/>
                      </a:lnTo>
                      <a:lnTo>
                        <a:pt x="854" y="724"/>
                      </a:lnTo>
                      <a:lnTo>
                        <a:pt x="854" y="724"/>
                      </a:lnTo>
                      <a:lnTo>
                        <a:pt x="854" y="724"/>
                      </a:lnTo>
                      <a:lnTo>
                        <a:pt x="858" y="722"/>
                      </a:lnTo>
                      <a:lnTo>
                        <a:pt x="864" y="724"/>
                      </a:lnTo>
                      <a:lnTo>
                        <a:pt x="880" y="736"/>
                      </a:lnTo>
                      <a:lnTo>
                        <a:pt x="894" y="748"/>
                      </a:lnTo>
                      <a:lnTo>
                        <a:pt x="900" y="748"/>
                      </a:lnTo>
                      <a:lnTo>
                        <a:pt x="902" y="748"/>
                      </a:lnTo>
                      <a:lnTo>
                        <a:pt x="902" y="746"/>
                      </a:lnTo>
                      <a:lnTo>
                        <a:pt x="902" y="746"/>
                      </a:lnTo>
                      <a:lnTo>
                        <a:pt x="902" y="742"/>
                      </a:lnTo>
                      <a:lnTo>
                        <a:pt x="904" y="742"/>
                      </a:lnTo>
                      <a:lnTo>
                        <a:pt x="908" y="744"/>
                      </a:lnTo>
                      <a:lnTo>
                        <a:pt x="924" y="754"/>
                      </a:lnTo>
                      <a:lnTo>
                        <a:pt x="932" y="762"/>
                      </a:lnTo>
                      <a:lnTo>
                        <a:pt x="944" y="770"/>
                      </a:lnTo>
                      <a:lnTo>
                        <a:pt x="956" y="776"/>
                      </a:lnTo>
                      <a:lnTo>
                        <a:pt x="968" y="778"/>
                      </a:lnTo>
                      <a:lnTo>
                        <a:pt x="968" y="778"/>
                      </a:lnTo>
                      <a:lnTo>
                        <a:pt x="980" y="782"/>
                      </a:lnTo>
                      <a:lnTo>
                        <a:pt x="990" y="788"/>
                      </a:lnTo>
                      <a:lnTo>
                        <a:pt x="998" y="798"/>
                      </a:lnTo>
                      <a:lnTo>
                        <a:pt x="1004" y="806"/>
                      </a:lnTo>
                      <a:lnTo>
                        <a:pt x="1010" y="812"/>
                      </a:lnTo>
                      <a:lnTo>
                        <a:pt x="1012" y="814"/>
                      </a:lnTo>
                      <a:lnTo>
                        <a:pt x="1014" y="812"/>
                      </a:lnTo>
                      <a:lnTo>
                        <a:pt x="1012" y="802"/>
                      </a:lnTo>
                      <a:lnTo>
                        <a:pt x="1012" y="802"/>
                      </a:lnTo>
                      <a:lnTo>
                        <a:pt x="1012" y="792"/>
                      </a:lnTo>
                      <a:lnTo>
                        <a:pt x="1012" y="788"/>
                      </a:lnTo>
                      <a:lnTo>
                        <a:pt x="1014" y="788"/>
                      </a:lnTo>
                      <a:lnTo>
                        <a:pt x="1016" y="788"/>
                      </a:lnTo>
                      <a:lnTo>
                        <a:pt x="1018" y="788"/>
                      </a:lnTo>
                      <a:lnTo>
                        <a:pt x="1020" y="786"/>
                      </a:lnTo>
                      <a:lnTo>
                        <a:pt x="1020" y="780"/>
                      </a:lnTo>
                      <a:lnTo>
                        <a:pt x="1018" y="766"/>
                      </a:lnTo>
                      <a:lnTo>
                        <a:pt x="1018" y="766"/>
                      </a:lnTo>
                      <a:lnTo>
                        <a:pt x="1016" y="750"/>
                      </a:lnTo>
                      <a:lnTo>
                        <a:pt x="1018" y="752"/>
                      </a:lnTo>
                      <a:lnTo>
                        <a:pt x="1020" y="754"/>
                      </a:lnTo>
                      <a:lnTo>
                        <a:pt x="1022" y="758"/>
                      </a:lnTo>
                      <a:lnTo>
                        <a:pt x="1026" y="760"/>
                      </a:lnTo>
                      <a:lnTo>
                        <a:pt x="1028" y="756"/>
                      </a:lnTo>
                      <a:lnTo>
                        <a:pt x="1032" y="746"/>
                      </a:lnTo>
                      <a:lnTo>
                        <a:pt x="1032" y="746"/>
                      </a:lnTo>
                      <a:lnTo>
                        <a:pt x="1032" y="734"/>
                      </a:lnTo>
                      <a:lnTo>
                        <a:pt x="1030" y="728"/>
                      </a:lnTo>
                      <a:lnTo>
                        <a:pt x="1026" y="724"/>
                      </a:lnTo>
                      <a:lnTo>
                        <a:pt x="1022" y="724"/>
                      </a:lnTo>
                      <a:lnTo>
                        <a:pt x="1018" y="722"/>
                      </a:lnTo>
                      <a:lnTo>
                        <a:pt x="1014" y="722"/>
                      </a:lnTo>
                      <a:lnTo>
                        <a:pt x="1014" y="720"/>
                      </a:lnTo>
                      <a:lnTo>
                        <a:pt x="1018" y="714"/>
                      </a:lnTo>
                      <a:lnTo>
                        <a:pt x="1018" y="714"/>
                      </a:lnTo>
                      <a:lnTo>
                        <a:pt x="1022" y="708"/>
                      </a:lnTo>
                      <a:lnTo>
                        <a:pt x="1020" y="704"/>
                      </a:lnTo>
                      <a:lnTo>
                        <a:pt x="1016" y="702"/>
                      </a:lnTo>
                      <a:lnTo>
                        <a:pt x="1012" y="700"/>
                      </a:lnTo>
                      <a:lnTo>
                        <a:pt x="1006" y="700"/>
                      </a:lnTo>
                      <a:lnTo>
                        <a:pt x="1000" y="698"/>
                      </a:lnTo>
                      <a:lnTo>
                        <a:pt x="1000" y="694"/>
                      </a:lnTo>
                      <a:lnTo>
                        <a:pt x="1002" y="688"/>
                      </a:lnTo>
                      <a:lnTo>
                        <a:pt x="1002" y="688"/>
                      </a:lnTo>
                      <a:lnTo>
                        <a:pt x="1006" y="682"/>
                      </a:lnTo>
                      <a:lnTo>
                        <a:pt x="1010" y="676"/>
                      </a:lnTo>
                      <a:lnTo>
                        <a:pt x="1008" y="672"/>
                      </a:lnTo>
                      <a:lnTo>
                        <a:pt x="1006" y="668"/>
                      </a:lnTo>
                      <a:lnTo>
                        <a:pt x="1000" y="664"/>
                      </a:lnTo>
                      <a:lnTo>
                        <a:pt x="992" y="660"/>
                      </a:lnTo>
                      <a:lnTo>
                        <a:pt x="966" y="648"/>
                      </a:lnTo>
                      <a:lnTo>
                        <a:pt x="966" y="648"/>
                      </a:lnTo>
                      <a:lnTo>
                        <a:pt x="952" y="642"/>
                      </a:lnTo>
                      <a:lnTo>
                        <a:pt x="942" y="632"/>
                      </a:lnTo>
                      <a:lnTo>
                        <a:pt x="936" y="622"/>
                      </a:lnTo>
                      <a:lnTo>
                        <a:pt x="930" y="612"/>
                      </a:lnTo>
                      <a:lnTo>
                        <a:pt x="928" y="602"/>
                      </a:lnTo>
                      <a:lnTo>
                        <a:pt x="924" y="596"/>
                      </a:lnTo>
                      <a:lnTo>
                        <a:pt x="918" y="592"/>
                      </a:lnTo>
                      <a:lnTo>
                        <a:pt x="912" y="592"/>
                      </a:lnTo>
                      <a:lnTo>
                        <a:pt x="912" y="592"/>
                      </a:lnTo>
                      <a:lnTo>
                        <a:pt x="904" y="594"/>
                      </a:lnTo>
                      <a:lnTo>
                        <a:pt x="896" y="594"/>
                      </a:lnTo>
                      <a:lnTo>
                        <a:pt x="892" y="592"/>
                      </a:lnTo>
                      <a:lnTo>
                        <a:pt x="890" y="590"/>
                      </a:lnTo>
                      <a:lnTo>
                        <a:pt x="890" y="586"/>
                      </a:lnTo>
                      <a:lnTo>
                        <a:pt x="894" y="584"/>
                      </a:lnTo>
                      <a:lnTo>
                        <a:pt x="900" y="580"/>
                      </a:lnTo>
                      <a:lnTo>
                        <a:pt x="908" y="578"/>
                      </a:lnTo>
                      <a:lnTo>
                        <a:pt x="908" y="578"/>
                      </a:lnTo>
                      <a:lnTo>
                        <a:pt x="912" y="576"/>
                      </a:lnTo>
                      <a:lnTo>
                        <a:pt x="916" y="576"/>
                      </a:lnTo>
                      <a:lnTo>
                        <a:pt x="916" y="572"/>
                      </a:lnTo>
                      <a:lnTo>
                        <a:pt x="916" y="570"/>
                      </a:lnTo>
                      <a:lnTo>
                        <a:pt x="914" y="564"/>
                      </a:lnTo>
                      <a:lnTo>
                        <a:pt x="910" y="556"/>
                      </a:lnTo>
                      <a:lnTo>
                        <a:pt x="902" y="546"/>
                      </a:lnTo>
                      <a:lnTo>
                        <a:pt x="902" y="544"/>
                      </a:lnTo>
                      <a:lnTo>
                        <a:pt x="904" y="544"/>
                      </a:lnTo>
                      <a:lnTo>
                        <a:pt x="910" y="546"/>
                      </a:lnTo>
                      <a:lnTo>
                        <a:pt x="910" y="546"/>
                      </a:lnTo>
                      <a:lnTo>
                        <a:pt x="918" y="548"/>
                      </a:lnTo>
                      <a:lnTo>
                        <a:pt x="924" y="546"/>
                      </a:lnTo>
                      <a:lnTo>
                        <a:pt x="928" y="542"/>
                      </a:lnTo>
                      <a:lnTo>
                        <a:pt x="930" y="538"/>
                      </a:lnTo>
                      <a:lnTo>
                        <a:pt x="932" y="536"/>
                      </a:lnTo>
                      <a:lnTo>
                        <a:pt x="934" y="534"/>
                      </a:lnTo>
                      <a:lnTo>
                        <a:pt x="938" y="536"/>
                      </a:lnTo>
                      <a:lnTo>
                        <a:pt x="942" y="544"/>
                      </a:lnTo>
                      <a:lnTo>
                        <a:pt x="942" y="544"/>
                      </a:lnTo>
                      <a:lnTo>
                        <a:pt x="950" y="552"/>
                      </a:lnTo>
                      <a:lnTo>
                        <a:pt x="954" y="556"/>
                      </a:lnTo>
                      <a:lnTo>
                        <a:pt x="958" y="558"/>
                      </a:lnTo>
                      <a:lnTo>
                        <a:pt x="962" y="558"/>
                      </a:lnTo>
                      <a:lnTo>
                        <a:pt x="968" y="560"/>
                      </a:lnTo>
                      <a:lnTo>
                        <a:pt x="972" y="562"/>
                      </a:lnTo>
                      <a:lnTo>
                        <a:pt x="974" y="568"/>
                      </a:lnTo>
                      <a:lnTo>
                        <a:pt x="974" y="568"/>
                      </a:lnTo>
                      <a:lnTo>
                        <a:pt x="976" y="574"/>
                      </a:lnTo>
                      <a:lnTo>
                        <a:pt x="980" y="576"/>
                      </a:lnTo>
                      <a:lnTo>
                        <a:pt x="986" y="580"/>
                      </a:lnTo>
                      <a:lnTo>
                        <a:pt x="990" y="580"/>
                      </a:lnTo>
                      <a:lnTo>
                        <a:pt x="992" y="582"/>
                      </a:lnTo>
                      <a:lnTo>
                        <a:pt x="994" y="586"/>
                      </a:lnTo>
                      <a:lnTo>
                        <a:pt x="994" y="592"/>
                      </a:lnTo>
                      <a:lnTo>
                        <a:pt x="994" y="592"/>
                      </a:lnTo>
                      <a:lnTo>
                        <a:pt x="994" y="596"/>
                      </a:lnTo>
                      <a:lnTo>
                        <a:pt x="996" y="600"/>
                      </a:lnTo>
                      <a:lnTo>
                        <a:pt x="1008" y="614"/>
                      </a:lnTo>
                      <a:lnTo>
                        <a:pt x="1022" y="626"/>
                      </a:lnTo>
                      <a:lnTo>
                        <a:pt x="1040" y="638"/>
                      </a:lnTo>
                      <a:lnTo>
                        <a:pt x="1056" y="646"/>
                      </a:lnTo>
                      <a:lnTo>
                        <a:pt x="1064" y="648"/>
                      </a:lnTo>
                      <a:lnTo>
                        <a:pt x="1070" y="648"/>
                      </a:lnTo>
                      <a:lnTo>
                        <a:pt x="1074" y="646"/>
                      </a:lnTo>
                      <a:lnTo>
                        <a:pt x="1078" y="642"/>
                      </a:lnTo>
                      <a:lnTo>
                        <a:pt x="1080" y="636"/>
                      </a:lnTo>
                      <a:lnTo>
                        <a:pt x="1078" y="628"/>
                      </a:lnTo>
                      <a:lnTo>
                        <a:pt x="1078" y="628"/>
                      </a:lnTo>
                      <a:lnTo>
                        <a:pt x="1078" y="618"/>
                      </a:lnTo>
                      <a:lnTo>
                        <a:pt x="1078" y="612"/>
                      </a:lnTo>
                      <a:lnTo>
                        <a:pt x="1080" y="606"/>
                      </a:lnTo>
                      <a:lnTo>
                        <a:pt x="1082" y="602"/>
                      </a:lnTo>
                      <a:lnTo>
                        <a:pt x="1086" y="600"/>
                      </a:lnTo>
                      <a:lnTo>
                        <a:pt x="1092" y="598"/>
                      </a:lnTo>
                      <a:lnTo>
                        <a:pt x="1102" y="596"/>
                      </a:lnTo>
                      <a:lnTo>
                        <a:pt x="1118" y="598"/>
                      </a:lnTo>
                      <a:lnTo>
                        <a:pt x="1122" y="596"/>
                      </a:lnTo>
                      <a:lnTo>
                        <a:pt x="1122" y="596"/>
                      </a:lnTo>
                      <a:lnTo>
                        <a:pt x="1122" y="592"/>
                      </a:lnTo>
                      <a:lnTo>
                        <a:pt x="1122" y="588"/>
                      </a:lnTo>
                      <a:lnTo>
                        <a:pt x="1122" y="588"/>
                      </a:lnTo>
                      <a:lnTo>
                        <a:pt x="1118" y="582"/>
                      </a:lnTo>
                      <a:lnTo>
                        <a:pt x="1118" y="576"/>
                      </a:lnTo>
                      <a:lnTo>
                        <a:pt x="1120" y="574"/>
                      </a:lnTo>
                      <a:lnTo>
                        <a:pt x="1122" y="574"/>
                      </a:lnTo>
                      <a:lnTo>
                        <a:pt x="1128" y="570"/>
                      </a:lnTo>
                      <a:lnTo>
                        <a:pt x="1128" y="568"/>
                      </a:lnTo>
                      <a:lnTo>
                        <a:pt x="1126" y="564"/>
                      </a:lnTo>
                      <a:lnTo>
                        <a:pt x="1126" y="564"/>
                      </a:lnTo>
                      <a:lnTo>
                        <a:pt x="1126" y="560"/>
                      </a:lnTo>
                      <a:lnTo>
                        <a:pt x="1126" y="558"/>
                      </a:lnTo>
                      <a:lnTo>
                        <a:pt x="1130" y="554"/>
                      </a:lnTo>
                      <a:lnTo>
                        <a:pt x="1144" y="548"/>
                      </a:lnTo>
                      <a:lnTo>
                        <a:pt x="1150" y="544"/>
                      </a:lnTo>
                      <a:lnTo>
                        <a:pt x="1154" y="536"/>
                      </a:lnTo>
                      <a:lnTo>
                        <a:pt x="1156" y="532"/>
                      </a:lnTo>
                      <a:lnTo>
                        <a:pt x="1154" y="528"/>
                      </a:lnTo>
                      <a:lnTo>
                        <a:pt x="1148" y="514"/>
                      </a:lnTo>
                      <a:lnTo>
                        <a:pt x="1148" y="514"/>
                      </a:lnTo>
                      <a:close/>
                    </a:path>
                  </a:pathLst>
                </a:custGeom>
                <a:grpFill/>
                <a:ln w="6350">
                  <a:solidFill>
                    <a:srgbClr val="121628"/>
                  </a:solidFill>
                  <a:round/>
                  <a:headEnd/>
                  <a:tailEnd/>
                </a:ln>
              </p:spPr>
              <p:txBody>
                <a:bodyPr/>
                <a:lstStyle/>
                <a:p>
                  <a:endParaRPr lang="da-DK" b="1"/>
                </a:p>
              </p:txBody>
            </p:sp>
            <p:sp>
              <p:nvSpPr>
                <p:cNvPr id="142" name="Freeform 6089">
                  <a:extLst>
                    <a:ext uri="{FF2B5EF4-FFF2-40B4-BE49-F238E27FC236}">
                      <a16:creationId xmlns:a16="http://schemas.microsoft.com/office/drawing/2014/main" id="{8E3ADD03-B0FE-4DC9-875C-F78569856373}"/>
                    </a:ext>
                  </a:extLst>
                </p:cNvPr>
                <p:cNvSpPr>
                  <a:spLocks/>
                </p:cNvSpPr>
                <p:nvPr/>
              </p:nvSpPr>
              <p:spPr bwMode="auto">
                <a:xfrm>
                  <a:off x="2731770" y="1751013"/>
                  <a:ext cx="20320" cy="15240"/>
                </a:xfrm>
                <a:custGeom>
                  <a:avLst/>
                  <a:gdLst/>
                  <a:ahLst/>
                  <a:cxnLst>
                    <a:cxn ang="0">
                      <a:pos x="6" y="0"/>
                    </a:cxn>
                    <a:cxn ang="0">
                      <a:pos x="6" y="0"/>
                    </a:cxn>
                    <a:cxn ang="0">
                      <a:pos x="2" y="4"/>
                    </a:cxn>
                    <a:cxn ang="0">
                      <a:pos x="0" y="8"/>
                    </a:cxn>
                    <a:cxn ang="0">
                      <a:pos x="2" y="12"/>
                    </a:cxn>
                    <a:cxn ang="0">
                      <a:pos x="8" y="18"/>
                    </a:cxn>
                    <a:cxn ang="0">
                      <a:pos x="14" y="22"/>
                    </a:cxn>
                    <a:cxn ang="0">
                      <a:pos x="20" y="24"/>
                    </a:cxn>
                    <a:cxn ang="0">
                      <a:pos x="26" y="24"/>
                    </a:cxn>
                    <a:cxn ang="0">
                      <a:pos x="30" y="22"/>
                    </a:cxn>
                    <a:cxn ang="0">
                      <a:pos x="30" y="22"/>
                    </a:cxn>
                    <a:cxn ang="0">
                      <a:pos x="32" y="16"/>
                    </a:cxn>
                    <a:cxn ang="0">
                      <a:pos x="32" y="12"/>
                    </a:cxn>
                    <a:cxn ang="0">
                      <a:pos x="32" y="8"/>
                    </a:cxn>
                    <a:cxn ang="0">
                      <a:pos x="28" y="4"/>
                    </a:cxn>
                    <a:cxn ang="0">
                      <a:pos x="24" y="2"/>
                    </a:cxn>
                    <a:cxn ang="0">
                      <a:pos x="20" y="0"/>
                    </a:cxn>
                    <a:cxn ang="0">
                      <a:pos x="14" y="0"/>
                    </a:cxn>
                    <a:cxn ang="0">
                      <a:pos x="6" y="0"/>
                    </a:cxn>
                    <a:cxn ang="0">
                      <a:pos x="6" y="0"/>
                    </a:cxn>
                  </a:cxnLst>
                  <a:rect l="0" t="0" r="r" b="b"/>
                  <a:pathLst>
                    <a:path w="32" h="24">
                      <a:moveTo>
                        <a:pt x="6" y="0"/>
                      </a:moveTo>
                      <a:lnTo>
                        <a:pt x="6" y="0"/>
                      </a:lnTo>
                      <a:lnTo>
                        <a:pt x="2" y="4"/>
                      </a:lnTo>
                      <a:lnTo>
                        <a:pt x="0" y="8"/>
                      </a:lnTo>
                      <a:lnTo>
                        <a:pt x="2" y="12"/>
                      </a:lnTo>
                      <a:lnTo>
                        <a:pt x="8" y="18"/>
                      </a:lnTo>
                      <a:lnTo>
                        <a:pt x="14" y="22"/>
                      </a:lnTo>
                      <a:lnTo>
                        <a:pt x="20" y="24"/>
                      </a:lnTo>
                      <a:lnTo>
                        <a:pt x="26" y="24"/>
                      </a:lnTo>
                      <a:lnTo>
                        <a:pt x="30" y="22"/>
                      </a:lnTo>
                      <a:lnTo>
                        <a:pt x="30" y="22"/>
                      </a:lnTo>
                      <a:lnTo>
                        <a:pt x="32" y="16"/>
                      </a:lnTo>
                      <a:lnTo>
                        <a:pt x="32" y="12"/>
                      </a:lnTo>
                      <a:lnTo>
                        <a:pt x="32" y="8"/>
                      </a:lnTo>
                      <a:lnTo>
                        <a:pt x="28" y="4"/>
                      </a:lnTo>
                      <a:lnTo>
                        <a:pt x="24" y="2"/>
                      </a:lnTo>
                      <a:lnTo>
                        <a:pt x="20" y="0"/>
                      </a:lnTo>
                      <a:lnTo>
                        <a:pt x="14" y="0"/>
                      </a:lnTo>
                      <a:lnTo>
                        <a:pt x="6" y="0"/>
                      </a:lnTo>
                      <a:lnTo>
                        <a:pt x="6" y="0"/>
                      </a:lnTo>
                      <a:close/>
                    </a:path>
                  </a:pathLst>
                </a:custGeom>
                <a:grpFill/>
                <a:ln w="6350">
                  <a:solidFill>
                    <a:srgbClr val="121628"/>
                  </a:solidFill>
                  <a:round/>
                  <a:headEnd/>
                  <a:tailEnd/>
                </a:ln>
              </p:spPr>
              <p:txBody>
                <a:bodyPr/>
                <a:lstStyle/>
                <a:p>
                  <a:endParaRPr lang="da-DK" b="1"/>
                </a:p>
              </p:txBody>
            </p:sp>
            <p:sp>
              <p:nvSpPr>
                <p:cNvPr id="143" name="Freeform 6091">
                  <a:extLst>
                    <a:ext uri="{FF2B5EF4-FFF2-40B4-BE49-F238E27FC236}">
                      <a16:creationId xmlns:a16="http://schemas.microsoft.com/office/drawing/2014/main" id="{CB736D6E-6F19-413C-99C8-746FD9B9AB00}"/>
                    </a:ext>
                  </a:extLst>
                </p:cNvPr>
                <p:cNvSpPr>
                  <a:spLocks/>
                </p:cNvSpPr>
                <p:nvPr/>
              </p:nvSpPr>
              <p:spPr bwMode="auto">
                <a:xfrm>
                  <a:off x="2656840" y="1799273"/>
                  <a:ext cx="13970" cy="15240"/>
                </a:xfrm>
                <a:custGeom>
                  <a:avLst/>
                  <a:gdLst/>
                  <a:ahLst/>
                  <a:cxnLst>
                    <a:cxn ang="0">
                      <a:pos x="4" y="24"/>
                    </a:cxn>
                    <a:cxn ang="0">
                      <a:pos x="4" y="24"/>
                    </a:cxn>
                    <a:cxn ang="0">
                      <a:pos x="12" y="22"/>
                    </a:cxn>
                    <a:cxn ang="0">
                      <a:pos x="20" y="16"/>
                    </a:cxn>
                    <a:cxn ang="0">
                      <a:pos x="22" y="12"/>
                    </a:cxn>
                    <a:cxn ang="0">
                      <a:pos x="22" y="10"/>
                    </a:cxn>
                    <a:cxn ang="0">
                      <a:pos x="22" y="6"/>
                    </a:cxn>
                    <a:cxn ang="0">
                      <a:pos x="18" y="2"/>
                    </a:cxn>
                    <a:cxn ang="0">
                      <a:pos x="18" y="2"/>
                    </a:cxn>
                    <a:cxn ang="0">
                      <a:pos x="14" y="0"/>
                    </a:cxn>
                    <a:cxn ang="0">
                      <a:pos x="10" y="2"/>
                    </a:cxn>
                    <a:cxn ang="0">
                      <a:pos x="6" y="4"/>
                    </a:cxn>
                    <a:cxn ang="0">
                      <a:pos x="2" y="10"/>
                    </a:cxn>
                    <a:cxn ang="0">
                      <a:pos x="0" y="14"/>
                    </a:cxn>
                    <a:cxn ang="0">
                      <a:pos x="0" y="18"/>
                    </a:cxn>
                    <a:cxn ang="0">
                      <a:pos x="2" y="22"/>
                    </a:cxn>
                    <a:cxn ang="0">
                      <a:pos x="4" y="24"/>
                    </a:cxn>
                    <a:cxn ang="0">
                      <a:pos x="4" y="24"/>
                    </a:cxn>
                  </a:cxnLst>
                  <a:rect l="0" t="0" r="r" b="b"/>
                  <a:pathLst>
                    <a:path w="22" h="24">
                      <a:moveTo>
                        <a:pt x="4" y="24"/>
                      </a:moveTo>
                      <a:lnTo>
                        <a:pt x="4" y="24"/>
                      </a:lnTo>
                      <a:lnTo>
                        <a:pt x="12" y="22"/>
                      </a:lnTo>
                      <a:lnTo>
                        <a:pt x="20" y="16"/>
                      </a:lnTo>
                      <a:lnTo>
                        <a:pt x="22" y="12"/>
                      </a:lnTo>
                      <a:lnTo>
                        <a:pt x="22" y="10"/>
                      </a:lnTo>
                      <a:lnTo>
                        <a:pt x="22" y="6"/>
                      </a:lnTo>
                      <a:lnTo>
                        <a:pt x="18" y="2"/>
                      </a:lnTo>
                      <a:lnTo>
                        <a:pt x="18" y="2"/>
                      </a:lnTo>
                      <a:lnTo>
                        <a:pt x="14" y="0"/>
                      </a:lnTo>
                      <a:lnTo>
                        <a:pt x="10" y="2"/>
                      </a:lnTo>
                      <a:lnTo>
                        <a:pt x="6" y="4"/>
                      </a:lnTo>
                      <a:lnTo>
                        <a:pt x="2" y="10"/>
                      </a:lnTo>
                      <a:lnTo>
                        <a:pt x="0" y="14"/>
                      </a:lnTo>
                      <a:lnTo>
                        <a:pt x="0" y="18"/>
                      </a:lnTo>
                      <a:lnTo>
                        <a:pt x="2" y="22"/>
                      </a:lnTo>
                      <a:lnTo>
                        <a:pt x="4" y="24"/>
                      </a:lnTo>
                      <a:lnTo>
                        <a:pt x="4" y="24"/>
                      </a:lnTo>
                      <a:close/>
                    </a:path>
                  </a:pathLst>
                </a:custGeom>
                <a:grpFill/>
                <a:ln w="6350">
                  <a:solidFill>
                    <a:srgbClr val="121628"/>
                  </a:solidFill>
                  <a:round/>
                  <a:headEnd/>
                  <a:tailEnd/>
                </a:ln>
              </p:spPr>
              <p:txBody>
                <a:bodyPr/>
                <a:lstStyle/>
                <a:p>
                  <a:endParaRPr lang="da-DK" b="1"/>
                </a:p>
              </p:txBody>
            </p:sp>
            <p:sp>
              <p:nvSpPr>
                <p:cNvPr id="144" name="Freeform 6092">
                  <a:extLst>
                    <a:ext uri="{FF2B5EF4-FFF2-40B4-BE49-F238E27FC236}">
                      <a16:creationId xmlns:a16="http://schemas.microsoft.com/office/drawing/2014/main" id="{4CFB029B-98E5-41DB-AAD8-F2D637653D76}"/>
                    </a:ext>
                  </a:extLst>
                </p:cNvPr>
                <p:cNvSpPr>
                  <a:spLocks/>
                </p:cNvSpPr>
                <p:nvPr/>
              </p:nvSpPr>
              <p:spPr bwMode="auto">
                <a:xfrm>
                  <a:off x="2352040" y="1724343"/>
                  <a:ext cx="22860" cy="34290"/>
                </a:xfrm>
                <a:custGeom>
                  <a:avLst/>
                  <a:gdLst/>
                  <a:ahLst/>
                  <a:cxnLst>
                    <a:cxn ang="0">
                      <a:pos x="20" y="54"/>
                    </a:cxn>
                    <a:cxn ang="0">
                      <a:pos x="20" y="54"/>
                    </a:cxn>
                    <a:cxn ang="0">
                      <a:pos x="26" y="50"/>
                    </a:cxn>
                    <a:cxn ang="0">
                      <a:pos x="30" y="42"/>
                    </a:cxn>
                    <a:cxn ang="0">
                      <a:pos x="34" y="32"/>
                    </a:cxn>
                    <a:cxn ang="0">
                      <a:pos x="36" y="22"/>
                    </a:cxn>
                    <a:cxn ang="0">
                      <a:pos x="36" y="12"/>
                    </a:cxn>
                    <a:cxn ang="0">
                      <a:pos x="34" y="4"/>
                    </a:cxn>
                    <a:cxn ang="0">
                      <a:pos x="32" y="2"/>
                    </a:cxn>
                    <a:cxn ang="0">
                      <a:pos x="28" y="0"/>
                    </a:cxn>
                    <a:cxn ang="0">
                      <a:pos x="24" y="0"/>
                    </a:cxn>
                    <a:cxn ang="0">
                      <a:pos x="18" y="0"/>
                    </a:cxn>
                    <a:cxn ang="0">
                      <a:pos x="18" y="0"/>
                    </a:cxn>
                    <a:cxn ang="0">
                      <a:pos x="14" y="2"/>
                    </a:cxn>
                    <a:cxn ang="0">
                      <a:pos x="8" y="6"/>
                    </a:cxn>
                    <a:cxn ang="0">
                      <a:pos x="4" y="12"/>
                    </a:cxn>
                    <a:cxn ang="0">
                      <a:pos x="0" y="22"/>
                    </a:cxn>
                    <a:cxn ang="0">
                      <a:pos x="2" y="32"/>
                    </a:cxn>
                    <a:cxn ang="0">
                      <a:pos x="4" y="40"/>
                    </a:cxn>
                    <a:cxn ang="0">
                      <a:pos x="8" y="48"/>
                    </a:cxn>
                    <a:cxn ang="0">
                      <a:pos x="14" y="52"/>
                    </a:cxn>
                    <a:cxn ang="0">
                      <a:pos x="20" y="54"/>
                    </a:cxn>
                    <a:cxn ang="0">
                      <a:pos x="20" y="54"/>
                    </a:cxn>
                  </a:cxnLst>
                  <a:rect l="0" t="0" r="r" b="b"/>
                  <a:pathLst>
                    <a:path w="36" h="54">
                      <a:moveTo>
                        <a:pt x="20" y="54"/>
                      </a:moveTo>
                      <a:lnTo>
                        <a:pt x="20" y="54"/>
                      </a:lnTo>
                      <a:lnTo>
                        <a:pt x="26" y="50"/>
                      </a:lnTo>
                      <a:lnTo>
                        <a:pt x="30" y="42"/>
                      </a:lnTo>
                      <a:lnTo>
                        <a:pt x="34" y="32"/>
                      </a:lnTo>
                      <a:lnTo>
                        <a:pt x="36" y="22"/>
                      </a:lnTo>
                      <a:lnTo>
                        <a:pt x="36" y="12"/>
                      </a:lnTo>
                      <a:lnTo>
                        <a:pt x="34" y="4"/>
                      </a:lnTo>
                      <a:lnTo>
                        <a:pt x="32" y="2"/>
                      </a:lnTo>
                      <a:lnTo>
                        <a:pt x="28" y="0"/>
                      </a:lnTo>
                      <a:lnTo>
                        <a:pt x="24" y="0"/>
                      </a:lnTo>
                      <a:lnTo>
                        <a:pt x="18" y="0"/>
                      </a:lnTo>
                      <a:lnTo>
                        <a:pt x="18" y="0"/>
                      </a:lnTo>
                      <a:lnTo>
                        <a:pt x="14" y="2"/>
                      </a:lnTo>
                      <a:lnTo>
                        <a:pt x="8" y="6"/>
                      </a:lnTo>
                      <a:lnTo>
                        <a:pt x="4" y="12"/>
                      </a:lnTo>
                      <a:lnTo>
                        <a:pt x="0" y="22"/>
                      </a:lnTo>
                      <a:lnTo>
                        <a:pt x="2" y="32"/>
                      </a:lnTo>
                      <a:lnTo>
                        <a:pt x="4" y="40"/>
                      </a:lnTo>
                      <a:lnTo>
                        <a:pt x="8" y="48"/>
                      </a:lnTo>
                      <a:lnTo>
                        <a:pt x="14" y="52"/>
                      </a:lnTo>
                      <a:lnTo>
                        <a:pt x="20" y="54"/>
                      </a:lnTo>
                      <a:lnTo>
                        <a:pt x="20" y="54"/>
                      </a:lnTo>
                      <a:close/>
                    </a:path>
                  </a:pathLst>
                </a:custGeom>
                <a:grpFill/>
                <a:ln w="6350">
                  <a:solidFill>
                    <a:srgbClr val="121628"/>
                  </a:solidFill>
                  <a:round/>
                  <a:headEnd/>
                  <a:tailEnd/>
                </a:ln>
              </p:spPr>
              <p:txBody>
                <a:bodyPr/>
                <a:lstStyle/>
                <a:p>
                  <a:endParaRPr lang="da-DK" b="1"/>
                </a:p>
              </p:txBody>
            </p:sp>
            <p:sp>
              <p:nvSpPr>
                <p:cNvPr id="145" name="Freeform 6094">
                  <a:extLst>
                    <a:ext uri="{FF2B5EF4-FFF2-40B4-BE49-F238E27FC236}">
                      <a16:creationId xmlns:a16="http://schemas.microsoft.com/office/drawing/2014/main" id="{55312BE1-29EC-4401-AB5B-58F3FFD9E126}"/>
                    </a:ext>
                  </a:extLst>
                </p:cNvPr>
                <p:cNvSpPr>
                  <a:spLocks/>
                </p:cNvSpPr>
                <p:nvPr/>
              </p:nvSpPr>
              <p:spPr bwMode="auto">
                <a:xfrm>
                  <a:off x="2428240" y="1463993"/>
                  <a:ext cx="59690" cy="48260"/>
                </a:xfrm>
                <a:custGeom>
                  <a:avLst/>
                  <a:gdLst/>
                  <a:ahLst/>
                  <a:cxnLst>
                    <a:cxn ang="0">
                      <a:pos x="8" y="26"/>
                    </a:cxn>
                    <a:cxn ang="0">
                      <a:pos x="8" y="26"/>
                    </a:cxn>
                    <a:cxn ang="0">
                      <a:pos x="4" y="36"/>
                    </a:cxn>
                    <a:cxn ang="0">
                      <a:pos x="0" y="46"/>
                    </a:cxn>
                    <a:cxn ang="0">
                      <a:pos x="0" y="56"/>
                    </a:cxn>
                    <a:cxn ang="0">
                      <a:pos x="2" y="64"/>
                    </a:cxn>
                    <a:cxn ang="0">
                      <a:pos x="8" y="70"/>
                    </a:cxn>
                    <a:cxn ang="0">
                      <a:pos x="18" y="74"/>
                    </a:cxn>
                    <a:cxn ang="0">
                      <a:pos x="34" y="76"/>
                    </a:cxn>
                    <a:cxn ang="0">
                      <a:pos x="54" y="76"/>
                    </a:cxn>
                    <a:cxn ang="0">
                      <a:pos x="54" y="76"/>
                    </a:cxn>
                    <a:cxn ang="0">
                      <a:pos x="72" y="74"/>
                    </a:cxn>
                    <a:cxn ang="0">
                      <a:pos x="84" y="70"/>
                    </a:cxn>
                    <a:cxn ang="0">
                      <a:pos x="90" y="64"/>
                    </a:cxn>
                    <a:cxn ang="0">
                      <a:pos x="94" y="58"/>
                    </a:cxn>
                    <a:cxn ang="0">
                      <a:pos x="92" y="50"/>
                    </a:cxn>
                    <a:cxn ang="0">
                      <a:pos x="92" y="40"/>
                    </a:cxn>
                    <a:cxn ang="0">
                      <a:pos x="90" y="32"/>
                    </a:cxn>
                    <a:cxn ang="0">
                      <a:pos x="92" y="22"/>
                    </a:cxn>
                    <a:cxn ang="0">
                      <a:pos x="92" y="22"/>
                    </a:cxn>
                    <a:cxn ang="0">
                      <a:pos x="92" y="18"/>
                    </a:cxn>
                    <a:cxn ang="0">
                      <a:pos x="90" y="14"/>
                    </a:cxn>
                    <a:cxn ang="0">
                      <a:pos x="88" y="10"/>
                    </a:cxn>
                    <a:cxn ang="0">
                      <a:pos x="84" y="6"/>
                    </a:cxn>
                    <a:cxn ang="0">
                      <a:pos x="74" y="2"/>
                    </a:cxn>
                    <a:cxn ang="0">
                      <a:pos x="60" y="0"/>
                    </a:cxn>
                    <a:cxn ang="0">
                      <a:pos x="46" y="2"/>
                    </a:cxn>
                    <a:cxn ang="0">
                      <a:pos x="32" y="6"/>
                    </a:cxn>
                    <a:cxn ang="0">
                      <a:pos x="18" y="14"/>
                    </a:cxn>
                    <a:cxn ang="0">
                      <a:pos x="14" y="20"/>
                    </a:cxn>
                    <a:cxn ang="0">
                      <a:pos x="8" y="26"/>
                    </a:cxn>
                    <a:cxn ang="0">
                      <a:pos x="8" y="26"/>
                    </a:cxn>
                  </a:cxnLst>
                  <a:rect l="0" t="0" r="r" b="b"/>
                  <a:pathLst>
                    <a:path w="94" h="76">
                      <a:moveTo>
                        <a:pt x="8" y="26"/>
                      </a:moveTo>
                      <a:lnTo>
                        <a:pt x="8" y="26"/>
                      </a:lnTo>
                      <a:lnTo>
                        <a:pt x="4" y="36"/>
                      </a:lnTo>
                      <a:lnTo>
                        <a:pt x="0" y="46"/>
                      </a:lnTo>
                      <a:lnTo>
                        <a:pt x="0" y="56"/>
                      </a:lnTo>
                      <a:lnTo>
                        <a:pt x="2" y="64"/>
                      </a:lnTo>
                      <a:lnTo>
                        <a:pt x="8" y="70"/>
                      </a:lnTo>
                      <a:lnTo>
                        <a:pt x="18" y="74"/>
                      </a:lnTo>
                      <a:lnTo>
                        <a:pt x="34" y="76"/>
                      </a:lnTo>
                      <a:lnTo>
                        <a:pt x="54" y="76"/>
                      </a:lnTo>
                      <a:lnTo>
                        <a:pt x="54" y="76"/>
                      </a:lnTo>
                      <a:lnTo>
                        <a:pt x="72" y="74"/>
                      </a:lnTo>
                      <a:lnTo>
                        <a:pt x="84" y="70"/>
                      </a:lnTo>
                      <a:lnTo>
                        <a:pt x="90" y="64"/>
                      </a:lnTo>
                      <a:lnTo>
                        <a:pt x="94" y="58"/>
                      </a:lnTo>
                      <a:lnTo>
                        <a:pt x="92" y="50"/>
                      </a:lnTo>
                      <a:lnTo>
                        <a:pt x="92" y="40"/>
                      </a:lnTo>
                      <a:lnTo>
                        <a:pt x="90" y="32"/>
                      </a:lnTo>
                      <a:lnTo>
                        <a:pt x="92" y="22"/>
                      </a:lnTo>
                      <a:lnTo>
                        <a:pt x="92" y="22"/>
                      </a:lnTo>
                      <a:lnTo>
                        <a:pt x="92" y="18"/>
                      </a:lnTo>
                      <a:lnTo>
                        <a:pt x="90" y="14"/>
                      </a:lnTo>
                      <a:lnTo>
                        <a:pt x="88" y="10"/>
                      </a:lnTo>
                      <a:lnTo>
                        <a:pt x="84" y="6"/>
                      </a:lnTo>
                      <a:lnTo>
                        <a:pt x="74" y="2"/>
                      </a:lnTo>
                      <a:lnTo>
                        <a:pt x="60" y="0"/>
                      </a:lnTo>
                      <a:lnTo>
                        <a:pt x="46" y="2"/>
                      </a:lnTo>
                      <a:lnTo>
                        <a:pt x="32" y="6"/>
                      </a:lnTo>
                      <a:lnTo>
                        <a:pt x="18" y="14"/>
                      </a:lnTo>
                      <a:lnTo>
                        <a:pt x="14" y="20"/>
                      </a:lnTo>
                      <a:lnTo>
                        <a:pt x="8" y="26"/>
                      </a:lnTo>
                      <a:lnTo>
                        <a:pt x="8" y="26"/>
                      </a:lnTo>
                      <a:close/>
                    </a:path>
                  </a:pathLst>
                </a:custGeom>
                <a:grpFill/>
                <a:ln w="6350">
                  <a:solidFill>
                    <a:srgbClr val="121628"/>
                  </a:solidFill>
                  <a:round/>
                  <a:headEnd/>
                  <a:tailEnd/>
                </a:ln>
              </p:spPr>
              <p:txBody>
                <a:bodyPr/>
                <a:lstStyle/>
                <a:p>
                  <a:endParaRPr lang="da-DK" b="1"/>
                </a:p>
              </p:txBody>
            </p:sp>
            <p:sp>
              <p:nvSpPr>
                <p:cNvPr id="146" name="Freeform 6098">
                  <a:extLst>
                    <a:ext uri="{FF2B5EF4-FFF2-40B4-BE49-F238E27FC236}">
                      <a16:creationId xmlns:a16="http://schemas.microsoft.com/office/drawing/2014/main" id="{FCEF0697-BBF1-4095-923D-4B5542DC090C}"/>
                    </a:ext>
                  </a:extLst>
                </p:cNvPr>
                <p:cNvSpPr>
                  <a:spLocks/>
                </p:cNvSpPr>
                <p:nvPr/>
              </p:nvSpPr>
              <p:spPr bwMode="auto">
                <a:xfrm>
                  <a:off x="1668780" y="1211263"/>
                  <a:ext cx="63500" cy="43180"/>
                </a:xfrm>
                <a:custGeom>
                  <a:avLst/>
                  <a:gdLst/>
                  <a:ahLst/>
                  <a:cxnLst>
                    <a:cxn ang="0">
                      <a:pos x="46" y="2"/>
                    </a:cxn>
                    <a:cxn ang="0">
                      <a:pos x="46" y="2"/>
                    </a:cxn>
                    <a:cxn ang="0">
                      <a:pos x="32" y="4"/>
                    </a:cxn>
                    <a:cxn ang="0">
                      <a:pos x="20" y="6"/>
                    </a:cxn>
                    <a:cxn ang="0">
                      <a:pos x="10" y="10"/>
                    </a:cxn>
                    <a:cxn ang="0">
                      <a:pos x="4" y="12"/>
                    </a:cxn>
                    <a:cxn ang="0">
                      <a:pos x="0" y="16"/>
                    </a:cxn>
                    <a:cxn ang="0">
                      <a:pos x="0" y="20"/>
                    </a:cxn>
                    <a:cxn ang="0">
                      <a:pos x="2" y="22"/>
                    </a:cxn>
                    <a:cxn ang="0">
                      <a:pos x="8" y="24"/>
                    </a:cxn>
                    <a:cxn ang="0">
                      <a:pos x="8" y="24"/>
                    </a:cxn>
                    <a:cxn ang="0">
                      <a:pos x="20" y="28"/>
                    </a:cxn>
                    <a:cxn ang="0">
                      <a:pos x="28" y="32"/>
                    </a:cxn>
                    <a:cxn ang="0">
                      <a:pos x="32" y="36"/>
                    </a:cxn>
                    <a:cxn ang="0">
                      <a:pos x="34" y="40"/>
                    </a:cxn>
                    <a:cxn ang="0">
                      <a:pos x="34" y="40"/>
                    </a:cxn>
                    <a:cxn ang="0">
                      <a:pos x="38" y="46"/>
                    </a:cxn>
                    <a:cxn ang="0">
                      <a:pos x="44" y="50"/>
                    </a:cxn>
                    <a:cxn ang="0">
                      <a:pos x="54" y="56"/>
                    </a:cxn>
                    <a:cxn ang="0">
                      <a:pos x="64" y="66"/>
                    </a:cxn>
                    <a:cxn ang="0">
                      <a:pos x="64" y="66"/>
                    </a:cxn>
                    <a:cxn ang="0">
                      <a:pos x="68" y="68"/>
                    </a:cxn>
                    <a:cxn ang="0">
                      <a:pos x="70" y="68"/>
                    </a:cxn>
                    <a:cxn ang="0">
                      <a:pos x="70" y="66"/>
                    </a:cxn>
                    <a:cxn ang="0">
                      <a:pos x="70" y="66"/>
                    </a:cxn>
                    <a:cxn ang="0">
                      <a:pos x="70" y="62"/>
                    </a:cxn>
                    <a:cxn ang="0">
                      <a:pos x="74" y="60"/>
                    </a:cxn>
                    <a:cxn ang="0">
                      <a:pos x="80" y="56"/>
                    </a:cxn>
                    <a:cxn ang="0">
                      <a:pos x="86" y="48"/>
                    </a:cxn>
                    <a:cxn ang="0">
                      <a:pos x="86" y="48"/>
                    </a:cxn>
                    <a:cxn ang="0">
                      <a:pos x="100" y="26"/>
                    </a:cxn>
                    <a:cxn ang="0">
                      <a:pos x="100" y="20"/>
                    </a:cxn>
                    <a:cxn ang="0">
                      <a:pos x="100" y="16"/>
                    </a:cxn>
                    <a:cxn ang="0">
                      <a:pos x="98" y="14"/>
                    </a:cxn>
                    <a:cxn ang="0">
                      <a:pos x="94" y="10"/>
                    </a:cxn>
                    <a:cxn ang="0">
                      <a:pos x="94" y="10"/>
                    </a:cxn>
                    <a:cxn ang="0">
                      <a:pos x="86" y="6"/>
                    </a:cxn>
                    <a:cxn ang="0">
                      <a:pos x="80" y="2"/>
                    </a:cxn>
                    <a:cxn ang="0">
                      <a:pos x="70" y="0"/>
                    </a:cxn>
                    <a:cxn ang="0">
                      <a:pos x="46" y="2"/>
                    </a:cxn>
                    <a:cxn ang="0">
                      <a:pos x="46" y="2"/>
                    </a:cxn>
                  </a:cxnLst>
                  <a:rect l="0" t="0" r="r" b="b"/>
                  <a:pathLst>
                    <a:path w="100" h="68">
                      <a:moveTo>
                        <a:pt x="46" y="2"/>
                      </a:moveTo>
                      <a:lnTo>
                        <a:pt x="46" y="2"/>
                      </a:lnTo>
                      <a:lnTo>
                        <a:pt x="32" y="4"/>
                      </a:lnTo>
                      <a:lnTo>
                        <a:pt x="20" y="6"/>
                      </a:lnTo>
                      <a:lnTo>
                        <a:pt x="10" y="10"/>
                      </a:lnTo>
                      <a:lnTo>
                        <a:pt x="4" y="12"/>
                      </a:lnTo>
                      <a:lnTo>
                        <a:pt x="0" y="16"/>
                      </a:lnTo>
                      <a:lnTo>
                        <a:pt x="0" y="20"/>
                      </a:lnTo>
                      <a:lnTo>
                        <a:pt x="2" y="22"/>
                      </a:lnTo>
                      <a:lnTo>
                        <a:pt x="8" y="24"/>
                      </a:lnTo>
                      <a:lnTo>
                        <a:pt x="8" y="24"/>
                      </a:lnTo>
                      <a:lnTo>
                        <a:pt x="20" y="28"/>
                      </a:lnTo>
                      <a:lnTo>
                        <a:pt x="28" y="32"/>
                      </a:lnTo>
                      <a:lnTo>
                        <a:pt x="32" y="36"/>
                      </a:lnTo>
                      <a:lnTo>
                        <a:pt x="34" y="40"/>
                      </a:lnTo>
                      <a:lnTo>
                        <a:pt x="34" y="40"/>
                      </a:lnTo>
                      <a:lnTo>
                        <a:pt x="38" y="46"/>
                      </a:lnTo>
                      <a:lnTo>
                        <a:pt x="44" y="50"/>
                      </a:lnTo>
                      <a:lnTo>
                        <a:pt x="54" y="56"/>
                      </a:lnTo>
                      <a:lnTo>
                        <a:pt x="64" y="66"/>
                      </a:lnTo>
                      <a:lnTo>
                        <a:pt x="64" y="66"/>
                      </a:lnTo>
                      <a:lnTo>
                        <a:pt x="68" y="68"/>
                      </a:lnTo>
                      <a:lnTo>
                        <a:pt x="70" y="68"/>
                      </a:lnTo>
                      <a:lnTo>
                        <a:pt x="70" y="66"/>
                      </a:lnTo>
                      <a:lnTo>
                        <a:pt x="70" y="66"/>
                      </a:lnTo>
                      <a:lnTo>
                        <a:pt x="70" y="62"/>
                      </a:lnTo>
                      <a:lnTo>
                        <a:pt x="74" y="60"/>
                      </a:lnTo>
                      <a:lnTo>
                        <a:pt x="80" y="56"/>
                      </a:lnTo>
                      <a:lnTo>
                        <a:pt x="86" y="48"/>
                      </a:lnTo>
                      <a:lnTo>
                        <a:pt x="86" y="48"/>
                      </a:lnTo>
                      <a:lnTo>
                        <a:pt x="100" y="26"/>
                      </a:lnTo>
                      <a:lnTo>
                        <a:pt x="100" y="20"/>
                      </a:lnTo>
                      <a:lnTo>
                        <a:pt x="100" y="16"/>
                      </a:lnTo>
                      <a:lnTo>
                        <a:pt x="98" y="14"/>
                      </a:lnTo>
                      <a:lnTo>
                        <a:pt x="94" y="10"/>
                      </a:lnTo>
                      <a:lnTo>
                        <a:pt x="94" y="10"/>
                      </a:lnTo>
                      <a:lnTo>
                        <a:pt x="86" y="6"/>
                      </a:lnTo>
                      <a:lnTo>
                        <a:pt x="80" y="2"/>
                      </a:lnTo>
                      <a:lnTo>
                        <a:pt x="70" y="0"/>
                      </a:lnTo>
                      <a:lnTo>
                        <a:pt x="46" y="2"/>
                      </a:lnTo>
                      <a:lnTo>
                        <a:pt x="46" y="2"/>
                      </a:lnTo>
                      <a:close/>
                    </a:path>
                  </a:pathLst>
                </a:custGeom>
                <a:grpFill/>
                <a:ln w="6350">
                  <a:solidFill>
                    <a:srgbClr val="121628"/>
                  </a:solidFill>
                  <a:round/>
                  <a:headEnd/>
                  <a:tailEnd/>
                </a:ln>
              </p:spPr>
              <p:txBody>
                <a:bodyPr/>
                <a:lstStyle/>
                <a:p>
                  <a:endParaRPr lang="da-DK" b="1"/>
                </a:p>
              </p:txBody>
            </p:sp>
            <p:sp>
              <p:nvSpPr>
                <p:cNvPr id="147" name="Freeform 6099">
                  <a:extLst>
                    <a:ext uri="{FF2B5EF4-FFF2-40B4-BE49-F238E27FC236}">
                      <a16:creationId xmlns:a16="http://schemas.microsoft.com/office/drawing/2014/main" id="{4486F623-8881-4C8E-AAE2-E94B799DB39F}"/>
                    </a:ext>
                  </a:extLst>
                </p:cNvPr>
                <p:cNvSpPr>
                  <a:spLocks/>
                </p:cNvSpPr>
                <p:nvPr/>
              </p:nvSpPr>
              <p:spPr bwMode="auto">
                <a:xfrm>
                  <a:off x="1733550" y="1088073"/>
                  <a:ext cx="48260" cy="10160"/>
                </a:xfrm>
                <a:custGeom>
                  <a:avLst/>
                  <a:gdLst/>
                  <a:ahLst/>
                  <a:cxnLst>
                    <a:cxn ang="0">
                      <a:pos x="76" y="2"/>
                    </a:cxn>
                    <a:cxn ang="0">
                      <a:pos x="76" y="2"/>
                    </a:cxn>
                    <a:cxn ang="0">
                      <a:pos x="68" y="0"/>
                    </a:cxn>
                    <a:cxn ang="0">
                      <a:pos x="56" y="0"/>
                    </a:cxn>
                    <a:cxn ang="0">
                      <a:pos x="30" y="2"/>
                    </a:cxn>
                    <a:cxn ang="0">
                      <a:pos x="16" y="6"/>
                    </a:cxn>
                    <a:cxn ang="0">
                      <a:pos x="6" y="8"/>
                    </a:cxn>
                    <a:cxn ang="0">
                      <a:pos x="0" y="12"/>
                    </a:cxn>
                    <a:cxn ang="0">
                      <a:pos x="0" y="14"/>
                    </a:cxn>
                    <a:cxn ang="0">
                      <a:pos x="2" y="16"/>
                    </a:cxn>
                    <a:cxn ang="0">
                      <a:pos x="2" y="16"/>
                    </a:cxn>
                    <a:cxn ang="0">
                      <a:pos x="8" y="16"/>
                    </a:cxn>
                    <a:cxn ang="0">
                      <a:pos x="20" y="16"/>
                    </a:cxn>
                    <a:cxn ang="0">
                      <a:pos x="48" y="14"/>
                    </a:cxn>
                    <a:cxn ang="0">
                      <a:pos x="70" y="8"/>
                    </a:cxn>
                    <a:cxn ang="0">
                      <a:pos x="76" y="4"/>
                    </a:cxn>
                    <a:cxn ang="0">
                      <a:pos x="76" y="2"/>
                    </a:cxn>
                    <a:cxn ang="0">
                      <a:pos x="76" y="2"/>
                    </a:cxn>
                    <a:cxn ang="0">
                      <a:pos x="76" y="2"/>
                    </a:cxn>
                  </a:cxnLst>
                  <a:rect l="0" t="0" r="r" b="b"/>
                  <a:pathLst>
                    <a:path w="76" h="16">
                      <a:moveTo>
                        <a:pt x="76" y="2"/>
                      </a:moveTo>
                      <a:lnTo>
                        <a:pt x="76" y="2"/>
                      </a:lnTo>
                      <a:lnTo>
                        <a:pt x="68" y="0"/>
                      </a:lnTo>
                      <a:lnTo>
                        <a:pt x="56" y="0"/>
                      </a:lnTo>
                      <a:lnTo>
                        <a:pt x="30" y="2"/>
                      </a:lnTo>
                      <a:lnTo>
                        <a:pt x="16" y="6"/>
                      </a:lnTo>
                      <a:lnTo>
                        <a:pt x="6" y="8"/>
                      </a:lnTo>
                      <a:lnTo>
                        <a:pt x="0" y="12"/>
                      </a:lnTo>
                      <a:lnTo>
                        <a:pt x="0" y="14"/>
                      </a:lnTo>
                      <a:lnTo>
                        <a:pt x="2" y="16"/>
                      </a:lnTo>
                      <a:lnTo>
                        <a:pt x="2" y="16"/>
                      </a:lnTo>
                      <a:lnTo>
                        <a:pt x="8" y="16"/>
                      </a:lnTo>
                      <a:lnTo>
                        <a:pt x="20" y="16"/>
                      </a:lnTo>
                      <a:lnTo>
                        <a:pt x="48" y="14"/>
                      </a:lnTo>
                      <a:lnTo>
                        <a:pt x="70" y="8"/>
                      </a:lnTo>
                      <a:lnTo>
                        <a:pt x="76" y="4"/>
                      </a:lnTo>
                      <a:lnTo>
                        <a:pt x="76" y="2"/>
                      </a:lnTo>
                      <a:lnTo>
                        <a:pt x="76" y="2"/>
                      </a:lnTo>
                      <a:lnTo>
                        <a:pt x="76" y="2"/>
                      </a:lnTo>
                      <a:close/>
                    </a:path>
                  </a:pathLst>
                </a:custGeom>
                <a:grpFill/>
                <a:ln w="6350">
                  <a:solidFill>
                    <a:srgbClr val="121628"/>
                  </a:solidFill>
                  <a:round/>
                  <a:headEnd/>
                  <a:tailEnd/>
                </a:ln>
              </p:spPr>
              <p:txBody>
                <a:bodyPr/>
                <a:lstStyle/>
                <a:p>
                  <a:endParaRPr lang="da-DK" b="1"/>
                </a:p>
              </p:txBody>
            </p:sp>
            <p:sp>
              <p:nvSpPr>
                <p:cNvPr id="148" name="Freeform 6100">
                  <a:extLst>
                    <a:ext uri="{FF2B5EF4-FFF2-40B4-BE49-F238E27FC236}">
                      <a16:creationId xmlns:a16="http://schemas.microsoft.com/office/drawing/2014/main" id="{99A3C75D-105C-43FA-9D80-7DEDEEB3FD84}"/>
                    </a:ext>
                  </a:extLst>
                </p:cNvPr>
                <p:cNvSpPr>
                  <a:spLocks/>
                </p:cNvSpPr>
                <p:nvPr/>
              </p:nvSpPr>
              <p:spPr bwMode="auto">
                <a:xfrm>
                  <a:off x="1723390" y="1129983"/>
                  <a:ext cx="30480" cy="20320"/>
                </a:xfrm>
                <a:custGeom>
                  <a:avLst/>
                  <a:gdLst/>
                  <a:ahLst/>
                  <a:cxnLst>
                    <a:cxn ang="0">
                      <a:pos x="0" y="20"/>
                    </a:cxn>
                    <a:cxn ang="0">
                      <a:pos x="0" y="20"/>
                    </a:cxn>
                    <a:cxn ang="0">
                      <a:pos x="0" y="22"/>
                    </a:cxn>
                    <a:cxn ang="0">
                      <a:pos x="2" y="26"/>
                    </a:cxn>
                    <a:cxn ang="0">
                      <a:pos x="8" y="30"/>
                    </a:cxn>
                    <a:cxn ang="0">
                      <a:pos x="16" y="32"/>
                    </a:cxn>
                    <a:cxn ang="0">
                      <a:pos x="26" y="32"/>
                    </a:cxn>
                    <a:cxn ang="0">
                      <a:pos x="34" y="30"/>
                    </a:cxn>
                    <a:cxn ang="0">
                      <a:pos x="42" y="28"/>
                    </a:cxn>
                    <a:cxn ang="0">
                      <a:pos x="46" y="22"/>
                    </a:cxn>
                    <a:cxn ang="0">
                      <a:pos x="48" y="20"/>
                    </a:cxn>
                    <a:cxn ang="0">
                      <a:pos x="48" y="18"/>
                    </a:cxn>
                    <a:cxn ang="0">
                      <a:pos x="48" y="18"/>
                    </a:cxn>
                    <a:cxn ang="0">
                      <a:pos x="44" y="12"/>
                    </a:cxn>
                    <a:cxn ang="0">
                      <a:pos x="38" y="6"/>
                    </a:cxn>
                    <a:cxn ang="0">
                      <a:pos x="30" y="2"/>
                    </a:cxn>
                    <a:cxn ang="0">
                      <a:pos x="22" y="0"/>
                    </a:cxn>
                    <a:cxn ang="0">
                      <a:pos x="14" y="0"/>
                    </a:cxn>
                    <a:cxn ang="0">
                      <a:pos x="6" y="2"/>
                    </a:cxn>
                    <a:cxn ang="0">
                      <a:pos x="2" y="8"/>
                    </a:cxn>
                    <a:cxn ang="0">
                      <a:pos x="0" y="20"/>
                    </a:cxn>
                    <a:cxn ang="0">
                      <a:pos x="0" y="20"/>
                    </a:cxn>
                  </a:cxnLst>
                  <a:rect l="0" t="0" r="r" b="b"/>
                  <a:pathLst>
                    <a:path w="48" h="32">
                      <a:moveTo>
                        <a:pt x="0" y="20"/>
                      </a:moveTo>
                      <a:lnTo>
                        <a:pt x="0" y="20"/>
                      </a:lnTo>
                      <a:lnTo>
                        <a:pt x="0" y="22"/>
                      </a:lnTo>
                      <a:lnTo>
                        <a:pt x="2" y="26"/>
                      </a:lnTo>
                      <a:lnTo>
                        <a:pt x="8" y="30"/>
                      </a:lnTo>
                      <a:lnTo>
                        <a:pt x="16" y="32"/>
                      </a:lnTo>
                      <a:lnTo>
                        <a:pt x="26" y="32"/>
                      </a:lnTo>
                      <a:lnTo>
                        <a:pt x="34" y="30"/>
                      </a:lnTo>
                      <a:lnTo>
                        <a:pt x="42" y="28"/>
                      </a:lnTo>
                      <a:lnTo>
                        <a:pt x="46" y="22"/>
                      </a:lnTo>
                      <a:lnTo>
                        <a:pt x="48" y="20"/>
                      </a:lnTo>
                      <a:lnTo>
                        <a:pt x="48" y="18"/>
                      </a:lnTo>
                      <a:lnTo>
                        <a:pt x="48" y="18"/>
                      </a:lnTo>
                      <a:lnTo>
                        <a:pt x="44" y="12"/>
                      </a:lnTo>
                      <a:lnTo>
                        <a:pt x="38" y="6"/>
                      </a:lnTo>
                      <a:lnTo>
                        <a:pt x="30" y="2"/>
                      </a:lnTo>
                      <a:lnTo>
                        <a:pt x="22" y="0"/>
                      </a:lnTo>
                      <a:lnTo>
                        <a:pt x="14" y="0"/>
                      </a:lnTo>
                      <a:lnTo>
                        <a:pt x="6" y="2"/>
                      </a:lnTo>
                      <a:lnTo>
                        <a:pt x="2" y="8"/>
                      </a:lnTo>
                      <a:lnTo>
                        <a:pt x="0" y="20"/>
                      </a:lnTo>
                      <a:lnTo>
                        <a:pt x="0" y="20"/>
                      </a:lnTo>
                      <a:close/>
                    </a:path>
                  </a:pathLst>
                </a:custGeom>
                <a:grpFill/>
                <a:ln w="6350">
                  <a:solidFill>
                    <a:srgbClr val="121628"/>
                  </a:solidFill>
                  <a:round/>
                  <a:headEnd/>
                  <a:tailEnd/>
                </a:ln>
              </p:spPr>
              <p:txBody>
                <a:bodyPr/>
                <a:lstStyle/>
                <a:p>
                  <a:endParaRPr lang="da-DK" b="1"/>
                </a:p>
              </p:txBody>
            </p:sp>
            <p:sp>
              <p:nvSpPr>
                <p:cNvPr id="149" name="Freeform 6101">
                  <a:extLst>
                    <a:ext uri="{FF2B5EF4-FFF2-40B4-BE49-F238E27FC236}">
                      <a16:creationId xmlns:a16="http://schemas.microsoft.com/office/drawing/2014/main" id="{E06F8A0D-F102-4F13-A2F3-15DB887E9096}"/>
                    </a:ext>
                  </a:extLst>
                </p:cNvPr>
                <p:cNvSpPr>
                  <a:spLocks/>
                </p:cNvSpPr>
                <p:nvPr/>
              </p:nvSpPr>
              <p:spPr bwMode="auto">
                <a:xfrm>
                  <a:off x="1728470" y="1065213"/>
                  <a:ext cx="44450" cy="21590"/>
                </a:xfrm>
                <a:custGeom>
                  <a:avLst/>
                  <a:gdLst/>
                  <a:ahLst/>
                  <a:cxnLst>
                    <a:cxn ang="0">
                      <a:pos x="62" y="18"/>
                    </a:cxn>
                    <a:cxn ang="0">
                      <a:pos x="62" y="18"/>
                    </a:cxn>
                    <a:cxn ang="0">
                      <a:pos x="52" y="16"/>
                    </a:cxn>
                    <a:cxn ang="0">
                      <a:pos x="44" y="14"/>
                    </a:cxn>
                    <a:cxn ang="0">
                      <a:pos x="34" y="6"/>
                    </a:cxn>
                    <a:cxn ang="0">
                      <a:pos x="30" y="2"/>
                    </a:cxn>
                    <a:cxn ang="0">
                      <a:pos x="24" y="0"/>
                    </a:cxn>
                    <a:cxn ang="0">
                      <a:pos x="18" y="2"/>
                    </a:cxn>
                    <a:cxn ang="0">
                      <a:pos x="8" y="6"/>
                    </a:cxn>
                    <a:cxn ang="0">
                      <a:pos x="8" y="6"/>
                    </a:cxn>
                    <a:cxn ang="0">
                      <a:pos x="2" y="8"/>
                    </a:cxn>
                    <a:cxn ang="0">
                      <a:pos x="0" y="12"/>
                    </a:cxn>
                    <a:cxn ang="0">
                      <a:pos x="2" y="18"/>
                    </a:cxn>
                    <a:cxn ang="0">
                      <a:pos x="8" y="28"/>
                    </a:cxn>
                    <a:cxn ang="0">
                      <a:pos x="8" y="28"/>
                    </a:cxn>
                    <a:cxn ang="0">
                      <a:pos x="12" y="30"/>
                    </a:cxn>
                    <a:cxn ang="0">
                      <a:pos x="16" y="32"/>
                    </a:cxn>
                    <a:cxn ang="0">
                      <a:pos x="26" y="34"/>
                    </a:cxn>
                    <a:cxn ang="0">
                      <a:pos x="40" y="32"/>
                    </a:cxn>
                    <a:cxn ang="0">
                      <a:pos x="52" y="30"/>
                    </a:cxn>
                    <a:cxn ang="0">
                      <a:pos x="62" y="28"/>
                    </a:cxn>
                    <a:cxn ang="0">
                      <a:pos x="68" y="24"/>
                    </a:cxn>
                    <a:cxn ang="0">
                      <a:pos x="70" y="22"/>
                    </a:cxn>
                    <a:cxn ang="0">
                      <a:pos x="70" y="20"/>
                    </a:cxn>
                    <a:cxn ang="0">
                      <a:pos x="62" y="18"/>
                    </a:cxn>
                    <a:cxn ang="0">
                      <a:pos x="62" y="18"/>
                    </a:cxn>
                  </a:cxnLst>
                  <a:rect l="0" t="0" r="r" b="b"/>
                  <a:pathLst>
                    <a:path w="70" h="34">
                      <a:moveTo>
                        <a:pt x="62" y="18"/>
                      </a:moveTo>
                      <a:lnTo>
                        <a:pt x="62" y="18"/>
                      </a:lnTo>
                      <a:lnTo>
                        <a:pt x="52" y="16"/>
                      </a:lnTo>
                      <a:lnTo>
                        <a:pt x="44" y="14"/>
                      </a:lnTo>
                      <a:lnTo>
                        <a:pt x="34" y="6"/>
                      </a:lnTo>
                      <a:lnTo>
                        <a:pt x="30" y="2"/>
                      </a:lnTo>
                      <a:lnTo>
                        <a:pt x="24" y="0"/>
                      </a:lnTo>
                      <a:lnTo>
                        <a:pt x="18" y="2"/>
                      </a:lnTo>
                      <a:lnTo>
                        <a:pt x="8" y="6"/>
                      </a:lnTo>
                      <a:lnTo>
                        <a:pt x="8" y="6"/>
                      </a:lnTo>
                      <a:lnTo>
                        <a:pt x="2" y="8"/>
                      </a:lnTo>
                      <a:lnTo>
                        <a:pt x="0" y="12"/>
                      </a:lnTo>
                      <a:lnTo>
                        <a:pt x="2" y="18"/>
                      </a:lnTo>
                      <a:lnTo>
                        <a:pt x="8" y="28"/>
                      </a:lnTo>
                      <a:lnTo>
                        <a:pt x="8" y="28"/>
                      </a:lnTo>
                      <a:lnTo>
                        <a:pt x="12" y="30"/>
                      </a:lnTo>
                      <a:lnTo>
                        <a:pt x="16" y="32"/>
                      </a:lnTo>
                      <a:lnTo>
                        <a:pt x="26" y="34"/>
                      </a:lnTo>
                      <a:lnTo>
                        <a:pt x="40" y="32"/>
                      </a:lnTo>
                      <a:lnTo>
                        <a:pt x="52" y="30"/>
                      </a:lnTo>
                      <a:lnTo>
                        <a:pt x="62" y="28"/>
                      </a:lnTo>
                      <a:lnTo>
                        <a:pt x="68" y="24"/>
                      </a:lnTo>
                      <a:lnTo>
                        <a:pt x="70" y="22"/>
                      </a:lnTo>
                      <a:lnTo>
                        <a:pt x="70" y="20"/>
                      </a:lnTo>
                      <a:lnTo>
                        <a:pt x="62" y="18"/>
                      </a:lnTo>
                      <a:lnTo>
                        <a:pt x="62" y="18"/>
                      </a:lnTo>
                      <a:close/>
                    </a:path>
                  </a:pathLst>
                </a:custGeom>
                <a:grpFill/>
                <a:ln w="6350">
                  <a:solidFill>
                    <a:srgbClr val="121628"/>
                  </a:solidFill>
                  <a:round/>
                  <a:headEnd/>
                  <a:tailEnd/>
                </a:ln>
              </p:spPr>
              <p:txBody>
                <a:bodyPr/>
                <a:lstStyle/>
                <a:p>
                  <a:endParaRPr lang="da-DK" b="1"/>
                </a:p>
              </p:txBody>
            </p:sp>
            <p:sp>
              <p:nvSpPr>
                <p:cNvPr id="150" name="Freeform 6102">
                  <a:extLst>
                    <a:ext uri="{FF2B5EF4-FFF2-40B4-BE49-F238E27FC236}">
                      <a16:creationId xmlns:a16="http://schemas.microsoft.com/office/drawing/2014/main" id="{375E4F1A-D9BB-4CBC-8765-DA15E81CFE46}"/>
                    </a:ext>
                  </a:extLst>
                </p:cNvPr>
                <p:cNvSpPr>
                  <a:spLocks/>
                </p:cNvSpPr>
                <p:nvPr/>
              </p:nvSpPr>
              <p:spPr bwMode="auto">
                <a:xfrm>
                  <a:off x="1922780" y="1048703"/>
                  <a:ext cx="449580" cy="129540"/>
                </a:xfrm>
                <a:custGeom>
                  <a:avLst/>
                  <a:gdLst/>
                  <a:ahLst/>
                  <a:cxnLst>
                    <a:cxn ang="0">
                      <a:pos x="342" y="198"/>
                    </a:cxn>
                    <a:cxn ang="0">
                      <a:pos x="406" y="202"/>
                    </a:cxn>
                    <a:cxn ang="0">
                      <a:pos x="530" y="198"/>
                    </a:cxn>
                    <a:cxn ang="0">
                      <a:pos x="560" y="176"/>
                    </a:cxn>
                    <a:cxn ang="0">
                      <a:pos x="566" y="188"/>
                    </a:cxn>
                    <a:cxn ang="0">
                      <a:pos x="624" y="200"/>
                    </a:cxn>
                    <a:cxn ang="0">
                      <a:pos x="680" y="190"/>
                    </a:cxn>
                    <a:cxn ang="0">
                      <a:pos x="688" y="174"/>
                    </a:cxn>
                    <a:cxn ang="0">
                      <a:pos x="708" y="168"/>
                    </a:cxn>
                    <a:cxn ang="0">
                      <a:pos x="694" y="158"/>
                    </a:cxn>
                    <a:cxn ang="0">
                      <a:pos x="700" y="144"/>
                    </a:cxn>
                    <a:cxn ang="0">
                      <a:pos x="700" y="126"/>
                    </a:cxn>
                    <a:cxn ang="0">
                      <a:pos x="672" y="110"/>
                    </a:cxn>
                    <a:cxn ang="0">
                      <a:pos x="642" y="104"/>
                    </a:cxn>
                    <a:cxn ang="0">
                      <a:pos x="600" y="96"/>
                    </a:cxn>
                    <a:cxn ang="0">
                      <a:pos x="480" y="110"/>
                    </a:cxn>
                    <a:cxn ang="0">
                      <a:pos x="442" y="126"/>
                    </a:cxn>
                    <a:cxn ang="0">
                      <a:pos x="416" y="122"/>
                    </a:cxn>
                    <a:cxn ang="0">
                      <a:pos x="374" y="120"/>
                    </a:cxn>
                    <a:cxn ang="0">
                      <a:pos x="346" y="114"/>
                    </a:cxn>
                    <a:cxn ang="0">
                      <a:pos x="330" y="110"/>
                    </a:cxn>
                    <a:cxn ang="0">
                      <a:pos x="324" y="124"/>
                    </a:cxn>
                    <a:cxn ang="0">
                      <a:pos x="310" y="116"/>
                    </a:cxn>
                    <a:cxn ang="0">
                      <a:pos x="310" y="102"/>
                    </a:cxn>
                    <a:cxn ang="0">
                      <a:pos x="294" y="84"/>
                    </a:cxn>
                    <a:cxn ang="0">
                      <a:pos x="268" y="84"/>
                    </a:cxn>
                    <a:cxn ang="0">
                      <a:pos x="262" y="76"/>
                    </a:cxn>
                    <a:cxn ang="0">
                      <a:pos x="308" y="74"/>
                    </a:cxn>
                    <a:cxn ang="0">
                      <a:pos x="316" y="66"/>
                    </a:cxn>
                    <a:cxn ang="0">
                      <a:pos x="278" y="52"/>
                    </a:cxn>
                    <a:cxn ang="0">
                      <a:pos x="240" y="34"/>
                    </a:cxn>
                    <a:cxn ang="0">
                      <a:pos x="182" y="36"/>
                    </a:cxn>
                    <a:cxn ang="0">
                      <a:pos x="154" y="30"/>
                    </a:cxn>
                    <a:cxn ang="0">
                      <a:pos x="124" y="10"/>
                    </a:cxn>
                    <a:cxn ang="0">
                      <a:pos x="78" y="6"/>
                    </a:cxn>
                    <a:cxn ang="0">
                      <a:pos x="10" y="0"/>
                    </a:cxn>
                    <a:cxn ang="0">
                      <a:pos x="2" y="12"/>
                    </a:cxn>
                    <a:cxn ang="0">
                      <a:pos x="18" y="32"/>
                    </a:cxn>
                    <a:cxn ang="0">
                      <a:pos x="58" y="52"/>
                    </a:cxn>
                    <a:cxn ang="0">
                      <a:pos x="66" y="66"/>
                    </a:cxn>
                    <a:cxn ang="0">
                      <a:pos x="112" y="66"/>
                    </a:cxn>
                    <a:cxn ang="0">
                      <a:pos x="160" y="60"/>
                    </a:cxn>
                    <a:cxn ang="0">
                      <a:pos x="186" y="84"/>
                    </a:cxn>
                    <a:cxn ang="0">
                      <a:pos x="202" y="98"/>
                    </a:cxn>
                    <a:cxn ang="0">
                      <a:pos x="194" y="120"/>
                    </a:cxn>
                    <a:cxn ang="0">
                      <a:pos x="186" y="142"/>
                    </a:cxn>
                    <a:cxn ang="0">
                      <a:pos x="198" y="154"/>
                    </a:cxn>
                    <a:cxn ang="0">
                      <a:pos x="206" y="182"/>
                    </a:cxn>
                    <a:cxn ang="0">
                      <a:pos x="232" y="190"/>
                    </a:cxn>
                    <a:cxn ang="0">
                      <a:pos x="250" y="186"/>
                    </a:cxn>
                    <a:cxn ang="0">
                      <a:pos x="282" y="198"/>
                    </a:cxn>
                    <a:cxn ang="0">
                      <a:pos x="326" y="188"/>
                    </a:cxn>
                    <a:cxn ang="0">
                      <a:pos x="342" y="188"/>
                    </a:cxn>
                  </a:cxnLst>
                  <a:rect l="0" t="0" r="r" b="b"/>
                  <a:pathLst>
                    <a:path w="708" h="204">
                      <a:moveTo>
                        <a:pt x="342" y="188"/>
                      </a:moveTo>
                      <a:lnTo>
                        <a:pt x="342" y="188"/>
                      </a:lnTo>
                      <a:lnTo>
                        <a:pt x="342" y="196"/>
                      </a:lnTo>
                      <a:lnTo>
                        <a:pt x="342" y="198"/>
                      </a:lnTo>
                      <a:lnTo>
                        <a:pt x="344" y="200"/>
                      </a:lnTo>
                      <a:lnTo>
                        <a:pt x="352" y="202"/>
                      </a:lnTo>
                      <a:lnTo>
                        <a:pt x="364" y="204"/>
                      </a:lnTo>
                      <a:lnTo>
                        <a:pt x="406" y="202"/>
                      </a:lnTo>
                      <a:lnTo>
                        <a:pt x="472" y="202"/>
                      </a:lnTo>
                      <a:lnTo>
                        <a:pt x="472" y="202"/>
                      </a:lnTo>
                      <a:lnTo>
                        <a:pt x="506" y="202"/>
                      </a:lnTo>
                      <a:lnTo>
                        <a:pt x="530" y="198"/>
                      </a:lnTo>
                      <a:lnTo>
                        <a:pt x="546" y="192"/>
                      </a:lnTo>
                      <a:lnTo>
                        <a:pt x="554" y="186"/>
                      </a:lnTo>
                      <a:lnTo>
                        <a:pt x="558" y="180"/>
                      </a:lnTo>
                      <a:lnTo>
                        <a:pt x="560" y="176"/>
                      </a:lnTo>
                      <a:lnTo>
                        <a:pt x="562" y="178"/>
                      </a:lnTo>
                      <a:lnTo>
                        <a:pt x="562" y="184"/>
                      </a:lnTo>
                      <a:lnTo>
                        <a:pt x="562" y="184"/>
                      </a:lnTo>
                      <a:lnTo>
                        <a:pt x="566" y="188"/>
                      </a:lnTo>
                      <a:lnTo>
                        <a:pt x="570" y="190"/>
                      </a:lnTo>
                      <a:lnTo>
                        <a:pt x="584" y="196"/>
                      </a:lnTo>
                      <a:lnTo>
                        <a:pt x="604" y="200"/>
                      </a:lnTo>
                      <a:lnTo>
                        <a:pt x="624" y="200"/>
                      </a:lnTo>
                      <a:lnTo>
                        <a:pt x="646" y="200"/>
                      </a:lnTo>
                      <a:lnTo>
                        <a:pt x="664" y="198"/>
                      </a:lnTo>
                      <a:lnTo>
                        <a:pt x="676" y="192"/>
                      </a:lnTo>
                      <a:lnTo>
                        <a:pt x="680" y="190"/>
                      </a:lnTo>
                      <a:lnTo>
                        <a:pt x="682" y="186"/>
                      </a:lnTo>
                      <a:lnTo>
                        <a:pt x="682" y="186"/>
                      </a:lnTo>
                      <a:lnTo>
                        <a:pt x="684" y="178"/>
                      </a:lnTo>
                      <a:lnTo>
                        <a:pt x="688" y="174"/>
                      </a:lnTo>
                      <a:lnTo>
                        <a:pt x="694" y="172"/>
                      </a:lnTo>
                      <a:lnTo>
                        <a:pt x="700" y="170"/>
                      </a:lnTo>
                      <a:lnTo>
                        <a:pt x="706" y="168"/>
                      </a:lnTo>
                      <a:lnTo>
                        <a:pt x="708" y="168"/>
                      </a:lnTo>
                      <a:lnTo>
                        <a:pt x="708" y="166"/>
                      </a:lnTo>
                      <a:lnTo>
                        <a:pt x="700" y="162"/>
                      </a:lnTo>
                      <a:lnTo>
                        <a:pt x="700" y="162"/>
                      </a:lnTo>
                      <a:lnTo>
                        <a:pt x="694" y="158"/>
                      </a:lnTo>
                      <a:lnTo>
                        <a:pt x="690" y="154"/>
                      </a:lnTo>
                      <a:lnTo>
                        <a:pt x="692" y="152"/>
                      </a:lnTo>
                      <a:lnTo>
                        <a:pt x="696" y="148"/>
                      </a:lnTo>
                      <a:lnTo>
                        <a:pt x="700" y="144"/>
                      </a:lnTo>
                      <a:lnTo>
                        <a:pt x="702" y="140"/>
                      </a:lnTo>
                      <a:lnTo>
                        <a:pt x="704" y="134"/>
                      </a:lnTo>
                      <a:lnTo>
                        <a:pt x="700" y="126"/>
                      </a:lnTo>
                      <a:lnTo>
                        <a:pt x="700" y="126"/>
                      </a:lnTo>
                      <a:lnTo>
                        <a:pt x="694" y="118"/>
                      </a:lnTo>
                      <a:lnTo>
                        <a:pt x="688" y="114"/>
                      </a:lnTo>
                      <a:lnTo>
                        <a:pt x="680" y="112"/>
                      </a:lnTo>
                      <a:lnTo>
                        <a:pt x="672" y="110"/>
                      </a:lnTo>
                      <a:lnTo>
                        <a:pt x="654" y="110"/>
                      </a:lnTo>
                      <a:lnTo>
                        <a:pt x="648" y="108"/>
                      </a:lnTo>
                      <a:lnTo>
                        <a:pt x="642" y="104"/>
                      </a:lnTo>
                      <a:lnTo>
                        <a:pt x="642" y="104"/>
                      </a:lnTo>
                      <a:lnTo>
                        <a:pt x="636" y="98"/>
                      </a:lnTo>
                      <a:lnTo>
                        <a:pt x="626" y="96"/>
                      </a:lnTo>
                      <a:lnTo>
                        <a:pt x="614" y="94"/>
                      </a:lnTo>
                      <a:lnTo>
                        <a:pt x="600" y="96"/>
                      </a:lnTo>
                      <a:lnTo>
                        <a:pt x="560" y="98"/>
                      </a:lnTo>
                      <a:lnTo>
                        <a:pt x="506" y="106"/>
                      </a:lnTo>
                      <a:lnTo>
                        <a:pt x="506" y="106"/>
                      </a:lnTo>
                      <a:lnTo>
                        <a:pt x="480" y="110"/>
                      </a:lnTo>
                      <a:lnTo>
                        <a:pt x="464" y="114"/>
                      </a:lnTo>
                      <a:lnTo>
                        <a:pt x="454" y="120"/>
                      </a:lnTo>
                      <a:lnTo>
                        <a:pt x="446" y="124"/>
                      </a:lnTo>
                      <a:lnTo>
                        <a:pt x="442" y="126"/>
                      </a:lnTo>
                      <a:lnTo>
                        <a:pt x="438" y="128"/>
                      </a:lnTo>
                      <a:lnTo>
                        <a:pt x="430" y="126"/>
                      </a:lnTo>
                      <a:lnTo>
                        <a:pt x="416" y="122"/>
                      </a:lnTo>
                      <a:lnTo>
                        <a:pt x="416" y="122"/>
                      </a:lnTo>
                      <a:lnTo>
                        <a:pt x="402" y="118"/>
                      </a:lnTo>
                      <a:lnTo>
                        <a:pt x="390" y="118"/>
                      </a:lnTo>
                      <a:lnTo>
                        <a:pt x="382" y="118"/>
                      </a:lnTo>
                      <a:lnTo>
                        <a:pt x="374" y="120"/>
                      </a:lnTo>
                      <a:lnTo>
                        <a:pt x="368" y="122"/>
                      </a:lnTo>
                      <a:lnTo>
                        <a:pt x="362" y="122"/>
                      </a:lnTo>
                      <a:lnTo>
                        <a:pt x="354" y="120"/>
                      </a:lnTo>
                      <a:lnTo>
                        <a:pt x="346" y="114"/>
                      </a:lnTo>
                      <a:lnTo>
                        <a:pt x="346" y="114"/>
                      </a:lnTo>
                      <a:lnTo>
                        <a:pt x="338" y="110"/>
                      </a:lnTo>
                      <a:lnTo>
                        <a:pt x="332" y="108"/>
                      </a:lnTo>
                      <a:lnTo>
                        <a:pt x="330" y="110"/>
                      </a:lnTo>
                      <a:lnTo>
                        <a:pt x="328" y="114"/>
                      </a:lnTo>
                      <a:lnTo>
                        <a:pt x="328" y="118"/>
                      </a:lnTo>
                      <a:lnTo>
                        <a:pt x="326" y="122"/>
                      </a:lnTo>
                      <a:lnTo>
                        <a:pt x="324" y="124"/>
                      </a:lnTo>
                      <a:lnTo>
                        <a:pt x="318" y="122"/>
                      </a:lnTo>
                      <a:lnTo>
                        <a:pt x="318" y="122"/>
                      </a:lnTo>
                      <a:lnTo>
                        <a:pt x="312" y="118"/>
                      </a:lnTo>
                      <a:lnTo>
                        <a:pt x="310" y="116"/>
                      </a:lnTo>
                      <a:lnTo>
                        <a:pt x="310" y="112"/>
                      </a:lnTo>
                      <a:lnTo>
                        <a:pt x="310" y="110"/>
                      </a:lnTo>
                      <a:lnTo>
                        <a:pt x="312" y="106"/>
                      </a:lnTo>
                      <a:lnTo>
                        <a:pt x="310" y="102"/>
                      </a:lnTo>
                      <a:lnTo>
                        <a:pt x="308" y="96"/>
                      </a:lnTo>
                      <a:lnTo>
                        <a:pt x="300" y="90"/>
                      </a:lnTo>
                      <a:lnTo>
                        <a:pt x="300" y="90"/>
                      </a:lnTo>
                      <a:lnTo>
                        <a:pt x="294" y="84"/>
                      </a:lnTo>
                      <a:lnTo>
                        <a:pt x="286" y="82"/>
                      </a:lnTo>
                      <a:lnTo>
                        <a:pt x="280" y="82"/>
                      </a:lnTo>
                      <a:lnTo>
                        <a:pt x="276" y="82"/>
                      </a:lnTo>
                      <a:lnTo>
                        <a:pt x="268" y="84"/>
                      </a:lnTo>
                      <a:lnTo>
                        <a:pt x="266" y="82"/>
                      </a:lnTo>
                      <a:lnTo>
                        <a:pt x="264" y="78"/>
                      </a:lnTo>
                      <a:lnTo>
                        <a:pt x="264" y="78"/>
                      </a:lnTo>
                      <a:lnTo>
                        <a:pt x="262" y="76"/>
                      </a:lnTo>
                      <a:lnTo>
                        <a:pt x="264" y="74"/>
                      </a:lnTo>
                      <a:lnTo>
                        <a:pt x="270" y="72"/>
                      </a:lnTo>
                      <a:lnTo>
                        <a:pt x="290" y="72"/>
                      </a:lnTo>
                      <a:lnTo>
                        <a:pt x="308" y="74"/>
                      </a:lnTo>
                      <a:lnTo>
                        <a:pt x="314" y="72"/>
                      </a:lnTo>
                      <a:lnTo>
                        <a:pt x="316" y="70"/>
                      </a:lnTo>
                      <a:lnTo>
                        <a:pt x="316" y="66"/>
                      </a:lnTo>
                      <a:lnTo>
                        <a:pt x="316" y="66"/>
                      </a:lnTo>
                      <a:lnTo>
                        <a:pt x="314" y="62"/>
                      </a:lnTo>
                      <a:lnTo>
                        <a:pt x="308" y="58"/>
                      </a:lnTo>
                      <a:lnTo>
                        <a:pt x="296" y="56"/>
                      </a:lnTo>
                      <a:lnTo>
                        <a:pt x="278" y="52"/>
                      </a:lnTo>
                      <a:lnTo>
                        <a:pt x="268" y="48"/>
                      </a:lnTo>
                      <a:lnTo>
                        <a:pt x="258" y="44"/>
                      </a:lnTo>
                      <a:lnTo>
                        <a:pt x="258" y="44"/>
                      </a:lnTo>
                      <a:lnTo>
                        <a:pt x="240" y="34"/>
                      </a:lnTo>
                      <a:lnTo>
                        <a:pt x="232" y="32"/>
                      </a:lnTo>
                      <a:lnTo>
                        <a:pt x="224" y="30"/>
                      </a:lnTo>
                      <a:lnTo>
                        <a:pt x="204" y="32"/>
                      </a:lnTo>
                      <a:lnTo>
                        <a:pt x="182" y="36"/>
                      </a:lnTo>
                      <a:lnTo>
                        <a:pt x="182" y="36"/>
                      </a:lnTo>
                      <a:lnTo>
                        <a:pt x="170" y="36"/>
                      </a:lnTo>
                      <a:lnTo>
                        <a:pt x="162" y="34"/>
                      </a:lnTo>
                      <a:lnTo>
                        <a:pt x="154" y="30"/>
                      </a:lnTo>
                      <a:lnTo>
                        <a:pt x="148" y="24"/>
                      </a:lnTo>
                      <a:lnTo>
                        <a:pt x="136" y="14"/>
                      </a:lnTo>
                      <a:lnTo>
                        <a:pt x="130" y="10"/>
                      </a:lnTo>
                      <a:lnTo>
                        <a:pt x="124" y="10"/>
                      </a:lnTo>
                      <a:lnTo>
                        <a:pt x="124" y="10"/>
                      </a:lnTo>
                      <a:lnTo>
                        <a:pt x="114" y="10"/>
                      </a:lnTo>
                      <a:lnTo>
                        <a:pt x="104" y="10"/>
                      </a:lnTo>
                      <a:lnTo>
                        <a:pt x="78" y="6"/>
                      </a:lnTo>
                      <a:lnTo>
                        <a:pt x="48" y="2"/>
                      </a:lnTo>
                      <a:lnTo>
                        <a:pt x="14" y="0"/>
                      </a:lnTo>
                      <a:lnTo>
                        <a:pt x="14" y="0"/>
                      </a:lnTo>
                      <a:lnTo>
                        <a:pt x="10" y="0"/>
                      </a:lnTo>
                      <a:lnTo>
                        <a:pt x="4" y="2"/>
                      </a:lnTo>
                      <a:lnTo>
                        <a:pt x="2" y="4"/>
                      </a:lnTo>
                      <a:lnTo>
                        <a:pt x="0" y="8"/>
                      </a:lnTo>
                      <a:lnTo>
                        <a:pt x="2" y="12"/>
                      </a:lnTo>
                      <a:lnTo>
                        <a:pt x="4" y="18"/>
                      </a:lnTo>
                      <a:lnTo>
                        <a:pt x="10" y="24"/>
                      </a:lnTo>
                      <a:lnTo>
                        <a:pt x="18" y="32"/>
                      </a:lnTo>
                      <a:lnTo>
                        <a:pt x="18" y="32"/>
                      </a:lnTo>
                      <a:lnTo>
                        <a:pt x="26" y="38"/>
                      </a:lnTo>
                      <a:lnTo>
                        <a:pt x="36" y="42"/>
                      </a:lnTo>
                      <a:lnTo>
                        <a:pt x="50" y="48"/>
                      </a:lnTo>
                      <a:lnTo>
                        <a:pt x="58" y="52"/>
                      </a:lnTo>
                      <a:lnTo>
                        <a:pt x="62" y="56"/>
                      </a:lnTo>
                      <a:lnTo>
                        <a:pt x="62" y="60"/>
                      </a:lnTo>
                      <a:lnTo>
                        <a:pt x="62" y="60"/>
                      </a:lnTo>
                      <a:lnTo>
                        <a:pt x="66" y="66"/>
                      </a:lnTo>
                      <a:lnTo>
                        <a:pt x="70" y="68"/>
                      </a:lnTo>
                      <a:lnTo>
                        <a:pt x="78" y="70"/>
                      </a:lnTo>
                      <a:lnTo>
                        <a:pt x="88" y="70"/>
                      </a:lnTo>
                      <a:lnTo>
                        <a:pt x="112" y="66"/>
                      </a:lnTo>
                      <a:lnTo>
                        <a:pt x="138" y="60"/>
                      </a:lnTo>
                      <a:lnTo>
                        <a:pt x="138" y="60"/>
                      </a:lnTo>
                      <a:lnTo>
                        <a:pt x="150" y="60"/>
                      </a:lnTo>
                      <a:lnTo>
                        <a:pt x="160" y="60"/>
                      </a:lnTo>
                      <a:lnTo>
                        <a:pt x="166" y="62"/>
                      </a:lnTo>
                      <a:lnTo>
                        <a:pt x="170" y="66"/>
                      </a:lnTo>
                      <a:lnTo>
                        <a:pt x="180" y="78"/>
                      </a:lnTo>
                      <a:lnTo>
                        <a:pt x="186" y="84"/>
                      </a:lnTo>
                      <a:lnTo>
                        <a:pt x="194" y="90"/>
                      </a:lnTo>
                      <a:lnTo>
                        <a:pt x="194" y="90"/>
                      </a:lnTo>
                      <a:lnTo>
                        <a:pt x="198" y="94"/>
                      </a:lnTo>
                      <a:lnTo>
                        <a:pt x="202" y="98"/>
                      </a:lnTo>
                      <a:lnTo>
                        <a:pt x="202" y="102"/>
                      </a:lnTo>
                      <a:lnTo>
                        <a:pt x="202" y="106"/>
                      </a:lnTo>
                      <a:lnTo>
                        <a:pt x="200" y="114"/>
                      </a:lnTo>
                      <a:lnTo>
                        <a:pt x="194" y="120"/>
                      </a:lnTo>
                      <a:lnTo>
                        <a:pt x="190" y="128"/>
                      </a:lnTo>
                      <a:lnTo>
                        <a:pt x="186" y="134"/>
                      </a:lnTo>
                      <a:lnTo>
                        <a:pt x="184" y="140"/>
                      </a:lnTo>
                      <a:lnTo>
                        <a:pt x="186" y="142"/>
                      </a:lnTo>
                      <a:lnTo>
                        <a:pt x="190" y="144"/>
                      </a:lnTo>
                      <a:lnTo>
                        <a:pt x="190" y="144"/>
                      </a:lnTo>
                      <a:lnTo>
                        <a:pt x="196" y="150"/>
                      </a:lnTo>
                      <a:lnTo>
                        <a:pt x="198" y="154"/>
                      </a:lnTo>
                      <a:lnTo>
                        <a:pt x="200" y="164"/>
                      </a:lnTo>
                      <a:lnTo>
                        <a:pt x="200" y="170"/>
                      </a:lnTo>
                      <a:lnTo>
                        <a:pt x="202" y="176"/>
                      </a:lnTo>
                      <a:lnTo>
                        <a:pt x="206" y="182"/>
                      </a:lnTo>
                      <a:lnTo>
                        <a:pt x="216" y="186"/>
                      </a:lnTo>
                      <a:lnTo>
                        <a:pt x="216" y="186"/>
                      </a:lnTo>
                      <a:lnTo>
                        <a:pt x="224" y="190"/>
                      </a:lnTo>
                      <a:lnTo>
                        <a:pt x="232" y="190"/>
                      </a:lnTo>
                      <a:lnTo>
                        <a:pt x="236" y="190"/>
                      </a:lnTo>
                      <a:lnTo>
                        <a:pt x="240" y="188"/>
                      </a:lnTo>
                      <a:lnTo>
                        <a:pt x="244" y="186"/>
                      </a:lnTo>
                      <a:lnTo>
                        <a:pt x="250" y="186"/>
                      </a:lnTo>
                      <a:lnTo>
                        <a:pt x="260" y="188"/>
                      </a:lnTo>
                      <a:lnTo>
                        <a:pt x="274" y="194"/>
                      </a:lnTo>
                      <a:lnTo>
                        <a:pt x="274" y="194"/>
                      </a:lnTo>
                      <a:lnTo>
                        <a:pt x="282" y="198"/>
                      </a:lnTo>
                      <a:lnTo>
                        <a:pt x="290" y="198"/>
                      </a:lnTo>
                      <a:lnTo>
                        <a:pt x="304" y="198"/>
                      </a:lnTo>
                      <a:lnTo>
                        <a:pt x="316" y="194"/>
                      </a:lnTo>
                      <a:lnTo>
                        <a:pt x="326" y="188"/>
                      </a:lnTo>
                      <a:lnTo>
                        <a:pt x="340" y="180"/>
                      </a:lnTo>
                      <a:lnTo>
                        <a:pt x="342" y="180"/>
                      </a:lnTo>
                      <a:lnTo>
                        <a:pt x="342" y="180"/>
                      </a:lnTo>
                      <a:lnTo>
                        <a:pt x="342" y="188"/>
                      </a:lnTo>
                      <a:lnTo>
                        <a:pt x="342" y="188"/>
                      </a:lnTo>
                      <a:close/>
                    </a:path>
                  </a:pathLst>
                </a:custGeom>
                <a:grpFill/>
                <a:ln w="6350">
                  <a:solidFill>
                    <a:srgbClr val="121628"/>
                  </a:solidFill>
                  <a:round/>
                  <a:headEnd/>
                  <a:tailEnd/>
                </a:ln>
              </p:spPr>
              <p:txBody>
                <a:bodyPr/>
                <a:lstStyle/>
                <a:p>
                  <a:endParaRPr lang="da-DK" b="1"/>
                </a:p>
              </p:txBody>
            </p:sp>
            <p:sp>
              <p:nvSpPr>
                <p:cNvPr id="151" name="Freeform 6103">
                  <a:extLst>
                    <a:ext uri="{FF2B5EF4-FFF2-40B4-BE49-F238E27FC236}">
                      <a16:creationId xmlns:a16="http://schemas.microsoft.com/office/drawing/2014/main" id="{99D1050D-2870-4015-BE18-E6EA86058B48}"/>
                    </a:ext>
                  </a:extLst>
                </p:cNvPr>
                <p:cNvSpPr>
                  <a:spLocks/>
                </p:cNvSpPr>
                <p:nvPr/>
              </p:nvSpPr>
              <p:spPr bwMode="auto">
                <a:xfrm>
                  <a:off x="1936750" y="1119823"/>
                  <a:ext cx="81280" cy="49530"/>
                </a:xfrm>
                <a:custGeom>
                  <a:avLst/>
                  <a:gdLst/>
                  <a:ahLst/>
                  <a:cxnLst>
                    <a:cxn ang="0">
                      <a:pos x="94" y="78"/>
                    </a:cxn>
                    <a:cxn ang="0">
                      <a:pos x="94" y="78"/>
                    </a:cxn>
                    <a:cxn ang="0">
                      <a:pos x="110" y="76"/>
                    </a:cxn>
                    <a:cxn ang="0">
                      <a:pos x="120" y="72"/>
                    </a:cxn>
                    <a:cxn ang="0">
                      <a:pos x="126" y="66"/>
                    </a:cxn>
                    <a:cxn ang="0">
                      <a:pos x="128" y="58"/>
                    </a:cxn>
                    <a:cxn ang="0">
                      <a:pos x="126" y="48"/>
                    </a:cxn>
                    <a:cxn ang="0">
                      <a:pos x="120" y="38"/>
                    </a:cxn>
                    <a:cxn ang="0">
                      <a:pos x="114" y="28"/>
                    </a:cxn>
                    <a:cxn ang="0">
                      <a:pos x="104" y="16"/>
                    </a:cxn>
                    <a:cxn ang="0">
                      <a:pos x="104" y="16"/>
                    </a:cxn>
                    <a:cxn ang="0">
                      <a:pos x="92" y="8"/>
                    </a:cxn>
                    <a:cxn ang="0">
                      <a:pos x="80" y="2"/>
                    </a:cxn>
                    <a:cxn ang="0">
                      <a:pos x="68" y="0"/>
                    </a:cxn>
                    <a:cxn ang="0">
                      <a:pos x="58" y="0"/>
                    </a:cxn>
                    <a:cxn ang="0">
                      <a:pos x="46" y="2"/>
                    </a:cxn>
                    <a:cxn ang="0">
                      <a:pos x="34" y="8"/>
                    </a:cxn>
                    <a:cxn ang="0">
                      <a:pos x="24" y="14"/>
                    </a:cxn>
                    <a:cxn ang="0">
                      <a:pos x="16" y="24"/>
                    </a:cxn>
                    <a:cxn ang="0">
                      <a:pos x="16" y="24"/>
                    </a:cxn>
                    <a:cxn ang="0">
                      <a:pos x="6" y="36"/>
                    </a:cxn>
                    <a:cxn ang="0">
                      <a:pos x="2" y="42"/>
                    </a:cxn>
                    <a:cxn ang="0">
                      <a:pos x="0" y="48"/>
                    </a:cxn>
                    <a:cxn ang="0">
                      <a:pos x="0" y="52"/>
                    </a:cxn>
                    <a:cxn ang="0">
                      <a:pos x="4" y="56"/>
                    </a:cxn>
                    <a:cxn ang="0">
                      <a:pos x="10" y="58"/>
                    </a:cxn>
                    <a:cxn ang="0">
                      <a:pos x="22" y="60"/>
                    </a:cxn>
                    <a:cxn ang="0">
                      <a:pos x="22" y="60"/>
                    </a:cxn>
                    <a:cxn ang="0">
                      <a:pos x="32" y="62"/>
                    </a:cxn>
                    <a:cxn ang="0">
                      <a:pos x="40" y="64"/>
                    </a:cxn>
                    <a:cxn ang="0">
                      <a:pos x="54" y="70"/>
                    </a:cxn>
                    <a:cxn ang="0">
                      <a:pos x="68" y="76"/>
                    </a:cxn>
                    <a:cxn ang="0">
                      <a:pos x="80" y="76"/>
                    </a:cxn>
                    <a:cxn ang="0">
                      <a:pos x="94" y="78"/>
                    </a:cxn>
                    <a:cxn ang="0">
                      <a:pos x="94" y="78"/>
                    </a:cxn>
                  </a:cxnLst>
                  <a:rect l="0" t="0" r="r" b="b"/>
                  <a:pathLst>
                    <a:path w="128" h="78">
                      <a:moveTo>
                        <a:pt x="94" y="78"/>
                      </a:moveTo>
                      <a:lnTo>
                        <a:pt x="94" y="78"/>
                      </a:lnTo>
                      <a:lnTo>
                        <a:pt x="110" y="76"/>
                      </a:lnTo>
                      <a:lnTo>
                        <a:pt x="120" y="72"/>
                      </a:lnTo>
                      <a:lnTo>
                        <a:pt x="126" y="66"/>
                      </a:lnTo>
                      <a:lnTo>
                        <a:pt x="128" y="58"/>
                      </a:lnTo>
                      <a:lnTo>
                        <a:pt x="126" y="48"/>
                      </a:lnTo>
                      <a:lnTo>
                        <a:pt x="120" y="38"/>
                      </a:lnTo>
                      <a:lnTo>
                        <a:pt x="114" y="28"/>
                      </a:lnTo>
                      <a:lnTo>
                        <a:pt x="104" y="16"/>
                      </a:lnTo>
                      <a:lnTo>
                        <a:pt x="104" y="16"/>
                      </a:lnTo>
                      <a:lnTo>
                        <a:pt x="92" y="8"/>
                      </a:lnTo>
                      <a:lnTo>
                        <a:pt x="80" y="2"/>
                      </a:lnTo>
                      <a:lnTo>
                        <a:pt x="68" y="0"/>
                      </a:lnTo>
                      <a:lnTo>
                        <a:pt x="58" y="0"/>
                      </a:lnTo>
                      <a:lnTo>
                        <a:pt x="46" y="2"/>
                      </a:lnTo>
                      <a:lnTo>
                        <a:pt x="34" y="8"/>
                      </a:lnTo>
                      <a:lnTo>
                        <a:pt x="24" y="14"/>
                      </a:lnTo>
                      <a:lnTo>
                        <a:pt x="16" y="24"/>
                      </a:lnTo>
                      <a:lnTo>
                        <a:pt x="16" y="24"/>
                      </a:lnTo>
                      <a:lnTo>
                        <a:pt x="6" y="36"/>
                      </a:lnTo>
                      <a:lnTo>
                        <a:pt x="2" y="42"/>
                      </a:lnTo>
                      <a:lnTo>
                        <a:pt x="0" y="48"/>
                      </a:lnTo>
                      <a:lnTo>
                        <a:pt x="0" y="52"/>
                      </a:lnTo>
                      <a:lnTo>
                        <a:pt x="4" y="56"/>
                      </a:lnTo>
                      <a:lnTo>
                        <a:pt x="10" y="58"/>
                      </a:lnTo>
                      <a:lnTo>
                        <a:pt x="22" y="60"/>
                      </a:lnTo>
                      <a:lnTo>
                        <a:pt x="22" y="60"/>
                      </a:lnTo>
                      <a:lnTo>
                        <a:pt x="32" y="62"/>
                      </a:lnTo>
                      <a:lnTo>
                        <a:pt x="40" y="64"/>
                      </a:lnTo>
                      <a:lnTo>
                        <a:pt x="54" y="70"/>
                      </a:lnTo>
                      <a:lnTo>
                        <a:pt x="68" y="76"/>
                      </a:lnTo>
                      <a:lnTo>
                        <a:pt x="80" y="76"/>
                      </a:lnTo>
                      <a:lnTo>
                        <a:pt x="94" y="78"/>
                      </a:lnTo>
                      <a:lnTo>
                        <a:pt x="94" y="78"/>
                      </a:lnTo>
                      <a:close/>
                    </a:path>
                  </a:pathLst>
                </a:custGeom>
                <a:grpFill/>
                <a:ln w="6350">
                  <a:solidFill>
                    <a:srgbClr val="121628"/>
                  </a:solidFill>
                  <a:round/>
                  <a:headEnd/>
                  <a:tailEnd/>
                </a:ln>
              </p:spPr>
              <p:txBody>
                <a:bodyPr/>
                <a:lstStyle/>
                <a:p>
                  <a:endParaRPr lang="da-DK" b="1"/>
                </a:p>
              </p:txBody>
            </p:sp>
            <p:sp>
              <p:nvSpPr>
                <p:cNvPr id="152" name="Freeform 6104">
                  <a:extLst>
                    <a:ext uri="{FF2B5EF4-FFF2-40B4-BE49-F238E27FC236}">
                      <a16:creationId xmlns:a16="http://schemas.microsoft.com/office/drawing/2014/main" id="{F1142F7A-F87A-4A00-98A2-5E3B1F4545AB}"/>
                    </a:ext>
                  </a:extLst>
                </p:cNvPr>
                <p:cNvSpPr>
                  <a:spLocks/>
                </p:cNvSpPr>
                <p:nvPr/>
              </p:nvSpPr>
              <p:spPr bwMode="auto">
                <a:xfrm>
                  <a:off x="1940560" y="1010603"/>
                  <a:ext cx="80010" cy="19050"/>
                </a:xfrm>
                <a:custGeom>
                  <a:avLst/>
                  <a:gdLst/>
                  <a:ahLst/>
                  <a:cxnLst>
                    <a:cxn ang="0">
                      <a:pos x="92" y="28"/>
                    </a:cxn>
                    <a:cxn ang="0">
                      <a:pos x="92" y="28"/>
                    </a:cxn>
                    <a:cxn ang="0">
                      <a:pos x="108" y="28"/>
                    </a:cxn>
                    <a:cxn ang="0">
                      <a:pos x="120" y="26"/>
                    </a:cxn>
                    <a:cxn ang="0">
                      <a:pos x="124" y="22"/>
                    </a:cxn>
                    <a:cxn ang="0">
                      <a:pos x="126" y="20"/>
                    </a:cxn>
                    <a:cxn ang="0">
                      <a:pos x="126" y="16"/>
                    </a:cxn>
                    <a:cxn ang="0">
                      <a:pos x="122" y="12"/>
                    </a:cxn>
                    <a:cxn ang="0">
                      <a:pos x="112" y="8"/>
                    </a:cxn>
                    <a:cxn ang="0">
                      <a:pos x="100" y="4"/>
                    </a:cxn>
                    <a:cxn ang="0">
                      <a:pos x="82" y="2"/>
                    </a:cxn>
                    <a:cxn ang="0">
                      <a:pos x="82" y="2"/>
                    </a:cxn>
                    <a:cxn ang="0">
                      <a:pos x="48" y="0"/>
                    </a:cxn>
                    <a:cxn ang="0">
                      <a:pos x="22" y="4"/>
                    </a:cxn>
                    <a:cxn ang="0">
                      <a:pos x="14" y="6"/>
                    </a:cxn>
                    <a:cxn ang="0">
                      <a:pos x="6" y="8"/>
                    </a:cxn>
                    <a:cxn ang="0">
                      <a:pos x="2" y="12"/>
                    </a:cxn>
                    <a:cxn ang="0">
                      <a:pos x="0" y="18"/>
                    </a:cxn>
                    <a:cxn ang="0">
                      <a:pos x="0" y="18"/>
                    </a:cxn>
                    <a:cxn ang="0">
                      <a:pos x="2" y="24"/>
                    </a:cxn>
                    <a:cxn ang="0">
                      <a:pos x="6" y="26"/>
                    </a:cxn>
                    <a:cxn ang="0">
                      <a:pos x="16" y="28"/>
                    </a:cxn>
                    <a:cxn ang="0">
                      <a:pos x="26" y="30"/>
                    </a:cxn>
                    <a:cxn ang="0">
                      <a:pos x="56" y="28"/>
                    </a:cxn>
                    <a:cxn ang="0">
                      <a:pos x="92" y="28"/>
                    </a:cxn>
                    <a:cxn ang="0">
                      <a:pos x="92" y="28"/>
                    </a:cxn>
                  </a:cxnLst>
                  <a:rect l="0" t="0" r="r" b="b"/>
                  <a:pathLst>
                    <a:path w="126" h="30">
                      <a:moveTo>
                        <a:pt x="92" y="28"/>
                      </a:moveTo>
                      <a:lnTo>
                        <a:pt x="92" y="28"/>
                      </a:lnTo>
                      <a:lnTo>
                        <a:pt x="108" y="28"/>
                      </a:lnTo>
                      <a:lnTo>
                        <a:pt x="120" y="26"/>
                      </a:lnTo>
                      <a:lnTo>
                        <a:pt x="124" y="22"/>
                      </a:lnTo>
                      <a:lnTo>
                        <a:pt x="126" y="20"/>
                      </a:lnTo>
                      <a:lnTo>
                        <a:pt x="126" y="16"/>
                      </a:lnTo>
                      <a:lnTo>
                        <a:pt x="122" y="12"/>
                      </a:lnTo>
                      <a:lnTo>
                        <a:pt x="112" y="8"/>
                      </a:lnTo>
                      <a:lnTo>
                        <a:pt x="100" y="4"/>
                      </a:lnTo>
                      <a:lnTo>
                        <a:pt x="82" y="2"/>
                      </a:lnTo>
                      <a:lnTo>
                        <a:pt x="82" y="2"/>
                      </a:lnTo>
                      <a:lnTo>
                        <a:pt x="48" y="0"/>
                      </a:lnTo>
                      <a:lnTo>
                        <a:pt x="22" y="4"/>
                      </a:lnTo>
                      <a:lnTo>
                        <a:pt x="14" y="6"/>
                      </a:lnTo>
                      <a:lnTo>
                        <a:pt x="6" y="8"/>
                      </a:lnTo>
                      <a:lnTo>
                        <a:pt x="2" y="12"/>
                      </a:lnTo>
                      <a:lnTo>
                        <a:pt x="0" y="18"/>
                      </a:lnTo>
                      <a:lnTo>
                        <a:pt x="0" y="18"/>
                      </a:lnTo>
                      <a:lnTo>
                        <a:pt x="2" y="24"/>
                      </a:lnTo>
                      <a:lnTo>
                        <a:pt x="6" y="26"/>
                      </a:lnTo>
                      <a:lnTo>
                        <a:pt x="16" y="28"/>
                      </a:lnTo>
                      <a:lnTo>
                        <a:pt x="26" y="30"/>
                      </a:lnTo>
                      <a:lnTo>
                        <a:pt x="56" y="28"/>
                      </a:lnTo>
                      <a:lnTo>
                        <a:pt x="92" y="28"/>
                      </a:lnTo>
                      <a:lnTo>
                        <a:pt x="92" y="28"/>
                      </a:lnTo>
                      <a:close/>
                    </a:path>
                  </a:pathLst>
                </a:custGeom>
                <a:grpFill/>
                <a:ln w="6350">
                  <a:solidFill>
                    <a:srgbClr val="121628"/>
                  </a:solidFill>
                  <a:round/>
                  <a:headEnd/>
                  <a:tailEnd/>
                </a:ln>
              </p:spPr>
              <p:txBody>
                <a:bodyPr/>
                <a:lstStyle/>
                <a:p>
                  <a:endParaRPr lang="da-DK" b="1"/>
                </a:p>
              </p:txBody>
            </p:sp>
            <p:sp>
              <p:nvSpPr>
                <p:cNvPr id="153" name="Freeform 6105">
                  <a:extLst>
                    <a:ext uri="{FF2B5EF4-FFF2-40B4-BE49-F238E27FC236}">
                      <a16:creationId xmlns:a16="http://schemas.microsoft.com/office/drawing/2014/main" id="{5602E017-38A0-44B7-9E83-42E6A9187F9D}"/>
                    </a:ext>
                  </a:extLst>
                </p:cNvPr>
                <p:cNvSpPr>
                  <a:spLocks/>
                </p:cNvSpPr>
                <p:nvPr/>
              </p:nvSpPr>
              <p:spPr bwMode="auto">
                <a:xfrm>
                  <a:off x="2194560" y="944563"/>
                  <a:ext cx="34290" cy="12700"/>
                </a:xfrm>
                <a:custGeom>
                  <a:avLst/>
                  <a:gdLst/>
                  <a:ahLst/>
                  <a:cxnLst>
                    <a:cxn ang="0">
                      <a:pos x="54" y="4"/>
                    </a:cxn>
                    <a:cxn ang="0">
                      <a:pos x="54" y="4"/>
                    </a:cxn>
                    <a:cxn ang="0">
                      <a:pos x="54" y="2"/>
                    </a:cxn>
                    <a:cxn ang="0">
                      <a:pos x="50" y="0"/>
                    </a:cxn>
                    <a:cxn ang="0">
                      <a:pos x="36" y="0"/>
                    </a:cxn>
                    <a:cxn ang="0">
                      <a:pos x="18" y="6"/>
                    </a:cxn>
                    <a:cxn ang="0">
                      <a:pos x="8" y="10"/>
                    </a:cxn>
                    <a:cxn ang="0">
                      <a:pos x="2" y="14"/>
                    </a:cxn>
                    <a:cxn ang="0">
                      <a:pos x="2" y="14"/>
                    </a:cxn>
                    <a:cxn ang="0">
                      <a:pos x="0" y="18"/>
                    </a:cxn>
                    <a:cxn ang="0">
                      <a:pos x="4" y="20"/>
                    </a:cxn>
                    <a:cxn ang="0">
                      <a:pos x="20" y="18"/>
                    </a:cxn>
                    <a:cxn ang="0">
                      <a:pos x="42" y="12"/>
                    </a:cxn>
                    <a:cxn ang="0">
                      <a:pos x="50" y="8"/>
                    </a:cxn>
                    <a:cxn ang="0">
                      <a:pos x="54" y="4"/>
                    </a:cxn>
                    <a:cxn ang="0">
                      <a:pos x="54" y="4"/>
                    </a:cxn>
                  </a:cxnLst>
                  <a:rect l="0" t="0" r="r" b="b"/>
                  <a:pathLst>
                    <a:path w="54" h="20">
                      <a:moveTo>
                        <a:pt x="54" y="4"/>
                      </a:moveTo>
                      <a:lnTo>
                        <a:pt x="54" y="4"/>
                      </a:lnTo>
                      <a:lnTo>
                        <a:pt x="54" y="2"/>
                      </a:lnTo>
                      <a:lnTo>
                        <a:pt x="50" y="0"/>
                      </a:lnTo>
                      <a:lnTo>
                        <a:pt x="36" y="0"/>
                      </a:lnTo>
                      <a:lnTo>
                        <a:pt x="18" y="6"/>
                      </a:lnTo>
                      <a:lnTo>
                        <a:pt x="8" y="10"/>
                      </a:lnTo>
                      <a:lnTo>
                        <a:pt x="2" y="14"/>
                      </a:lnTo>
                      <a:lnTo>
                        <a:pt x="2" y="14"/>
                      </a:lnTo>
                      <a:lnTo>
                        <a:pt x="0" y="18"/>
                      </a:lnTo>
                      <a:lnTo>
                        <a:pt x="4" y="20"/>
                      </a:lnTo>
                      <a:lnTo>
                        <a:pt x="20" y="18"/>
                      </a:lnTo>
                      <a:lnTo>
                        <a:pt x="42" y="12"/>
                      </a:lnTo>
                      <a:lnTo>
                        <a:pt x="50" y="8"/>
                      </a:lnTo>
                      <a:lnTo>
                        <a:pt x="54" y="4"/>
                      </a:lnTo>
                      <a:lnTo>
                        <a:pt x="54" y="4"/>
                      </a:lnTo>
                      <a:close/>
                    </a:path>
                  </a:pathLst>
                </a:custGeom>
                <a:grpFill/>
                <a:ln w="6350">
                  <a:solidFill>
                    <a:srgbClr val="121628"/>
                  </a:solidFill>
                  <a:round/>
                  <a:headEnd/>
                  <a:tailEnd/>
                </a:ln>
              </p:spPr>
              <p:txBody>
                <a:bodyPr/>
                <a:lstStyle/>
                <a:p>
                  <a:endParaRPr lang="da-DK" b="1"/>
                </a:p>
              </p:txBody>
            </p:sp>
            <p:sp>
              <p:nvSpPr>
                <p:cNvPr id="154" name="Freeform 6106">
                  <a:extLst>
                    <a:ext uri="{FF2B5EF4-FFF2-40B4-BE49-F238E27FC236}">
                      <a16:creationId xmlns:a16="http://schemas.microsoft.com/office/drawing/2014/main" id="{6097D117-1CFD-4595-B5F7-67244D3947EE}"/>
                    </a:ext>
                  </a:extLst>
                </p:cNvPr>
                <p:cNvSpPr>
                  <a:spLocks/>
                </p:cNvSpPr>
                <p:nvPr/>
              </p:nvSpPr>
              <p:spPr bwMode="auto">
                <a:xfrm>
                  <a:off x="2057400" y="727393"/>
                  <a:ext cx="784860" cy="367030"/>
                </a:xfrm>
                <a:custGeom>
                  <a:avLst/>
                  <a:gdLst/>
                  <a:ahLst/>
                  <a:cxnLst>
                    <a:cxn ang="0">
                      <a:pos x="68" y="162"/>
                    </a:cxn>
                    <a:cxn ang="0">
                      <a:pos x="122" y="204"/>
                    </a:cxn>
                    <a:cxn ang="0">
                      <a:pos x="246" y="182"/>
                    </a:cxn>
                    <a:cxn ang="0">
                      <a:pos x="202" y="210"/>
                    </a:cxn>
                    <a:cxn ang="0">
                      <a:pos x="334" y="210"/>
                    </a:cxn>
                    <a:cxn ang="0">
                      <a:pos x="494" y="186"/>
                    </a:cxn>
                    <a:cxn ang="0">
                      <a:pos x="540" y="190"/>
                    </a:cxn>
                    <a:cxn ang="0">
                      <a:pos x="450" y="222"/>
                    </a:cxn>
                    <a:cxn ang="0">
                      <a:pos x="402" y="274"/>
                    </a:cxn>
                    <a:cxn ang="0">
                      <a:pos x="402" y="298"/>
                    </a:cxn>
                    <a:cxn ang="0">
                      <a:pos x="246" y="240"/>
                    </a:cxn>
                    <a:cxn ang="0">
                      <a:pos x="226" y="284"/>
                    </a:cxn>
                    <a:cxn ang="0">
                      <a:pos x="296" y="336"/>
                    </a:cxn>
                    <a:cxn ang="0">
                      <a:pos x="336" y="356"/>
                    </a:cxn>
                    <a:cxn ang="0">
                      <a:pos x="298" y="364"/>
                    </a:cxn>
                    <a:cxn ang="0">
                      <a:pos x="168" y="410"/>
                    </a:cxn>
                    <a:cxn ang="0">
                      <a:pos x="226" y="422"/>
                    </a:cxn>
                    <a:cxn ang="0">
                      <a:pos x="256" y="440"/>
                    </a:cxn>
                    <a:cxn ang="0">
                      <a:pos x="330" y="460"/>
                    </a:cxn>
                    <a:cxn ang="0">
                      <a:pos x="342" y="464"/>
                    </a:cxn>
                    <a:cxn ang="0">
                      <a:pos x="238" y="460"/>
                    </a:cxn>
                    <a:cxn ang="0">
                      <a:pos x="140" y="450"/>
                    </a:cxn>
                    <a:cxn ang="0">
                      <a:pos x="160" y="502"/>
                    </a:cxn>
                    <a:cxn ang="0">
                      <a:pos x="92" y="546"/>
                    </a:cxn>
                    <a:cxn ang="0">
                      <a:pos x="146" y="562"/>
                    </a:cxn>
                    <a:cxn ang="0">
                      <a:pos x="244" y="562"/>
                    </a:cxn>
                    <a:cxn ang="0">
                      <a:pos x="322" y="552"/>
                    </a:cxn>
                    <a:cxn ang="0">
                      <a:pos x="438" y="548"/>
                    </a:cxn>
                    <a:cxn ang="0">
                      <a:pos x="462" y="578"/>
                    </a:cxn>
                    <a:cxn ang="0">
                      <a:pos x="560" y="538"/>
                    </a:cxn>
                    <a:cxn ang="0">
                      <a:pos x="518" y="514"/>
                    </a:cxn>
                    <a:cxn ang="0">
                      <a:pos x="550" y="472"/>
                    </a:cxn>
                    <a:cxn ang="0">
                      <a:pos x="550" y="432"/>
                    </a:cxn>
                    <a:cxn ang="0">
                      <a:pos x="668" y="402"/>
                    </a:cxn>
                    <a:cxn ang="0">
                      <a:pos x="684" y="372"/>
                    </a:cxn>
                    <a:cxn ang="0">
                      <a:pos x="686" y="348"/>
                    </a:cxn>
                    <a:cxn ang="0">
                      <a:pos x="658" y="326"/>
                    </a:cxn>
                    <a:cxn ang="0">
                      <a:pos x="588" y="318"/>
                    </a:cxn>
                    <a:cxn ang="0">
                      <a:pos x="752" y="284"/>
                    </a:cxn>
                    <a:cxn ang="0">
                      <a:pos x="832" y="278"/>
                    </a:cxn>
                    <a:cxn ang="0">
                      <a:pos x="1076" y="154"/>
                    </a:cxn>
                    <a:cxn ang="0">
                      <a:pos x="1000" y="142"/>
                    </a:cxn>
                    <a:cxn ang="0">
                      <a:pos x="1232" y="76"/>
                    </a:cxn>
                    <a:cxn ang="0">
                      <a:pos x="1168" y="54"/>
                    </a:cxn>
                    <a:cxn ang="0">
                      <a:pos x="1094" y="20"/>
                    </a:cxn>
                    <a:cxn ang="0">
                      <a:pos x="962" y="40"/>
                    </a:cxn>
                    <a:cxn ang="0">
                      <a:pos x="1006" y="20"/>
                    </a:cxn>
                    <a:cxn ang="0">
                      <a:pos x="858" y="2"/>
                    </a:cxn>
                    <a:cxn ang="0">
                      <a:pos x="690" y="10"/>
                    </a:cxn>
                    <a:cxn ang="0">
                      <a:pos x="500" y="14"/>
                    </a:cxn>
                    <a:cxn ang="0">
                      <a:pos x="412" y="24"/>
                    </a:cxn>
                    <a:cxn ang="0">
                      <a:pos x="392" y="42"/>
                    </a:cxn>
                    <a:cxn ang="0">
                      <a:pos x="340" y="70"/>
                    </a:cxn>
                    <a:cxn ang="0">
                      <a:pos x="264" y="52"/>
                    </a:cxn>
                    <a:cxn ang="0">
                      <a:pos x="224" y="76"/>
                    </a:cxn>
                    <a:cxn ang="0">
                      <a:pos x="248" y="98"/>
                    </a:cxn>
                    <a:cxn ang="0">
                      <a:pos x="130" y="92"/>
                    </a:cxn>
                    <a:cxn ang="0">
                      <a:pos x="50" y="104"/>
                    </a:cxn>
                    <a:cxn ang="0">
                      <a:pos x="12" y="144"/>
                    </a:cxn>
                  </a:cxnLst>
                  <a:rect l="0" t="0" r="r" b="b"/>
                  <a:pathLst>
                    <a:path w="1236" h="578">
                      <a:moveTo>
                        <a:pt x="44" y="148"/>
                      </a:moveTo>
                      <a:lnTo>
                        <a:pt x="44" y="148"/>
                      </a:lnTo>
                      <a:lnTo>
                        <a:pt x="50" y="150"/>
                      </a:lnTo>
                      <a:lnTo>
                        <a:pt x="58" y="152"/>
                      </a:lnTo>
                      <a:lnTo>
                        <a:pt x="74" y="150"/>
                      </a:lnTo>
                      <a:lnTo>
                        <a:pt x="80" y="150"/>
                      </a:lnTo>
                      <a:lnTo>
                        <a:pt x="80" y="152"/>
                      </a:lnTo>
                      <a:lnTo>
                        <a:pt x="74" y="156"/>
                      </a:lnTo>
                      <a:lnTo>
                        <a:pt x="74" y="156"/>
                      </a:lnTo>
                      <a:lnTo>
                        <a:pt x="68" y="162"/>
                      </a:lnTo>
                      <a:lnTo>
                        <a:pt x="62" y="168"/>
                      </a:lnTo>
                      <a:lnTo>
                        <a:pt x="62" y="172"/>
                      </a:lnTo>
                      <a:lnTo>
                        <a:pt x="62" y="178"/>
                      </a:lnTo>
                      <a:lnTo>
                        <a:pt x="66" y="182"/>
                      </a:lnTo>
                      <a:lnTo>
                        <a:pt x="72" y="186"/>
                      </a:lnTo>
                      <a:lnTo>
                        <a:pt x="82" y="190"/>
                      </a:lnTo>
                      <a:lnTo>
                        <a:pt x="94" y="194"/>
                      </a:lnTo>
                      <a:lnTo>
                        <a:pt x="94" y="194"/>
                      </a:lnTo>
                      <a:lnTo>
                        <a:pt x="108" y="200"/>
                      </a:lnTo>
                      <a:lnTo>
                        <a:pt x="122" y="204"/>
                      </a:lnTo>
                      <a:lnTo>
                        <a:pt x="144" y="212"/>
                      </a:lnTo>
                      <a:lnTo>
                        <a:pt x="156" y="216"/>
                      </a:lnTo>
                      <a:lnTo>
                        <a:pt x="166" y="214"/>
                      </a:lnTo>
                      <a:lnTo>
                        <a:pt x="178" y="212"/>
                      </a:lnTo>
                      <a:lnTo>
                        <a:pt x="192" y="204"/>
                      </a:lnTo>
                      <a:lnTo>
                        <a:pt x="192" y="204"/>
                      </a:lnTo>
                      <a:lnTo>
                        <a:pt x="206" y="194"/>
                      </a:lnTo>
                      <a:lnTo>
                        <a:pt x="222" y="188"/>
                      </a:lnTo>
                      <a:lnTo>
                        <a:pt x="234" y="184"/>
                      </a:lnTo>
                      <a:lnTo>
                        <a:pt x="246" y="182"/>
                      </a:lnTo>
                      <a:lnTo>
                        <a:pt x="254" y="182"/>
                      </a:lnTo>
                      <a:lnTo>
                        <a:pt x="258" y="182"/>
                      </a:lnTo>
                      <a:lnTo>
                        <a:pt x="256" y="184"/>
                      </a:lnTo>
                      <a:lnTo>
                        <a:pt x="250" y="186"/>
                      </a:lnTo>
                      <a:lnTo>
                        <a:pt x="250" y="186"/>
                      </a:lnTo>
                      <a:lnTo>
                        <a:pt x="224" y="194"/>
                      </a:lnTo>
                      <a:lnTo>
                        <a:pt x="212" y="200"/>
                      </a:lnTo>
                      <a:lnTo>
                        <a:pt x="204" y="206"/>
                      </a:lnTo>
                      <a:lnTo>
                        <a:pt x="202" y="208"/>
                      </a:lnTo>
                      <a:lnTo>
                        <a:pt x="202" y="210"/>
                      </a:lnTo>
                      <a:lnTo>
                        <a:pt x="204" y="214"/>
                      </a:lnTo>
                      <a:lnTo>
                        <a:pt x="208" y="216"/>
                      </a:lnTo>
                      <a:lnTo>
                        <a:pt x="224" y="220"/>
                      </a:lnTo>
                      <a:lnTo>
                        <a:pt x="254" y="224"/>
                      </a:lnTo>
                      <a:lnTo>
                        <a:pt x="254" y="224"/>
                      </a:lnTo>
                      <a:lnTo>
                        <a:pt x="284" y="224"/>
                      </a:lnTo>
                      <a:lnTo>
                        <a:pt x="304" y="224"/>
                      </a:lnTo>
                      <a:lnTo>
                        <a:pt x="318" y="220"/>
                      </a:lnTo>
                      <a:lnTo>
                        <a:pt x="326" y="216"/>
                      </a:lnTo>
                      <a:lnTo>
                        <a:pt x="334" y="210"/>
                      </a:lnTo>
                      <a:lnTo>
                        <a:pt x="338" y="210"/>
                      </a:lnTo>
                      <a:lnTo>
                        <a:pt x="346" y="214"/>
                      </a:lnTo>
                      <a:lnTo>
                        <a:pt x="346" y="214"/>
                      </a:lnTo>
                      <a:lnTo>
                        <a:pt x="358" y="218"/>
                      </a:lnTo>
                      <a:lnTo>
                        <a:pt x="374" y="218"/>
                      </a:lnTo>
                      <a:lnTo>
                        <a:pt x="394" y="216"/>
                      </a:lnTo>
                      <a:lnTo>
                        <a:pt x="418" y="212"/>
                      </a:lnTo>
                      <a:lnTo>
                        <a:pt x="442" y="206"/>
                      </a:lnTo>
                      <a:lnTo>
                        <a:pt x="468" y="196"/>
                      </a:lnTo>
                      <a:lnTo>
                        <a:pt x="494" y="186"/>
                      </a:lnTo>
                      <a:lnTo>
                        <a:pt x="520" y="174"/>
                      </a:lnTo>
                      <a:lnTo>
                        <a:pt x="520" y="174"/>
                      </a:lnTo>
                      <a:lnTo>
                        <a:pt x="546" y="160"/>
                      </a:lnTo>
                      <a:lnTo>
                        <a:pt x="544" y="162"/>
                      </a:lnTo>
                      <a:lnTo>
                        <a:pt x="540" y="168"/>
                      </a:lnTo>
                      <a:lnTo>
                        <a:pt x="536" y="176"/>
                      </a:lnTo>
                      <a:lnTo>
                        <a:pt x="534" y="180"/>
                      </a:lnTo>
                      <a:lnTo>
                        <a:pt x="534" y="184"/>
                      </a:lnTo>
                      <a:lnTo>
                        <a:pt x="536" y="186"/>
                      </a:lnTo>
                      <a:lnTo>
                        <a:pt x="540" y="190"/>
                      </a:lnTo>
                      <a:lnTo>
                        <a:pt x="548" y="192"/>
                      </a:lnTo>
                      <a:lnTo>
                        <a:pt x="558" y="192"/>
                      </a:lnTo>
                      <a:lnTo>
                        <a:pt x="558" y="192"/>
                      </a:lnTo>
                      <a:lnTo>
                        <a:pt x="576" y="194"/>
                      </a:lnTo>
                      <a:lnTo>
                        <a:pt x="584" y="196"/>
                      </a:lnTo>
                      <a:lnTo>
                        <a:pt x="584" y="196"/>
                      </a:lnTo>
                      <a:lnTo>
                        <a:pt x="580" y="198"/>
                      </a:lnTo>
                      <a:lnTo>
                        <a:pt x="570" y="200"/>
                      </a:lnTo>
                      <a:lnTo>
                        <a:pt x="524" y="208"/>
                      </a:lnTo>
                      <a:lnTo>
                        <a:pt x="450" y="222"/>
                      </a:lnTo>
                      <a:lnTo>
                        <a:pt x="450" y="222"/>
                      </a:lnTo>
                      <a:lnTo>
                        <a:pt x="388" y="236"/>
                      </a:lnTo>
                      <a:lnTo>
                        <a:pt x="370" y="238"/>
                      </a:lnTo>
                      <a:lnTo>
                        <a:pt x="360" y="242"/>
                      </a:lnTo>
                      <a:lnTo>
                        <a:pt x="358" y="242"/>
                      </a:lnTo>
                      <a:lnTo>
                        <a:pt x="358" y="244"/>
                      </a:lnTo>
                      <a:lnTo>
                        <a:pt x="362" y="248"/>
                      </a:lnTo>
                      <a:lnTo>
                        <a:pt x="386" y="264"/>
                      </a:lnTo>
                      <a:lnTo>
                        <a:pt x="386" y="264"/>
                      </a:lnTo>
                      <a:lnTo>
                        <a:pt x="402" y="274"/>
                      </a:lnTo>
                      <a:lnTo>
                        <a:pt x="418" y="282"/>
                      </a:lnTo>
                      <a:lnTo>
                        <a:pt x="442" y="292"/>
                      </a:lnTo>
                      <a:lnTo>
                        <a:pt x="450" y="296"/>
                      </a:lnTo>
                      <a:lnTo>
                        <a:pt x="452" y="298"/>
                      </a:lnTo>
                      <a:lnTo>
                        <a:pt x="448" y="302"/>
                      </a:lnTo>
                      <a:lnTo>
                        <a:pt x="436" y="304"/>
                      </a:lnTo>
                      <a:lnTo>
                        <a:pt x="436" y="304"/>
                      </a:lnTo>
                      <a:lnTo>
                        <a:pt x="422" y="304"/>
                      </a:lnTo>
                      <a:lnTo>
                        <a:pt x="410" y="302"/>
                      </a:lnTo>
                      <a:lnTo>
                        <a:pt x="402" y="298"/>
                      </a:lnTo>
                      <a:lnTo>
                        <a:pt x="394" y="292"/>
                      </a:lnTo>
                      <a:lnTo>
                        <a:pt x="378" y="276"/>
                      </a:lnTo>
                      <a:lnTo>
                        <a:pt x="368" y="268"/>
                      </a:lnTo>
                      <a:lnTo>
                        <a:pt x="356" y="260"/>
                      </a:lnTo>
                      <a:lnTo>
                        <a:pt x="356" y="260"/>
                      </a:lnTo>
                      <a:lnTo>
                        <a:pt x="338" y="254"/>
                      </a:lnTo>
                      <a:lnTo>
                        <a:pt x="316" y="248"/>
                      </a:lnTo>
                      <a:lnTo>
                        <a:pt x="292" y="244"/>
                      </a:lnTo>
                      <a:lnTo>
                        <a:pt x="268" y="242"/>
                      </a:lnTo>
                      <a:lnTo>
                        <a:pt x="246" y="240"/>
                      </a:lnTo>
                      <a:lnTo>
                        <a:pt x="228" y="242"/>
                      </a:lnTo>
                      <a:lnTo>
                        <a:pt x="220" y="244"/>
                      </a:lnTo>
                      <a:lnTo>
                        <a:pt x="216" y="246"/>
                      </a:lnTo>
                      <a:lnTo>
                        <a:pt x="212" y="250"/>
                      </a:lnTo>
                      <a:lnTo>
                        <a:pt x="210" y="254"/>
                      </a:lnTo>
                      <a:lnTo>
                        <a:pt x="210" y="254"/>
                      </a:lnTo>
                      <a:lnTo>
                        <a:pt x="210" y="270"/>
                      </a:lnTo>
                      <a:lnTo>
                        <a:pt x="212" y="274"/>
                      </a:lnTo>
                      <a:lnTo>
                        <a:pt x="214" y="278"/>
                      </a:lnTo>
                      <a:lnTo>
                        <a:pt x="226" y="284"/>
                      </a:lnTo>
                      <a:lnTo>
                        <a:pt x="250" y="292"/>
                      </a:lnTo>
                      <a:lnTo>
                        <a:pt x="250" y="292"/>
                      </a:lnTo>
                      <a:lnTo>
                        <a:pt x="262" y="298"/>
                      </a:lnTo>
                      <a:lnTo>
                        <a:pt x="276" y="304"/>
                      </a:lnTo>
                      <a:lnTo>
                        <a:pt x="294" y="318"/>
                      </a:lnTo>
                      <a:lnTo>
                        <a:pt x="300" y="326"/>
                      </a:lnTo>
                      <a:lnTo>
                        <a:pt x="302" y="330"/>
                      </a:lnTo>
                      <a:lnTo>
                        <a:pt x="302" y="334"/>
                      </a:lnTo>
                      <a:lnTo>
                        <a:pt x="296" y="336"/>
                      </a:lnTo>
                      <a:lnTo>
                        <a:pt x="296" y="336"/>
                      </a:lnTo>
                      <a:lnTo>
                        <a:pt x="290" y="338"/>
                      </a:lnTo>
                      <a:lnTo>
                        <a:pt x="286" y="340"/>
                      </a:lnTo>
                      <a:lnTo>
                        <a:pt x="284" y="344"/>
                      </a:lnTo>
                      <a:lnTo>
                        <a:pt x="286" y="346"/>
                      </a:lnTo>
                      <a:lnTo>
                        <a:pt x="290" y="348"/>
                      </a:lnTo>
                      <a:lnTo>
                        <a:pt x="296" y="352"/>
                      </a:lnTo>
                      <a:lnTo>
                        <a:pt x="308" y="354"/>
                      </a:lnTo>
                      <a:lnTo>
                        <a:pt x="320" y="356"/>
                      </a:lnTo>
                      <a:lnTo>
                        <a:pt x="320" y="356"/>
                      </a:lnTo>
                      <a:lnTo>
                        <a:pt x="336" y="356"/>
                      </a:lnTo>
                      <a:lnTo>
                        <a:pt x="348" y="360"/>
                      </a:lnTo>
                      <a:lnTo>
                        <a:pt x="356" y="362"/>
                      </a:lnTo>
                      <a:lnTo>
                        <a:pt x="362" y="366"/>
                      </a:lnTo>
                      <a:lnTo>
                        <a:pt x="364" y="368"/>
                      </a:lnTo>
                      <a:lnTo>
                        <a:pt x="360" y="368"/>
                      </a:lnTo>
                      <a:lnTo>
                        <a:pt x="352" y="368"/>
                      </a:lnTo>
                      <a:lnTo>
                        <a:pt x="340" y="368"/>
                      </a:lnTo>
                      <a:lnTo>
                        <a:pt x="340" y="368"/>
                      </a:lnTo>
                      <a:lnTo>
                        <a:pt x="320" y="366"/>
                      </a:lnTo>
                      <a:lnTo>
                        <a:pt x="298" y="364"/>
                      </a:lnTo>
                      <a:lnTo>
                        <a:pt x="250" y="366"/>
                      </a:lnTo>
                      <a:lnTo>
                        <a:pt x="228" y="368"/>
                      </a:lnTo>
                      <a:lnTo>
                        <a:pt x="208" y="372"/>
                      </a:lnTo>
                      <a:lnTo>
                        <a:pt x="192" y="376"/>
                      </a:lnTo>
                      <a:lnTo>
                        <a:pt x="182" y="382"/>
                      </a:lnTo>
                      <a:lnTo>
                        <a:pt x="182" y="382"/>
                      </a:lnTo>
                      <a:lnTo>
                        <a:pt x="176" y="388"/>
                      </a:lnTo>
                      <a:lnTo>
                        <a:pt x="172" y="394"/>
                      </a:lnTo>
                      <a:lnTo>
                        <a:pt x="170" y="402"/>
                      </a:lnTo>
                      <a:lnTo>
                        <a:pt x="168" y="410"/>
                      </a:lnTo>
                      <a:lnTo>
                        <a:pt x="170" y="416"/>
                      </a:lnTo>
                      <a:lnTo>
                        <a:pt x="176" y="420"/>
                      </a:lnTo>
                      <a:lnTo>
                        <a:pt x="184" y="422"/>
                      </a:lnTo>
                      <a:lnTo>
                        <a:pt x="196" y="420"/>
                      </a:lnTo>
                      <a:lnTo>
                        <a:pt x="196" y="420"/>
                      </a:lnTo>
                      <a:lnTo>
                        <a:pt x="208" y="418"/>
                      </a:lnTo>
                      <a:lnTo>
                        <a:pt x="216" y="418"/>
                      </a:lnTo>
                      <a:lnTo>
                        <a:pt x="220" y="418"/>
                      </a:lnTo>
                      <a:lnTo>
                        <a:pt x="224" y="420"/>
                      </a:lnTo>
                      <a:lnTo>
                        <a:pt x="226" y="422"/>
                      </a:lnTo>
                      <a:lnTo>
                        <a:pt x="230" y="424"/>
                      </a:lnTo>
                      <a:lnTo>
                        <a:pt x="236" y="424"/>
                      </a:lnTo>
                      <a:lnTo>
                        <a:pt x="246" y="424"/>
                      </a:lnTo>
                      <a:lnTo>
                        <a:pt x="246" y="424"/>
                      </a:lnTo>
                      <a:lnTo>
                        <a:pt x="256" y="422"/>
                      </a:lnTo>
                      <a:lnTo>
                        <a:pt x="260" y="422"/>
                      </a:lnTo>
                      <a:lnTo>
                        <a:pt x="260" y="424"/>
                      </a:lnTo>
                      <a:lnTo>
                        <a:pt x="260" y="428"/>
                      </a:lnTo>
                      <a:lnTo>
                        <a:pt x="258" y="434"/>
                      </a:lnTo>
                      <a:lnTo>
                        <a:pt x="256" y="440"/>
                      </a:lnTo>
                      <a:lnTo>
                        <a:pt x="258" y="450"/>
                      </a:lnTo>
                      <a:lnTo>
                        <a:pt x="266" y="460"/>
                      </a:lnTo>
                      <a:lnTo>
                        <a:pt x="266" y="460"/>
                      </a:lnTo>
                      <a:lnTo>
                        <a:pt x="270" y="464"/>
                      </a:lnTo>
                      <a:lnTo>
                        <a:pt x="276" y="468"/>
                      </a:lnTo>
                      <a:lnTo>
                        <a:pt x="282" y="470"/>
                      </a:lnTo>
                      <a:lnTo>
                        <a:pt x="288" y="472"/>
                      </a:lnTo>
                      <a:lnTo>
                        <a:pt x="302" y="470"/>
                      </a:lnTo>
                      <a:lnTo>
                        <a:pt x="316" y="466"/>
                      </a:lnTo>
                      <a:lnTo>
                        <a:pt x="330" y="460"/>
                      </a:lnTo>
                      <a:lnTo>
                        <a:pt x="342" y="450"/>
                      </a:lnTo>
                      <a:lnTo>
                        <a:pt x="354" y="442"/>
                      </a:lnTo>
                      <a:lnTo>
                        <a:pt x="366" y="432"/>
                      </a:lnTo>
                      <a:lnTo>
                        <a:pt x="366" y="432"/>
                      </a:lnTo>
                      <a:lnTo>
                        <a:pt x="372" y="426"/>
                      </a:lnTo>
                      <a:lnTo>
                        <a:pt x="372" y="428"/>
                      </a:lnTo>
                      <a:lnTo>
                        <a:pt x="372" y="430"/>
                      </a:lnTo>
                      <a:lnTo>
                        <a:pt x="366" y="440"/>
                      </a:lnTo>
                      <a:lnTo>
                        <a:pt x="356" y="452"/>
                      </a:lnTo>
                      <a:lnTo>
                        <a:pt x="342" y="464"/>
                      </a:lnTo>
                      <a:lnTo>
                        <a:pt x="326" y="476"/>
                      </a:lnTo>
                      <a:lnTo>
                        <a:pt x="316" y="482"/>
                      </a:lnTo>
                      <a:lnTo>
                        <a:pt x="306" y="484"/>
                      </a:lnTo>
                      <a:lnTo>
                        <a:pt x="296" y="486"/>
                      </a:lnTo>
                      <a:lnTo>
                        <a:pt x="286" y="486"/>
                      </a:lnTo>
                      <a:lnTo>
                        <a:pt x="286" y="486"/>
                      </a:lnTo>
                      <a:lnTo>
                        <a:pt x="270" y="482"/>
                      </a:lnTo>
                      <a:lnTo>
                        <a:pt x="256" y="476"/>
                      </a:lnTo>
                      <a:lnTo>
                        <a:pt x="246" y="468"/>
                      </a:lnTo>
                      <a:lnTo>
                        <a:pt x="238" y="460"/>
                      </a:lnTo>
                      <a:lnTo>
                        <a:pt x="228" y="452"/>
                      </a:lnTo>
                      <a:lnTo>
                        <a:pt x="218" y="446"/>
                      </a:lnTo>
                      <a:lnTo>
                        <a:pt x="206" y="440"/>
                      </a:lnTo>
                      <a:lnTo>
                        <a:pt x="190" y="438"/>
                      </a:lnTo>
                      <a:lnTo>
                        <a:pt x="190" y="438"/>
                      </a:lnTo>
                      <a:lnTo>
                        <a:pt x="160" y="440"/>
                      </a:lnTo>
                      <a:lnTo>
                        <a:pt x="150" y="440"/>
                      </a:lnTo>
                      <a:lnTo>
                        <a:pt x="144" y="444"/>
                      </a:lnTo>
                      <a:lnTo>
                        <a:pt x="140" y="446"/>
                      </a:lnTo>
                      <a:lnTo>
                        <a:pt x="140" y="450"/>
                      </a:lnTo>
                      <a:lnTo>
                        <a:pt x="144" y="456"/>
                      </a:lnTo>
                      <a:lnTo>
                        <a:pt x="150" y="462"/>
                      </a:lnTo>
                      <a:lnTo>
                        <a:pt x="150" y="462"/>
                      </a:lnTo>
                      <a:lnTo>
                        <a:pt x="166" y="476"/>
                      </a:lnTo>
                      <a:lnTo>
                        <a:pt x="182" y="490"/>
                      </a:lnTo>
                      <a:lnTo>
                        <a:pt x="184" y="494"/>
                      </a:lnTo>
                      <a:lnTo>
                        <a:pt x="184" y="496"/>
                      </a:lnTo>
                      <a:lnTo>
                        <a:pt x="182" y="498"/>
                      </a:lnTo>
                      <a:lnTo>
                        <a:pt x="174" y="500"/>
                      </a:lnTo>
                      <a:lnTo>
                        <a:pt x="160" y="502"/>
                      </a:lnTo>
                      <a:lnTo>
                        <a:pt x="160" y="502"/>
                      </a:lnTo>
                      <a:lnTo>
                        <a:pt x="142" y="502"/>
                      </a:lnTo>
                      <a:lnTo>
                        <a:pt x="124" y="506"/>
                      </a:lnTo>
                      <a:lnTo>
                        <a:pt x="110" y="512"/>
                      </a:lnTo>
                      <a:lnTo>
                        <a:pt x="98" y="518"/>
                      </a:lnTo>
                      <a:lnTo>
                        <a:pt x="90" y="526"/>
                      </a:lnTo>
                      <a:lnTo>
                        <a:pt x="88" y="534"/>
                      </a:lnTo>
                      <a:lnTo>
                        <a:pt x="88" y="538"/>
                      </a:lnTo>
                      <a:lnTo>
                        <a:pt x="88" y="542"/>
                      </a:lnTo>
                      <a:lnTo>
                        <a:pt x="92" y="546"/>
                      </a:lnTo>
                      <a:lnTo>
                        <a:pt x="96" y="550"/>
                      </a:lnTo>
                      <a:lnTo>
                        <a:pt x="96" y="550"/>
                      </a:lnTo>
                      <a:lnTo>
                        <a:pt x="100" y="552"/>
                      </a:lnTo>
                      <a:lnTo>
                        <a:pt x="104" y="552"/>
                      </a:lnTo>
                      <a:lnTo>
                        <a:pt x="114" y="552"/>
                      </a:lnTo>
                      <a:lnTo>
                        <a:pt x="124" y="552"/>
                      </a:lnTo>
                      <a:lnTo>
                        <a:pt x="130" y="554"/>
                      </a:lnTo>
                      <a:lnTo>
                        <a:pt x="138" y="558"/>
                      </a:lnTo>
                      <a:lnTo>
                        <a:pt x="138" y="558"/>
                      </a:lnTo>
                      <a:lnTo>
                        <a:pt x="146" y="562"/>
                      </a:lnTo>
                      <a:lnTo>
                        <a:pt x="154" y="566"/>
                      </a:lnTo>
                      <a:lnTo>
                        <a:pt x="162" y="566"/>
                      </a:lnTo>
                      <a:lnTo>
                        <a:pt x="170" y="564"/>
                      </a:lnTo>
                      <a:lnTo>
                        <a:pt x="186" y="560"/>
                      </a:lnTo>
                      <a:lnTo>
                        <a:pt x="200" y="552"/>
                      </a:lnTo>
                      <a:lnTo>
                        <a:pt x="200" y="552"/>
                      </a:lnTo>
                      <a:lnTo>
                        <a:pt x="206" y="552"/>
                      </a:lnTo>
                      <a:lnTo>
                        <a:pt x="212" y="552"/>
                      </a:lnTo>
                      <a:lnTo>
                        <a:pt x="226" y="556"/>
                      </a:lnTo>
                      <a:lnTo>
                        <a:pt x="244" y="562"/>
                      </a:lnTo>
                      <a:lnTo>
                        <a:pt x="256" y="566"/>
                      </a:lnTo>
                      <a:lnTo>
                        <a:pt x="272" y="566"/>
                      </a:lnTo>
                      <a:lnTo>
                        <a:pt x="272" y="566"/>
                      </a:lnTo>
                      <a:lnTo>
                        <a:pt x="286" y="566"/>
                      </a:lnTo>
                      <a:lnTo>
                        <a:pt x="294" y="564"/>
                      </a:lnTo>
                      <a:lnTo>
                        <a:pt x="298" y="560"/>
                      </a:lnTo>
                      <a:lnTo>
                        <a:pt x="302" y="556"/>
                      </a:lnTo>
                      <a:lnTo>
                        <a:pt x="306" y="554"/>
                      </a:lnTo>
                      <a:lnTo>
                        <a:pt x="312" y="552"/>
                      </a:lnTo>
                      <a:lnTo>
                        <a:pt x="322" y="552"/>
                      </a:lnTo>
                      <a:lnTo>
                        <a:pt x="336" y="558"/>
                      </a:lnTo>
                      <a:lnTo>
                        <a:pt x="336" y="558"/>
                      </a:lnTo>
                      <a:lnTo>
                        <a:pt x="346" y="560"/>
                      </a:lnTo>
                      <a:lnTo>
                        <a:pt x="356" y="560"/>
                      </a:lnTo>
                      <a:lnTo>
                        <a:pt x="376" y="560"/>
                      </a:lnTo>
                      <a:lnTo>
                        <a:pt x="394" y="556"/>
                      </a:lnTo>
                      <a:lnTo>
                        <a:pt x="412" y="552"/>
                      </a:lnTo>
                      <a:lnTo>
                        <a:pt x="426" y="548"/>
                      </a:lnTo>
                      <a:lnTo>
                        <a:pt x="436" y="548"/>
                      </a:lnTo>
                      <a:lnTo>
                        <a:pt x="438" y="548"/>
                      </a:lnTo>
                      <a:lnTo>
                        <a:pt x="440" y="550"/>
                      </a:lnTo>
                      <a:lnTo>
                        <a:pt x="442" y="554"/>
                      </a:lnTo>
                      <a:lnTo>
                        <a:pt x="440" y="560"/>
                      </a:lnTo>
                      <a:lnTo>
                        <a:pt x="440" y="560"/>
                      </a:lnTo>
                      <a:lnTo>
                        <a:pt x="438" y="564"/>
                      </a:lnTo>
                      <a:lnTo>
                        <a:pt x="438" y="570"/>
                      </a:lnTo>
                      <a:lnTo>
                        <a:pt x="440" y="572"/>
                      </a:lnTo>
                      <a:lnTo>
                        <a:pt x="442" y="576"/>
                      </a:lnTo>
                      <a:lnTo>
                        <a:pt x="450" y="578"/>
                      </a:lnTo>
                      <a:lnTo>
                        <a:pt x="462" y="578"/>
                      </a:lnTo>
                      <a:lnTo>
                        <a:pt x="474" y="574"/>
                      </a:lnTo>
                      <a:lnTo>
                        <a:pt x="486" y="570"/>
                      </a:lnTo>
                      <a:lnTo>
                        <a:pt x="510" y="558"/>
                      </a:lnTo>
                      <a:lnTo>
                        <a:pt x="510" y="558"/>
                      </a:lnTo>
                      <a:lnTo>
                        <a:pt x="518" y="552"/>
                      </a:lnTo>
                      <a:lnTo>
                        <a:pt x="528" y="552"/>
                      </a:lnTo>
                      <a:lnTo>
                        <a:pt x="544" y="550"/>
                      </a:lnTo>
                      <a:lnTo>
                        <a:pt x="550" y="550"/>
                      </a:lnTo>
                      <a:lnTo>
                        <a:pt x="556" y="546"/>
                      </a:lnTo>
                      <a:lnTo>
                        <a:pt x="560" y="538"/>
                      </a:lnTo>
                      <a:lnTo>
                        <a:pt x="562" y="526"/>
                      </a:lnTo>
                      <a:lnTo>
                        <a:pt x="562" y="526"/>
                      </a:lnTo>
                      <a:lnTo>
                        <a:pt x="562" y="520"/>
                      </a:lnTo>
                      <a:lnTo>
                        <a:pt x="560" y="518"/>
                      </a:lnTo>
                      <a:lnTo>
                        <a:pt x="558" y="514"/>
                      </a:lnTo>
                      <a:lnTo>
                        <a:pt x="556" y="514"/>
                      </a:lnTo>
                      <a:lnTo>
                        <a:pt x="546" y="512"/>
                      </a:lnTo>
                      <a:lnTo>
                        <a:pt x="536" y="512"/>
                      </a:lnTo>
                      <a:lnTo>
                        <a:pt x="526" y="514"/>
                      </a:lnTo>
                      <a:lnTo>
                        <a:pt x="518" y="514"/>
                      </a:lnTo>
                      <a:lnTo>
                        <a:pt x="512" y="512"/>
                      </a:lnTo>
                      <a:lnTo>
                        <a:pt x="510" y="510"/>
                      </a:lnTo>
                      <a:lnTo>
                        <a:pt x="508" y="506"/>
                      </a:lnTo>
                      <a:lnTo>
                        <a:pt x="508" y="506"/>
                      </a:lnTo>
                      <a:lnTo>
                        <a:pt x="510" y="500"/>
                      </a:lnTo>
                      <a:lnTo>
                        <a:pt x="512" y="494"/>
                      </a:lnTo>
                      <a:lnTo>
                        <a:pt x="514" y="490"/>
                      </a:lnTo>
                      <a:lnTo>
                        <a:pt x="520" y="488"/>
                      </a:lnTo>
                      <a:lnTo>
                        <a:pt x="532" y="482"/>
                      </a:lnTo>
                      <a:lnTo>
                        <a:pt x="550" y="472"/>
                      </a:lnTo>
                      <a:lnTo>
                        <a:pt x="550" y="472"/>
                      </a:lnTo>
                      <a:lnTo>
                        <a:pt x="554" y="468"/>
                      </a:lnTo>
                      <a:lnTo>
                        <a:pt x="556" y="464"/>
                      </a:lnTo>
                      <a:lnTo>
                        <a:pt x="556" y="460"/>
                      </a:lnTo>
                      <a:lnTo>
                        <a:pt x="556" y="456"/>
                      </a:lnTo>
                      <a:lnTo>
                        <a:pt x="552" y="448"/>
                      </a:lnTo>
                      <a:lnTo>
                        <a:pt x="548" y="442"/>
                      </a:lnTo>
                      <a:lnTo>
                        <a:pt x="546" y="436"/>
                      </a:lnTo>
                      <a:lnTo>
                        <a:pt x="548" y="434"/>
                      </a:lnTo>
                      <a:lnTo>
                        <a:pt x="550" y="432"/>
                      </a:lnTo>
                      <a:lnTo>
                        <a:pt x="560" y="430"/>
                      </a:lnTo>
                      <a:lnTo>
                        <a:pt x="582" y="434"/>
                      </a:lnTo>
                      <a:lnTo>
                        <a:pt x="582" y="434"/>
                      </a:lnTo>
                      <a:lnTo>
                        <a:pt x="602" y="436"/>
                      </a:lnTo>
                      <a:lnTo>
                        <a:pt x="620" y="434"/>
                      </a:lnTo>
                      <a:lnTo>
                        <a:pt x="636" y="430"/>
                      </a:lnTo>
                      <a:lnTo>
                        <a:pt x="650" y="424"/>
                      </a:lnTo>
                      <a:lnTo>
                        <a:pt x="660" y="418"/>
                      </a:lnTo>
                      <a:lnTo>
                        <a:pt x="666" y="410"/>
                      </a:lnTo>
                      <a:lnTo>
                        <a:pt x="668" y="402"/>
                      </a:lnTo>
                      <a:lnTo>
                        <a:pt x="668" y="400"/>
                      </a:lnTo>
                      <a:lnTo>
                        <a:pt x="666" y="396"/>
                      </a:lnTo>
                      <a:lnTo>
                        <a:pt x="666" y="396"/>
                      </a:lnTo>
                      <a:lnTo>
                        <a:pt x="664" y="394"/>
                      </a:lnTo>
                      <a:lnTo>
                        <a:pt x="664" y="392"/>
                      </a:lnTo>
                      <a:lnTo>
                        <a:pt x="666" y="388"/>
                      </a:lnTo>
                      <a:lnTo>
                        <a:pt x="680" y="382"/>
                      </a:lnTo>
                      <a:lnTo>
                        <a:pt x="684" y="378"/>
                      </a:lnTo>
                      <a:lnTo>
                        <a:pt x="684" y="376"/>
                      </a:lnTo>
                      <a:lnTo>
                        <a:pt x="684" y="372"/>
                      </a:lnTo>
                      <a:lnTo>
                        <a:pt x="678" y="366"/>
                      </a:lnTo>
                      <a:lnTo>
                        <a:pt x="662" y="356"/>
                      </a:lnTo>
                      <a:lnTo>
                        <a:pt x="662" y="356"/>
                      </a:lnTo>
                      <a:lnTo>
                        <a:pt x="648" y="350"/>
                      </a:lnTo>
                      <a:lnTo>
                        <a:pt x="644" y="348"/>
                      </a:lnTo>
                      <a:lnTo>
                        <a:pt x="644" y="346"/>
                      </a:lnTo>
                      <a:lnTo>
                        <a:pt x="650" y="346"/>
                      </a:lnTo>
                      <a:lnTo>
                        <a:pt x="662" y="348"/>
                      </a:lnTo>
                      <a:lnTo>
                        <a:pt x="674" y="348"/>
                      </a:lnTo>
                      <a:lnTo>
                        <a:pt x="686" y="348"/>
                      </a:lnTo>
                      <a:lnTo>
                        <a:pt x="690" y="348"/>
                      </a:lnTo>
                      <a:lnTo>
                        <a:pt x="694" y="346"/>
                      </a:lnTo>
                      <a:lnTo>
                        <a:pt x="696" y="344"/>
                      </a:lnTo>
                      <a:lnTo>
                        <a:pt x="694" y="340"/>
                      </a:lnTo>
                      <a:lnTo>
                        <a:pt x="694" y="340"/>
                      </a:lnTo>
                      <a:lnTo>
                        <a:pt x="690" y="332"/>
                      </a:lnTo>
                      <a:lnTo>
                        <a:pt x="684" y="328"/>
                      </a:lnTo>
                      <a:lnTo>
                        <a:pt x="680" y="324"/>
                      </a:lnTo>
                      <a:lnTo>
                        <a:pt x="674" y="324"/>
                      </a:lnTo>
                      <a:lnTo>
                        <a:pt x="658" y="326"/>
                      </a:lnTo>
                      <a:lnTo>
                        <a:pt x="638" y="328"/>
                      </a:lnTo>
                      <a:lnTo>
                        <a:pt x="638" y="328"/>
                      </a:lnTo>
                      <a:lnTo>
                        <a:pt x="614" y="328"/>
                      </a:lnTo>
                      <a:lnTo>
                        <a:pt x="592" y="328"/>
                      </a:lnTo>
                      <a:lnTo>
                        <a:pt x="584" y="328"/>
                      </a:lnTo>
                      <a:lnTo>
                        <a:pt x="578" y="326"/>
                      </a:lnTo>
                      <a:lnTo>
                        <a:pt x="576" y="324"/>
                      </a:lnTo>
                      <a:lnTo>
                        <a:pt x="580" y="320"/>
                      </a:lnTo>
                      <a:lnTo>
                        <a:pt x="580" y="320"/>
                      </a:lnTo>
                      <a:lnTo>
                        <a:pt x="588" y="318"/>
                      </a:lnTo>
                      <a:lnTo>
                        <a:pt x="602" y="314"/>
                      </a:lnTo>
                      <a:lnTo>
                        <a:pt x="644" y="312"/>
                      </a:lnTo>
                      <a:lnTo>
                        <a:pt x="692" y="310"/>
                      </a:lnTo>
                      <a:lnTo>
                        <a:pt x="730" y="306"/>
                      </a:lnTo>
                      <a:lnTo>
                        <a:pt x="730" y="306"/>
                      </a:lnTo>
                      <a:lnTo>
                        <a:pt x="742" y="304"/>
                      </a:lnTo>
                      <a:lnTo>
                        <a:pt x="750" y="300"/>
                      </a:lnTo>
                      <a:lnTo>
                        <a:pt x="752" y="296"/>
                      </a:lnTo>
                      <a:lnTo>
                        <a:pt x="752" y="290"/>
                      </a:lnTo>
                      <a:lnTo>
                        <a:pt x="752" y="284"/>
                      </a:lnTo>
                      <a:lnTo>
                        <a:pt x="754" y="284"/>
                      </a:lnTo>
                      <a:lnTo>
                        <a:pt x="762" y="286"/>
                      </a:lnTo>
                      <a:lnTo>
                        <a:pt x="762" y="286"/>
                      </a:lnTo>
                      <a:lnTo>
                        <a:pt x="770" y="290"/>
                      </a:lnTo>
                      <a:lnTo>
                        <a:pt x="780" y="292"/>
                      </a:lnTo>
                      <a:lnTo>
                        <a:pt x="790" y="294"/>
                      </a:lnTo>
                      <a:lnTo>
                        <a:pt x="800" y="292"/>
                      </a:lnTo>
                      <a:lnTo>
                        <a:pt x="812" y="290"/>
                      </a:lnTo>
                      <a:lnTo>
                        <a:pt x="822" y="286"/>
                      </a:lnTo>
                      <a:lnTo>
                        <a:pt x="832" y="278"/>
                      </a:lnTo>
                      <a:lnTo>
                        <a:pt x="842" y="270"/>
                      </a:lnTo>
                      <a:lnTo>
                        <a:pt x="842" y="270"/>
                      </a:lnTo>
                      <a:lnTo>
                        <a:pt x="852" y="260"/>
                      </a:lnTo>
                      <a:lnTo>
                        <a:pt x="866" y="248"/>
                      </a:lnTo>
                      <a:lnTo>
                        <a:pt x="882" y="238"/>
                      </a:lnTo>
                      <a:lnTo>
                        <a:pt x="902" y="228"/>
                      </a:lnTo>
                      <a:lnTo>
                        <a:pt x="954" y="204"/>
                      </a:lnTo>
                      <a:lnTo>
                        <a:pt x="1020" y="178"/>
                      </a:lnTo>
                      <a:lnTo>
                        <a:pt x="1020" y="178"/>
                      </a:lnTo>
                      <a:lnTo>
                        <a:pt x="1076" y="154"/>
                      </a:lnTo>
                      <a:lnTo>
                        <a:pt x="1092" y="146"/>
                      </a:lnTo>
                      <a:lnTo>
                        <a:pt x="1098" y="142"/>
                      </a:lnTo>
                      <a:lnTo>
                        <a:pt x="1098" y="140"/>
                      </a:lnTo>
                      <a:lnTo>
                        <a:pt x="1094" y="140"/>
                      </a:lnTo>
                      <a:lnTo>
                        <a:pt x="1084" y="140"/>
                      </a:lnTo>
                      <a:lnTo>
                        <a:pt x="1038" y="142"/>
                      </a:lnTo>
                      <a:lnTo>
                        <a:pt x="1038" y="142"/>
                      </a:lnTo>
                      <a:lnTo>
                        <a:pt x="1014" y="144"/>
                      </a:lnTo>
                      <a:lnTo>
                        <a:pt x="1002" y="144"/>
                      </a:lnTo>
                      <a:lnTo>
                        <a:pt x="1000" y="142"/>
                      </a:lnTo>
                      <a:lnTo>
                        <a:pt x="1000" y="142"/>
                      </a:lnTo>
                      <a:lnTo>
                        <a:pt x="1006" y="138"/>
                      </a:lnTo>
                      <a:lnTo>
                        <a:pt x="1034" y="130"/>
                      </a:lnTo>
                      <a:lnTo>
                        <a:pt x="1072" y="122"/>
                      </a:lnTo>
                      <a:lnTo>
                        <a:pt x="1072" y="122"/>
                      </a:lnTo>
                      <a:lnTo>
                        <a:pt x="1118" y="112"/>
                      </a:lnTo>
                      <a:lnTo>
                        <a:pt x="1172" y="100"/>
                      </a:lnTo>
                      <a:lnTo>
                        <a:pt x="1198" y="92"/>
                      </a:lnTo>
                      <a:lnTo>
                        <a:pt x="1218" y="84"/>
                      </a:lnTo>
                      <a:lnTo>
                        <a:pt x="1232" y="76"/>
                      </a:lnTo>
                      <a:lnTo>
                        <a:pt x="1236" y="72"/>
                      </a:lnTo>
                      <a:lnTo>
                        <a:pt x="1236" y="68"/>
                      </a:lnTo>
                      <a:lnTo>
                        <a:pt x="1236" y="68"/>
                      </a:lnTo>
                      <a:lnTo>
                        <a:pt x="1236" y="64"/>
                      </a:lnTo>
                      <a:lnTo>
                        <a:pt x="1234" y="62"/>
                      </a:lnTo>
                      <a:lnTo>
                        <a:pt x="1224" y="58"/>
                      </a:lnTo>
                      <a:lnTo>
                        <a:pt x="1210" y="58"/>
                      </a:lnTo>
                      <a:lnTo>
                        <a:pt x="1196" y="56"/>
                      </a:lnTo>
                      <a:lnTo>
                        <a:pt x="1182" y="56"/>
                      </a:lnTo>
                      <a:lnTo>
                        <a:pt x="1168" y="54"/>
                      </a:lnTo>
                      <a:lnTo>
                        <a:pt x="1160" y="50"/>
                      </a:lnTo>
                      <a:lnTo>
                        <a:pt x="1158" y="48"/>
                      </a:lnTo>
                      <a:lnTo>
                        <a:pt x="1156" y="44"/>
                      </a:lnTo>
                      <a:lnTo>
                        <a:pt x="1156" y="44"/>
                      </a:lnTo>
                      <a:lnTo>
                        <a:pt x="1156" y="40"/>
                      </a:lnTo>
                      <a:lnTo>
                        <a:pt x="1154" y="36"/>
                      </a:lnTo>
                      <a:lnTo>
                        <a:pt x="1146" y="30"/>
                      </a:lnTo>
                      <a:lnTo>
                        <a:pt x="1136" y="26"/>
                      </a:lnTo>
                      <a:lnTo>
                        <a:pt x="1122" y="24"/>
                      </a:lnTo>
                      <a:lnTo>
                        <a:pt x="1094" y="20"/>
                      </a:lnTo>
                      <a:lnTo>
                        <a:pt x="1078" y="20"/>
                      </a:lnTo>
                      <a:lnTo>
                        <a:pt x="1078" y="20"/>
                      </a:lnTo>
                      <a:lnTo>
                        <a:pt x="1062" y="22"/>
                      </a:lnTo>
                      <a:lnTo>
                        <a:pt x="1050" y="22"/>
                      </a:lnTo>
                      <a:lnTo>
                        <a:pt x="1038" y="22"/>
                      </a:lnTo>
                      <a:lnTo>
                        <a:pt x="1018" y="30"/>
                      </a:lnTo>
                      <a:lnTo>
                        <a:pt x="1018" y="30"/>
                      </a:lnTo>
                      <a:lnTo>
                        <a:pt x="1004" y="34"/>
                      </a:lnTo>
                      <a:lnTo>
                        <a:pt x="990" y="38"/>
                      </a:lnTo>
                      <a:lnTo>
                        <a:pt x="962" y="40"/>
                      </a:lnTo>
                      <a:lnTo>
                        <a:pt x="948" y="40"/>
                      </a:lnTo>
                      <a:lnTo>
                        <a:pt x="948" y="40"/>
                      </a:lnTo>
                      <a:lnTo>
                        <a:pt x="948" y="38"/>
                      </a:lnTo>
                      <a:lnTo>
                        <a:pt x="958" y="36"/>
                      </a:lnTo>
                      <a:lnTo>
                        <a:pt x="958" y="36"/>
                      </a:lnTo>
                      <a:lnTo>
                        <a:pt x="986" y="30"/>
                      </a:lnTo>
                      <a:lnTo>
                        <a:pt x="1004" y="24"/>
                      </a:lnTo>
                      <a:lnTo>
                        <a:pt x="1008" y="22"/>
                      </a:lnTo>
                      <a:lnTo>
                        <a:pt x="1008" y="20"/>
                      </a:lnTo>
                      <a:lnTo>
                        <a:pt x="1006" y="20"/>
                      </a:lnTo>
                      <a:lnTo>
                        <a:pt x="998" y="18"/>
                      </a:lnTo>
                      <a:lnTo>
                        <a:pt x="980" y="16"/>
                      </a:lnTo>
                      <a:lnTo>
                        <a:pt x="980" y="16"/>
                      </a:lnTo>
                      <a:lnTo>
                        <a:pt x="958" y="16"/>
                      </a:lnTo>
                      <a:lnTo>
                        <a:pt x="942" y="14"/>
                      </a:lnTo>
                      <a:lnTo>
                        <a:pt x="912" y="6"/>
                      </a:lnTo>
                      <a:lnTo>
                        <a:pt x="900" y="2"/>
                      </a:lnTo>
                      <a:lnTo>
                        <a:pt x="888" y="0"/>
                      </a:lnTo>
                      <a:lnTo>
                        <a:pt x="874" y="0"/>
                      </a:lnTo>
                      <a:lnTo>
                        <a:pt x="858" y="2"/>
                      </a:lnTo>
                      <a:lnTo>
                        <a:pt x="858" y="2"/>
                      </a:lnTo>
                      <a:lnTo>
                        <a:pt x="830" y="4"/>
                      </a:lnTo>
                      <a:lnTo>
                        <a:pt x="808" y="4"/>
                      </a:lnTo>
                      <a:lnTo>
                        <a:pt x="788" y="4"/>
                      </a:lnTo>
                      <a:lnTo>
                        <a:pt x="776" y="6"/>
                      </a:lnTo>
                      <a:lnTo>
                        <a:pt x="762" y="10"/>
                      </a:lnTo>
                      <a:lnTo>
                        <a:pt x="762" y="10"/>
                      </a:lnTo>
                      <a:lnTo>
                        <a:pt x="746" y="14"/>
                      </a:lnTo>
                      <a:lnTo>
                        <a:pt x="728" y="14"/>
                      </a:lnTo>
                      <a:lnTo>
                        <a:pt x="690" y="10"/>
                      </a:lnTo>
                      <a:lnTo>
                        <a:pt x="666" y="10"/>
                      </a:lnTo>
                      <a:lnTo>
                        <a:pt x="640" y="10"/>
                      </a:lnTo>
                      <a:lnTo>
                        <a:pt x="608" y="12"/>
                      </a:lnTo>
                      <a:lnTo>
                        <a:pt x="574" y="20"/>
                      </a:lnTo>
                      <a:lnTo>
                        <a:pt x="574" y="20"/>
                      </a:lnTo>
                      <a:lnTo>
                        <a:pt x="556" y="22"/>
                      </a:lnTo>
                      <a:lnTo>
                        <a:pt x="540" y="22"/>
                      </a:lnTo>
                      <a:lnTo>
                        <a:pt x="526" y="20"/>
                      </a:lnTo>
                      <a:lnTo>
                        <a:pt x="514" y="16"/>
                      </a:lnTo>
                      <a:lnTo>
                        <a:pt x="500" y="14"/>
                      </a:lnTo>
                      <a:lnTo>
                        <a:pt x="490" y="12"/>
                      </a:lnTo>
                      <a:lnTo>
                        <a:pt x="478" y="14"/>
                      </a:lnTo>
                      <a:lnTo>
                        <a:pt x="466" y="18"/>
                      </a:lnTo>
                      <a:lnTo>
                        <a:pt x="466" y="18"/>
                      </a:lnTo>
                      <a:lnTo>
                        <a:pt x="454" y="22"/>
                      </a:lnTo>
                      <a:lnTo>
                        <a:pt x="442" y="24"/>
                      </a:lnTo>
                      <a:lnTo>
                        <a:pt x="432" y="24"/>
                      </a:lnTo>
                      <a:lnTo>
                        <a:pt x="422" y="24"/>
                      </a:lnTo>
                      <a:lnTo>
                        <a:pt x="416" y="22"/>
                      </a:lnTo>
                      <a:lnTo>
                        <a:pt x="412" y="24"/>
                      </a:lnTo>
                      <a:lnTo>
                        <a:pt x="416" y="28"/>
                      </a:lnTo>
                      <a:lnTo>
                        <a:pt x="424" y="36"/>
                      </a:lnTo>
                      <a:lnTo>
                        <a:pt x="424" y="36"/>
                      </a:lnTo>
                      <a:lnTo>
                        <a:pt x="430" y="44"/>
                      </a:lnTo>
                      <a:lnTo>
                        <a:pt x="430" y="46"/>
                      </a:lnTo>
                      <a:lnTo>
                        <a:pt x="430" y="48"/>
                      </a:lnTo>
                      <a:lnTo>
                        <a:pt x="424" y="48"/>
                      </a:lnTo>
                      <a:lnTo>
                        <a:pt x="414" y="46"/>
                      </a:lnTo>
                      <a:lnTo>
                        <a:pt x="404" y="44"/>
                      </a:lnTo>
                      <a:lnTo>
                        <a:pt x="392" y="42"/>
                      </a:lnTo>
                      <a:lnTo>
                        <a:pt x="384" y="44"/>
                      </a:lnTo>
                      <a:lnTo>
                        <a:pt x="380" y="46"/>
                      </a:lnTo>
                      <a:lnTo>
                        <a:pt x="378" y="50"/>
                      </a:lnTo>
                      <a:lnTo>
                        <a:pt x="378" y="50"/>
                      </a:lnTo>
                      <a:lnTo>
                        <a:pt x="376" y="58"/>
                      </a:lnTo>
                      <a:lnTo>
                        <a:pt x="372" y="62"/>
                      </a:lnTo>
                      <a:lnTo>
                        <a:pt x="366" y="66"/>
                      </a:lnTo>
                      <a:lnTo>
                        <a:pt x="360" y="68"/>
                      </a:lnTo>
                      <a:lnTo>
                        <a:pt x="352" y="70"/>
                      </a:lnTo>
                      <a:lnTo>
                        <a:pt x="340" y="70"/>
                      </a:lnTo>
                      <a:lnTo>
                        <a:pt x="312" y="68"/>
                      </a:lnTo>
                      <a:lnTo>
                        <a:pt x="312" y="68"/>
                      </a:lnTo>
                      <a:lnTo>
                        <a:pt x="300" y="66"/>
                      </a:lnTo>
                      <a:lnTo>
                        <a:pt x="292" y="64"/>
                      </a:lnTo>
                      <a:lnTo>
                        <a:pt x="290" y="60"/>
                      </a:lnTo>
                      <a:lnTo>
                        <a:pt x="290" y="58"/>
                      </a:lnTo>
                      <a:lnTo>
                        <a:pt x="290" y="56"/>
                      </a:lnTo>
                      <a:lnTo>
                        <a:pt x="288" y="54"/>
                      </a:lnTo>
                      <a:lnTo>
                        <a:pt x="280" y="52"/>
                      </a:lnTo>
                      <a:lnTo>
                        <a:pt x="264" y="52"/>
                      </a:lnTo>
                      <a:lnTo>
                        <a:pt x="264" y="52"/>
                      </a:lnTo>
                      <a:lnTo>
                        <a:pt x="250" y="52"/>
                      </a:lnTo>
                      <a:lnTo>
                        <a:pt x="244" y="52"/>
                      </a:lnTo>
                      <a:lnTo>
                        <a:pt x="244" y="56"/>
                      </a:lnTo>
                      <a:lnTo>
                        <a:pt x="246" y="60"/>
                      </a:lnTo>
                      <a:lnTo>
                        <a:pt x="248" y="64"/>
                      </a:lnTo>
                      <a:lnTo>
                        <a:pt x="248" y="66"/>
                      </a:lnTo>
                      <a:lnTo>
                        <a:pt x="248" y="68"/>
                      </a:lnTo>
                      <a:lnTo>
                        <a:pt x="240" y="72"/>
                      </a:lnTo>
                      <a:lnTo>
                        <a:pt x="224" y="76"/>
                      </a:lnTo>
                      <a:lnTo>
                        <a:pt x="224" y="76"/>
                      </a:lnTo>
                      <a:lnTo>
                        <a:pt x="208" y="78"/>
                      </a:lnTo>
                      <a:lnTo>
                        <a:pt x="206" y="78"/>
                      </a:lnTo>
                      <a:lnTo>
                        <a:pt x="206" y="80"/>
                      </a:lnTo>
                      <a:lnTo>
                        <a:pt x="212" y="82"/>
                      </a:lnTo>
                      <a:lnTo>
                        <a:pt x="224" y="86"/>
                      </a:lnTo>
                      <a:lnTo>
                        <a:pt x="248" y="92"/>
                      </a:lnTo>
                      <a:lnTo>
                        <a:pt x="254" y="94"/>
                      </a:lnTo>
                      <a:lnTo>
                        <a:pt x="252" y="96"/>
                      </a:lnTo>
                      <a:lnTo>
                        <a:pt x="248" y="98"/>
                      </a:lnTo>
                      <a:lnTo>
                        <a:pt x="248" y="98"/>
                      </a:lnTo>
                      <a:lnTo>
                        <a:pt x="238" y="98"/>
                      </a:lnTo>
                      <a:lnTo>
                        <a:pt x="228" y="98"/>
                      </a:lnTo>
                      <a:lnTo>
                        <a:pt x="206" y="92"/>
                      </a:lnTo>
                      <a:lnTo>
                        <a:pt x="194" y="90"/>
                      </a:lnTo>
                      <a:lnTo>
                        <a:pt x="180" y="88"/>
                      </a:lnTo>
                      <a:lnTo>
                        <a:pt x="166" y="86"/>
                      </a:lnTo>
                      <a:lnTo>
                        <a:pt x="146" y="88"/>
                      </a:lnTo>
                      <a:lnTo>
                        <a:pt x="146" y="88"/>
                      </a:lnTo>
                      <a:lnTo>
                        <a:pt x="130" y="92"/>
                      </a:lnTo>
                      <a:lnTo>
                        <a:pt x="120" y="94"/>
                      </a:lnTo>
                      <a:lnTo>
                        <a:pt x="112" y="98"/>
                      </a:lnTo>
                      <a:lnTo>
                        <a:pt x="108" y="102"/>
                      </a:lnTo>
                      <a:lnTo>
                        <a:pt x="104" y="106"/>
                      </a:lnTo>
                      <a:lnTo>
                        <a:pt x="100" y="106"/>
                      </a:lnTo>
                      <a:lnTo>
                        <a:pt x="92" y="108"/>
                      </a:lnTo>
                      <a:lnTo>
                        <a:pt x="80" y="106"/>
                      </a:lnTo>
                      <a:lnTo>
                        <a:pt x="80" y="106"/>
                      </a:lnTo>
                      <a:lnTo>
                        <a:pt x="66" y="104"/>
                      </a:lnTo>
                      <a:lnTo>
                        <a:pt x="50" y="104"/>
                      </a:lnTo>
                      <a:lnTo>
                        <a:pt x="36" y="108"/>
                      </a:lnTo>
                      <a:lnTo>
                        <a:pt x="22" y="112"/>
                      </a:lnTo>
                      <a:lnTo>
                        <a:pt x="12" y="118"/>
                      </a:lnTo>
                      <a:lnTo>
                        <a:pt x="4" y="124"/>
                      </a:lnTo>
                      <a:lnTo>
                        <a:pt x="0" y="130"/>
                      </a:lnTo>
                      <a:lnTo>
                        <a:pt x="2" y="134"/>
                      </a:lnTo>
                      <a:lnTo>
                        <a:pt x="4" y="138"/>
                      </a:lnTo>
                      <a:lnTo>
                        <a:pt x="4" y="138"/>
                      </a:lnTo>
                      <a:lnTo>
                        <a:pt x="8" y="142"/>
                      </a:lnTo>
                      <a:lnTo>
                        <a:pt x="12" y="144"/>
                      </a:lnTo>
                      <a:lnTo>
                        <a:pt x="16" y="144"/>
                      </a:lnTo>
                      <a:lnTo>
                        <a:pt x="22" y="144"/>
                      </a:lnTo>
                      <a:lnTo>
                        <a:pt x="32" y="144"/>
                      </a:lnTo>
                      <a:lnTo>
                        <a:pt x="36" y="144"/>
                      </a:lnTo>
                      <a:lnTo>
                        <a:pt x="44" y="148"/>
                      </a:lnTo>
                      <a:lnTo>
                        <a:pt x="44" y="148"/>
                      </a:lnTo>
                      <a:close/>
                    </a:path>
                  </a:pathLst>
                </a:custGeom>
                <a:grpFill/>
                <a:ln w="6350">
                  <a:solidFill>
                    <a:srgbClr val="121628"/>
                  </a:solidFill>
                  <a:round/>
                  <a:headEnd/>
                  <a:tailEnd/>
                </a:ln>
              </p:spPr>
              <p:txBody>
                <a:bodyPr/>
                <a:lstStyle/>
                <a:p>
                  <a:endParaRPr lang="da-DK" b="1"/>
                </a:p>
              </p:txBody>
            </p:sp>
            <p:sp>
              <p:nvSpPr>
                <p:cNvPr id="155" name="Freeform 6107">
                  <a:extLst>
                    <a:ext uri="{FF2B5EF4-FFF2-40B4-BE49-F238E27FC236}">
                      <a16:creationId xmlns:a16="http://schemas.microsoft.com/office/drawing/2014/main" id="{1C5A06CF-823E-41C2-A94D-8CECB8E3DF6D}"/>
                    </a:ext>
                  </a:extLst>
                </p:cNvPr>
                <p:cNvSpPr>
                  <a:spLocks/>
                </p:cNvSpPr>
                <p:nvPr/>
              </p:nvSpPr>
              <p:spPr bwMode="auto">
                <a:xfrm>
                  <a:off x="2335530" y="1211263"/>
                  <a:ext cx="121920" cy="48260"/>
                </a:xfrm>
                <a:custGeom>
                  <a:avLst/>
                  <a:gdLst/>
                  <a:ahLst/>
                  <a:cxnLst>
                    <a:cxn ang="0">
                      <a:pos x="2" y="16"/>
                    </a:cxn>
                    <a:cxn ang="0">
                      <a:pos x="2" y="16"/>
                    </a:cxn>
                    <a:cxn ang="0">
                      <a:pos x="0" y="24"/>
                    </a:cxn>
                    <a:cxn ang="0">
                      <a:pos x="2" y="30"/>
                    </a:cxn>
                    <a:cxn ang="0">
                      <a:pos x="6" y="34"/>
                    </a:cxn>
                    <a:cxn ang="0">
                      <a:pos x="18" y="38"/>
                    </a:cxn>
                    <a:cxn ang="0">
                      <a:pos x="18" y="38"/>
                    </a:cxn>
                    <a:cxn ang="0">
                      <a:pos x="22" y="42"/>
                    </a:cxn>
                    <a:cxn ang="0">
                      <a:pos x="26" y="46"/>
                    </a:cxn>
                    <a:cxn ang="0">
                      <a:pos x="26" y="52"/>
                    </a:cxn>
                    <a:cxn ang="0">
                      <a:pos x="28" y="56"/>
                    </a:cxn>
                    <a:cxn ang="0">
                      <a:pos x="30" y="62"/>
                    </a:cxn>
                    <a:cxn ang="0">
                      <a:pos x="36" y="66"/>
                    </a:cxn>
                    <a:cxn ang="0">
                      <a:pos x="46" y="72"/>
                    </a:cxn>
                    <a:cxn ang="0">
                      <a:pos x="46" y="72"/>
                    </a:cxn>
                    <a:cxn ang="0">
                      <a:pos x="56" y="76"/>
                    </a:cxn>
                    <a:cxn ang="0">
                      <a:pos x="66" y="76"/>
                    </a:cxn>
                    <a:cxn ang="0">
                      <a:pos x="72" y="76"/>
                    </a:cxn>
                    <a:cxn ang="0">
                      <a:pos x="80" y="74"/>
                    </a:cxn>
                    <a:cxn ang="0">
                      <a:pos x="94" y="68"/>
                    </a:cxn>
                    <a:cxn ang="0">
                      <a:pos x="104" y="66"/>
                    </a:cxn>
                    <a:cxn ang="0">
                      <a:pos x="118" y="68"/>
                    </a:cxn>
                    <a:cxn ang="0">
                      <a:pos x="118" y="68"/>
                    </a:cxn>
                    <a:cxn ang="0">
                      <a:pos x="148" y="70"/>
                    </a:cxn>
                    <a:cxn ang="0">
                      <a:pos x="176" y="72"/>
                    </a:cxn>
                    <a:cxn ang="0">
                      <a:pos x="184" y="70"/>
                    </a:cxn>
                    <a:cxn ang="0">
                      <a:pos x="192" y="68"/>
                    </a:cxn>
                    <a:cxn ang="0">
                      <a:pos x="192" y="66"/>
                    </a:cxn>
                    <a:cxn ang="0">
                      <a:pos x="192" y="62"/>
                    </a:cxn>
                    <a:cxn ang="0">
                      <a:pos x="188" y="58"/>
                    </a:cxn>
                    <a:cxn ang="0">
                      <a:pos x="188" y="58"/>
                    </a:cxn>
                    <a:cxn ang="0">
                      <a:pos x="174" y="42"/>
                    </a:cxn>
                    <a:cxn ang="0">
                      <a:pos x="166" y="34"/>
                    </a:cxn>
                    <a:cxn ang="0">
                      <a:pos x="156" y="26"/>
                    </a:cxn>
                    <a:cxn ang="0">
                      <a:pos x="144" y="18"/>
                    </a:cxn>
                    <a:cxn ang="0">
                      <a:pos x="130" y="12"/>
                    </a:cxn>
                    <a:cxn ang="0">
                      <a:pos x="114" y="10"/>
                    </a:cxn>
                    <a:cxn ang="0">
                      <a:pos x="96" y="10"/>
                    </a:cxn>
                    <a:cxn ang="0">
                      <a:pos x="96" y="10"/>
                    </a:cxn>
                    <a:cxn ang="0">
                      <a:pos x="76" y="8"/>
                    </a:cxn>
                    <a:cxn ang="0">
                      <a:pos x="58" y="6"/>
                    </a:cxn>
                    <a:cxn ang="0">
                      <a:pos x="30" y="2"/>
                    </a:cxn>
                    <a:cxn ang="0">
                      <a:pos x="18" y="0"/>
                    </a:cxn>
                    <a:cxn ang="0">
                      <a:pos x="10" y="2"/>
                    </a:cxn>
                    <a:cxn ang="0">
                      <a:pos x="8" y="4"/>
                    </a:cxn>
                    <a:cxn ang="0">
                      <a:pos x="4" y="6"/>
                    </a:cxn>
                    <a:cxn ang="0">
                      <a:pos x="2" y="16"/>
                    </a:cxn>
                    <a:cxn ang="0">
                      <a:pos x="2" y="16"/>
                    </a:cxn>
                  </a:cxnLst>
                  <a:rect l="0" t="0" r="r" b="b"/>
                  <a:pathLst>
                    <a:path w="192" h="76">
                      <a:moveTo>
                        <a:pt x="2" y="16"/>
                      </a:moveTo>
                      <a:lnTo>
                        <a:pt x="2" y="16"/>
                      </a:lnTo>
                      <a:lnTo>
                        <a:pt x="0" y="24"/>
                      </a:lnTo>
                      <a:lnTo>
                        <a:pt x="2" y="30"/>
                      </a:lnTo>
                      <a:lnTo>
                        <a:pt x="6" y="34"/>
                      </a:lnTo>
                      <a:lnTo>
                        <a:pt x="18" y="38"/>
                      </a:lnTo>
                      <a:lnTo>
                        <a:pt x="18" y="38"/>
                      </a:lnTo>
                      <a:lnTo>
                        <a:pt x="22" y="42"/>
                      </a:lnTo>
                      <a:lnTo>
                        <a:pt x="26" y="46"/>
                      </a:lnTo>
                      <a:lnTo>
                        <a:pt x="26" y="52"/>
                      </a:lnTo>
                      <a:lnTo>
                        <a:pt x="28" y="56"/>
                      </a:lnTo>
                      <a:lnTo>
                        <a:pt x="30" y="62"/>
                      </a:lnTo>
                      <a:lnTo>
                        <a:pt x="36" y="66"/>
                      </a:lnTo>
                      <a:lnTo>
                        <a:pt x="46" y="72"/>
                      </a:lnTo>
                      <a:lnTo>
                        <a:pt x="46" y="72"/>
                      </a:lnTo>
                      <a:lnTo>
                        <a:pt x="56" y="76"/>
                      </a:lnTo>
                      <a:lnTo>
                        <a:pt x="66" y="76"/>
                      </a:lnTo>
                      <a:lnTo>
                        <a:pt x="72" y="76"/>
                      </a:lnTo>
                      <a:lnTo>
                        <a:pt x="80" y="74"/>
                      </a:lnTo>
                      <a:lnTo>
                        <a:pt x="94" y="68"/>
                      </a:lnTo>
                      <a:lnTo>
                        <a:pt x="104" y="66"/>
                      </a:lnTo>
                      <a:lnTo>
                        <a:pt x="118" y="68"/>
                      </a:lnTo>
                      <a:lnTo>
                        <a:pt x="118" y="68"/>
                      </a:lnTo>
                      <a:lnTo>
                        <a:pt x="148" y="70"/>
                      </a:lnTo>
                      <a:lnTo>
                        <a:pt x="176" y="72"/>
                      </a:lnTo>
                      <a:lnTo>
                        <a:pt x="184" y="70"/>
                      </a:lnTo>
                      <a:lnTo>
                        <a:pt x="192" y="68"/>
                      </a:lnTo>
                      <a:lnTo>
                        <a:pt x="192" y="66"/>
                      </a:lnTo>
                      <a:lnTo>
                        <a:pt x="192" y="62"/>
                      </a:lnTo>
                      <a:lnTo>
                        <a:pt x="188" y="58"/>
                      </a:lnTo>
                      <a:lnTo>
                        <a:pt x="188" y="58"/>
                      </a:lnTo>
                      <a:lnTo>
                        <a:pt x="174" y="42"/>
                      </a:lnTo>
                      <a:lnTo>
                        <a:pt x="166" y="34"/>
                      </a:lnTo>
                      <a:lnTo>
                        <a:pt x="156" y="26"/>
                      </a:lnTo>
                      <a:lnTo>
                        <a:pt x="144" y="18"/>
                      </a:lnTo>
                      <a:lnTo>
                        <a:pt x="130" y="12"/>
                      </a:lnTo>
                      <a:lnTo>
                        <a:pt x="114" y="10"/>
                      </a:lnTo>
                      <a:lnTo>
                        <a:pt x="96" y="10"/>
                      </a:lnTo>
                      <a:lnTo>
                        <a:pt x="96" y="10"/>
                      </a:lnTo>
                      <a:lnTo>
                        <a:pt x="76" y="8"/>
                      </a:lnTo>
                      <a:lnTo>
                        <a:pt x="58" y="6"/>
                      </a:lnTo>
                      <a:lnTo>
                        <a:pt x="30" y="2"/>
                      </a:lnTo>
                      <a:lnTo>
                        <a:pt x="18" y="0"/>
                      </a:lnTo>
                      <a:lnTo>
                        <a:pt x="10" y="2"/>
                      </a:lnTo>
                      <a:lnTo>
                        <a:pt x="8" y="4"/>
                      </a:lnTo>
                      <a:lnTo>
                        <a:pt x="4" y="6"/>
                      </a:lnTo>
                      <a:lnTo>
                        <a:pt x="2" y="16"/>
                      </a:lnTo>
                      <a:lnTo>
                        <a:pt x="2" y="16"/>
                      </a:lnTo>
                      <a:close/>
                    </a:path>
                  </a:pathLst>
                </a:custGeom>
                <a:grpFill/>
                <a:ln w="6350">
                  <a:solidFill>
                    <a:srgbClr val="121628"/>
                  </a:solidFill>
                  <a:round/>
                  <a:headEnd/>
                  <a:tailEnd/>
                </a:ln>
              </p:spPr>
              <p:txBody>
                <a:bodyPr/>
                <a:lstStyle/>
                <a:p>
                  <a:endParaRPr lang="da-DK" b="1"/>
                </a:p>
              </p:txBody>
            </p:sp>
            <p:sp>
              <p:nvSpPr>
                <p:cNvPr id="156" name="Freeform 6108">
                  <a:extLst>
                    <a:ext uri="{FF2B5EF4-FFF2-40B4-BE49-F238E27FC236}">
                      <a16:creationId xmlns:a16="http://schemas.microsoft.com/office/drawing/2014/main" id="{2164570F-6391-4D83-95A5-0D0803575119}"/>
                    </a:ext>
                  </a:extLst>
                </p:cNvPr>
                <p:cNvSpPr>
                  <a:spLocks/>
                </p:cNvSpPr>
                <p:nvPr/>
              </p:nvSpPr>
              <p:spPr bwMode="auto">
                <a:xfrm>
                  <a:off x="1762760" y="1103313"/>
                  <a:ext cx="29210" cy="11430"/>
                </a:xfrm>
                <a:custGeom>
                  <a:avLst/>
                  <a:gdLst/>
                  <a:ahLst/>
                  <a:cxnLst>
                    <a:cxn ang="0">
                      <a:pos x="2" y="18"/>
                    </a:cxn>
                    <a:cxn ang="0">
                      <a:pos x="2" y="18"/>
                    </a:cxn>
                    <a:cxn ang="0">
                      <a:pos x="8" y="18"/>
                    </a:cxn>
                    <a:cxn ang="0">
                      <a:pos x="14" y="18"/>
                    </a:cxn>
                    <a:cxn ang="0">
                      <a:pos x="30" y="12"/>
                    </a:cxn>
                    <a:cxn ang="0">
                      <a:pos x="42" y="4"/>
                    </a:cxn>
                    <a:cxn ang="0">
                      <a:pos x="46" y="2"/>
                    </a:cxn>
                    <a:cxn ang="0">
                      <a:pos x="44" y="0"/>
                    </a:cxn>
                    <a:cxn ang="0">
                      <a:pos x="44" y="0"/>
                    </a:cxn>
                    <a:cxn ang="0">
                      <a:pos x="32" y="2"/>
                    </a:cxn>
                    <a:cxn ang="0">
                      <a:pos x="16" y="6"/>
                    </a:cxn>
                    <a:cxn ang="0">
                      <a:pos x="2" y="14"/>
                    </a:cxn>
                    <a:cxn ang="0">
                      <a:pos x="0" y="16"/>
                    </a:cxn>
                    <a:cxn ang="0">
                      <a:pos x="2" y="18"/>
                    </a:cxn>
                    <a:cxn ang="0">
                      <a:pos x="2" y="18"/>
                    </a:cxn>
                  </a:cxnLst>
                  <a:rect l="0" t="0" r="r" b="b"/>
                  <a:pathLst>
                    <a:path w="46" h="18">
                      <a:moveTo>
                        <a:pt x="2" y="18"/>
                      </a:moveTo>
                      <a:lnTo>
                        <a:pt x="2" y="18"/>
                      </a:lnTo>
                      <a:lnTo>
                        <a:pt x="8" y="18"/>
                      </a:lnTo>
                      <a:lnTo>
                        <a:pt x="14" y="18"/>
                      </a:lnTo>
                      <a:lnTo>
                        <a:pt x="30" y="12"/>
                      </a:lnTo>
                      <a:lnTo>
                        <a:pt x="42" y="4"/>
                      </a:lnTo>
                      <a:lnTo>
                        <a:pt x="46" y="2"/>
                      </a:lnTo>
                      <a:lnTo>
                        <a:pt x="44" y="0"/>
                      </a:lnTo>
                      <a:lnTo>
                        <a:pt x="44" y="0"/>
                      </a:lnTo>
                      <a:lnTo>
                        <a:pt x="32" y="2"/>
                      </a:lnTo>
                      <a:lnTo>
                        <a:pt x="16" y="6"/>
                      </a:lnTo>
                      <a:lnTo>
                        <a:pt x="2" y="14"/>
                      </a:lnTo>
                      <a:lnTo>
                        <a:pt x="0" y="16"/>
                      </a:lnTo>
                      <a:lnTo>
                        <a:pt x="2" y="18"/>
                      </a:lnTo>
                      <a:lnTo>
                        <a:pt x="2" y="18"/>
                      </a:lnTo>
                      <a:close/>
                    </a:path>
                  </a:pathLst>
                </a:custGeom>
                <a:grpFill/>
                <a:ln w="6350">
                  <a:solidFill>
                    <a:srgbClr val="121628"/>
                  </a:solidFill>
                  <a:round/>
                  <a:headEnd/>
                  <a:tailEnd/>
                </a:ln>
              </p:spPr>
              <p:txBody>
                <a:bodyPr/>
                <a:lstStyle/>
                <a:p>
                  <a:endParaRPr lang="da-DK" b="1"/>
                </a:p>
              </p:txBody>
            </p:sp>
            <p:sp>
              <p:nvSpPr>
                <p:cNvPr id="157" name="Freeform 6109">
                  <a:extLst>
                    <a:ext uri="{FF2B5EF4-FFF2-40B4-BE49-F238E27FC236}">
                      <a16:creationId xmlns:a16="http://schemas.microsoft.com/office/drawing/2014/main" id="{C1403B05-94A8-4B7F-A0E5-3C14E449D39C}"/>
                    </a:ext>
                  </a:extLst>
                </p:cNvPr>
                <p:cNvSpPr>
                  <a:spLocks/>
                </p:cNvSpPr>
                <p:nvPr/>
              </p:nvSpPr>
              <p:spPr bwMode="auto">
                <a:xfrm>
                  <a:off x="1954530" y="1190943"/>
                  <a:ext cx="138430" cy="102870"/>
                </a:xfrm>
                <a:custGeom>
                  <a:avLst/>
                  <a:gdLst/>
                  <a:ahLst/>
                  <a:cxnLst>
                    <a:cxn ang="0">
                      <a:pos x="166" y="92"/>
                    </a:cxn>
                    <a:cxn ang="0">
                      <a:pos x="186" y="66"/>
                    </a:cxn>
                    <a:cxn ang="0">
                      <a:pos x="216" y="36"/>
                    </a:cxn>
                    <a:cxn ang="0">
                      <a:pos x="218" y="28"/>
                    </a:cxn>
                    <a:cxn ang="0">
                      <a:pos x="216" y="22"/>
                    </a:cxn>
                    <a:cxn ang="0">
                      <a:pos x="204" y="16"/>
                    </a:cxn>
                    <a:cxn ang="0">
                      <a:pos x="190" y="12"/>
                    </a:cxn>
                    <a:cxn ang="0">
                      <a:pos x="172" y="12"/>
                    </a:cxn>
                    <a:cxn ang="0">
                      <a:pos x="156" y="16"/>
                    </a:cxn>
                    <a:cxn ang="0">
                      <a:pos x="140" y="12"/>
                    </a:cxn>
                    <a:cxn ang="0">
                      <a:pos x="122" y="4"/>
                    </a:cxn>
                    <a:cxn ang="0">
                      <a:pos x="106" y="0"/>
                    </a:cxn>
                    <a:cxn ang="0">
                      <a:pos x="84" y="0"/>
                    </a:cxn>
                    <a:cxn ang="0">
                      <a:pos x="48" y="6"/>
                    </a:cxn>
                    <a:cxn ang="0">
                      <a:pos x="20" y="16"/>
                    </a:cxn>
                    <a:cxn ang="0">
                      <a:pos x="16" y="24"/>
                    </a:cxn>
                    <a:cxn ang="0">
                      <a:pos x="22" y="30"/>
                    </a:cxn>
                    <a:cxn ang="0">
                      <a:pos x="18" y="32"/>
                    </a:cxn>
                    <a:cxn ang="0">
                      <a:pos x="6" y="32"/>
                    </a:cxn>
                    <a:cxn ang="0">
                      <a:pos x="0" y="48"/>
                    </a:cxn>
                    <a:cxn ang="0">
                      <a:pos x="0" y="74"/>
                    </a:cxn>
                    <a:cxn ang="0">
                      <a:pos x="2" y="98"/>
                    </a:cxn>
                    <a:cxn ang="0">
                      <a:pos x="10" y="114"/>
                    </a:cxn>
                    <a:cxn ang="0">
                      <a:pos x="20" y="134"/>
                    </a:cxn>
                    <a:cxn ang="0">
                      <a:pos x="20" y="142"/>
                    </a:cxn>
                    <a:cxn ang="0">
                      <a:pos x="22" y="154"/>
                    </a:cxn>
                    <a:cxn ang="0">
                      <a:pos x="30" y="156"/>
                    </a:cxn>
                    <a:cxn ang="0">
                      <a:pos x="54" y="156"/>
                    </a:cxn>
                    <a:cxn ang="0">
                      <a:pos x="62" y="160"/>
                    </a:cxn>
                    <a:cxn ang="0">
                      <a:pos x="70" y="160"/>
                    </a:cxn>
                    <a:cxn ang="0">
                      <a:pos x="76" y="146"/>
                    </a:cxn>
                    <a:cxn ang="0">
                      <a:pos x="82" y="138"/>
                    </a:cxn>
                    <a:cxn ang="0">
                      <a:pos x="90" y="132"/>
                    </a:cxn>
                    <a:cxn ang="0">
                      <a:pos x="90" y="122"/>
                    </a:cxn>
                    <a:cxn ang="0">
                      <a:pos x="86" y="114"/>
                    </a:cxn>
                    <a:cxn ang="0">
                      <a:pos x="84" y="106"/>
                    </a:cxn>
                    <a:cxn ang="0">
                      <a:pos x="88" y="104"/>
                    </a:cxn>
                    <a:cxn ang="0">
                      <a:pos x="112" y="106"/>
                    </a:cxn>
                    <a:cxn ang="0">
                      <a:pos x="142" y="106"/>
                    </a:cxn>
                    <a:cxn ang="0">
                      <a:pos x="156" y="102"/>
                    </a:cxn>
                    <a:cxn ang="0">
                      <a:pos x="166" y="92"/>
                    </a:cxn>
                  </a:cxnLst>
                  <a:rect l="0" t="0" r="r" b="b"/>
                  <a:pathLst>
                    <a:path w="218" h="162">
                      <a:moveTo>
                        <a:pt x="166" y="92"/>
                      </a:moveTo>
                      <a:lnTo>
                        <a:pt x="166" y="92"/>
                      </a:lnTo>
                      <a:lnTo>
                        <a:pt x="176" y="80"/>
                      </a:lnTo>
                      <a:lnTo>
                        <a:pt x="186" y="66"/>
                      </a:lnTo>
                      <a:lnTo>
                        <a:pt x="208" y="46"/>
                      </a:lnTo>
                      <a:lnTo>
                        <a:pt x="216" y="36"/>
                      </a:lnTo>
                      <a:lnTo>
                        <a:pt x="218" y="32"/>
                      </a:lnTo>
                      <a:lnTo>
                        <a:pt x="218" y="28"/>
                      </a:lnTo>
                      <a:lnTo>
                        <a:pt x="218" y="24"/>
                      </a:lnTo>
                      <a:lnTo>
                        <a:pt x="216" y="22"/>
                      </a:lnTo>
                      <a:lnTo>
                        <a:pt x="210" y="18"/>
                      </a:lnTo>
                      <a:lnTo>
                        <a:pt x="204" y="16"/>
                      </a:lnTo>
                      <a:lnTo>
                        <a:pt x="204" y="16"/>
                      </a:lnTo>
                      <a:lnTo>
                        <a:pt x="190" y="12"/>
                      </a:lnTo>
                      <a:lnTo>
                        <a:pt x="180" y="12"/>
                      </a:lnTo>
                      <a:lnTo>
                        <a:pt x="172" y="12"/>
                      </a:lnTo>
                      <a:lnTo>
                        <a:pt x="166" y="14"/>
                      </a:lnTo>
                      <a:lnTo>
                        <a:pt x="156" y="16"/>
                      </a:lnTo>
                      <a:lnTo>
                        <a:pt x="148" y="16"/>
                      </a:lnTo>
                      <a:lnTo>
                        <a:pt x="140" y="12"/>
                      </a:lnTo>
                      <a:lnTo>
                        <a:pt x="140" y="12"/>
                      </a:lnTo>
                      <a:lnTo>
                        <a:pt x="122" y="4"/>
                      </a:lnTo>
                      <a:lnTo>
                        <a:pt x="114" y="2"/>
                      </a:lnTo>
                      <a:lnTo>
                        <a:pt x="106" y="0"/>
                      </a:lnTo>
                      <a:lnTo>
                        <a:pt x="96" y="0"/>
                      </a:lnTo>
                      <a:lnTo>
                        <a:pt x="84" y="0"/>
                      </a:lnTo>
                      <a:lnTo>
                        <a:pt x="48" y="6"/>
                      </a:lnTo>
                      <a:lnTo>
                        <a:pt x="48" y="6"/>
                      </a:lnTo>
                      <a:lnTo>
                        <a:pt x="30" y="10"/>
                      </a:lnTo>
                      <a:lnTo>
                        <a:pt x="20" y="16"/>
                      </a:lnTo>
                      <a:lnTo>
                        <a:pt x="16" y="20"/>
                      </a:lnTo>
                      <a:lnTo>
                        <a:pt x="16" y="24"/>
                      </a:lnTo>
                      <a:lnTo>
                        <a:pt x="22" y="30"/>
                      </a:lnTo>
                      <a:lnTo>
                        <a:pt x="22" y="30"/>
                      </a:lnTo>
                      <a:lnTo>
                        <a:pt x="18" y="32"/>
                      </a:lnTo>
                      <a:lnTo>
                        <a:pt x="18" y="32"/>
                      </a:lnTo>
                      <a:lnTo>
                        <a:pt x="8" y="30"/>
                      </a:lnTo>
                      <a:lnTo>
                        <a:pt x="6" y="32"/>
                      </a:lnTo>
                      <a:lnTo>
                        <a:pt x="4" y="36"/>
                      </a:lnTo>
                      <a:lnTo>
                        <a:pt x="0" y="48"/>
                      </a:lnTo>
                      <a:lnTo>
                        <a:pt x="0" y="74"/>
                      </a:lnTo>
                      <a:lnTo>
                        <a:pt x="0" y="74"/>
                      </a:lnTo>
                      <a:lnTo>
                        <a:pt x="0" y="88"/>
                      </a:lnTo>
                      <a:lnTo>
                        <a:pt x="2" y="98"/>
                      </a:lnTo>
                      <a:lnTo>
                        <a:pt x="6" y="108"/>
                      </a:lnTo>
                      <a:lnTo>
                        <a:pt x="10" y="114"/>
                      </a:lnTo>
                      <a:lnTo>
                        <a:pt x="18" y="126"/>
                      </a:lnTo>
                      <a:lnTo>
                        <a:pt x="20" y="134"/>
                      </a:lnTo>
                      <a:lnTo>
                        <a:pt x="20" y="142"/>
                      </a:lnTo>
                      <a:lnTo>
                        <a:pt x="20" y="142"/>
                      </a:lnTo>
                      <a:lnTo>
                        <a:pt x="20" y="150"/>
                      </a:lnTo>
                      <a:lnTo>
                        <a:pt x="22" y="154"/>
                      </a:lnTo>
                      <a:lnTo>
                        <a:pt x="26" y="156"/>
                      </a:lnTo>
                      <a:lnTo>
                        <a:pt x="30" y="156"/>
                      </a:lnTo>
                      <a:lnTo>
                        <a:pt x="46" y="156"/>
                      </a:lnTo>
                      <a:lnTo>
                        <a:pt x="54" y="156"/>
                      </a:lnTo>
                      <a:lnTo>
                        <a:pt x="62" y="160"/>
                      </a:lnTo>
                      <a:lnTo>
                        <a:pt x="62" y="160"/>
                      </a:lnTo>
                      <a:lnTo>
                        <a:pt x="68" y="162"/>
                      </a:lnTo>
                      <a:lnTo>
                        <a:pt x="70" y="160"/>
                      </a:lnTo>
                      <a:lnTo>
                        <a:pt x="76" y="146"/>
                      </a:lnTo>
                      <a:lnTo>
                        <a:pt x="76" y="146"/>
                      </a:lnTo>
                      <a:lnTo>
                        <a:pt x="78" y="140"/>
                      </a:lnTo>
                      <a:lnTo>
                        <a:pt x="82" y="138"/>
                      </a:lnTo>
                      <a:lnTo>
                        <a:pt x="88" y="134"/>
                      </a:lnTo>
                      <a:lnTo>
                        <a:pt x="90" y="132"/>
                      </a:lnTo>
                      <a:lnTo>
                        <a:pt x="90" y="128"/>
                      </a:lnTo>
                      <a:lnTo>
                        <a:pt x="90" y="122"/>
                      </a:lnTo>
                      <a:lnTo>
                        <a:pt x="86" y="114"/>
                      </a:lnTo>
                      <a:lnTo>
                        <a:pt x="86" y="114"/>
                      </a:lnTo>
                      <a:lnTo>
                        <a:pt x="84" y="110"/>
                      </a:lnTo>
                      <a:lnTo>
                        <a:pt x="84" y="106"/>
                      </a:lnTo>
                      <a:lnTo>
                        <a:pt x="86" y="104"/>
                      </a:lnTo>
                      <a:lnTo>
                        <a:pt x="88" y="104"/>
                      </a:lnTo>
                      <a:lnTo>
                        <a:pt x="98" y="104"/>
                      </a:lnTo>
                      <a:lnTo>
                        <a:pt x="112" y="106"/>
                      </a:lnTo>
                      <a:lnTo>
                        <a:pt x="128" y="108"/>
                      </a:lnTo>
                      <a:lnTo>
                        <a:pt x="142" y="106"/>
                      </a:lnTo>
                      <a:lnTo>
                        <a:pt x="150" y="106"/>
                      </a:lnTo>
                      <a:lnTo>
                        <a:pt x="156" y="102"/>
                      </a:lnTo>
                      <a:lnTo>
                        <a:pt x="162" y="98"/>
                      </a:lnTo>
                      <a:lnTo>
                        <a:pt x="166" y="92"/>
                      </a:lnTo>
                      <a:lnTo>
                        <a:pt x="166" y="92"/>
                      </a:lnTo>
                      <a:close/>
                    </a:path>
                  </a:pathLst>
                </a:custGeom>
                <a:grpFill/>
                <a:ln w="6350">
                  <a:solidFill>
                    <a:srgbClr val="121628"/>
                  </a:solidFill>
                  <a:round/>
                  <a:headEnd/>
                  <a:tailEnd/>
                </a:ln>
              </p:spPr>
              <p:txBody>
                <a:bodyPr/>
                <a:lstStyle/>
                <a:p>
                  <a:endParaRPr lang="da-DK" b="1"/>
                </a:p>
              </p:txBody>
            </p:sp>
            <p:sp>
              <p:nvSpPr>
                <p:cNvPr id="158" name="Freeform 6110">
                  <a:extLst>
                    <a:ext uri="{FF2B5EF4-FFF2-40B4-BE49-F238E27FC236}">
                      <a16:creationId xmlns:a16="http://schemas.microsoft.com/office/drawing/2014/main" id="{7347D281-AC95-4D05-A085-43EDD425BE3E}"/>
                    </a:ext>
                  </a:extLst>
                </p:cNvPr>
                <p:cNvSpPr>
                  <a:spLocks/>
                </p:cNvSpPr>
                <p:nvPr/>
              </p:nvSpPr>
              <p:spPr bwMode="auto">
                <a:xfrm>
                  <a:off x="2172970" y="1573213"/>
                  <a:ext cx="176530" cy="121920"/>
                </a:xfrm>
                <a:custGeom>
                  <a:avLst/>
                  <a:gdLst/>
                  <a:ahLst/>
                  <a:cxnLst>
                    <a:cxn ang="0">
                      <a:pos x="272" y="132"/>
                    </a:cxn>
                    <a:cxn ang="0">
                      <a:pos x="258" y="122"/>
                    </a:cxn>
                    <a:cxn ang="0">
                      <a:pos x="250" y="126"/>
                    </a:cxn>
                    <a:cxn ang="0">
                      <a:pos x="236" y="124"/>
                    </a:cxn>
                    <a:cxn ang="0">
                      <a:pos x="228" y="120"/>
                    </a:cxn>
                    <a:cxn ang="0">
                      <a:pos x="220" y="102"/>
                    </a:cxn>
                    <a:cxn ang="0">
                      <a:pos x="212" y="88"/>
                    </a:cxn>
                    <a:cxn ang="0">
                      <a:pos x="192" y="78"/>
                    </a:cxn>
                    <a:cxn ang="0">
                      <a:pos x="178" y="72"/>
                    </a:cxn>
                    <a:cxn ang="0">
                      <a:pos x="140" y="46"/>
                    </a:cxn>
                    <a:cxn ang="0">
                      <a:pos x="122" y="34"/>
                    </a:cxn>
                    <a:cxn ang="0">
                      <a:pos x="110" y="34"/>
                    </a:cxn>
                    <a:cxn ang="0">
                      <a:pos x="106" y="36"/>
                    </a:cxn>
                    <a:cxn ang="0">
                      <a:pos x="100" y="40"/>
                    </a:cxn>
                    <a:cxn ang="0">
                      <a:pos x="96" y="38"/>
                    </a:cxn>
                    <a:cxn ang="0">
                      <a:pos x="86" y="24"/>
                    </a:cxn>
                    <a:cxn ang="0">
                      <a:pos x="76" y="8"/>
                    </a:cxn>
                    <a:cxn ang="0">
                      <a:pos x="66" y="0"/>
                    </a:cxn>
                    <a:cxn ang="0">
                      <a:pos x="62" y="2"/>
                    </a:cxn>
                    <a:cxn ang="0">
                      <a:pos x="54" y="6"/>
                    </a:cxn>
                    <a:cxn ang="0">
                      <a:pos x="42" y="26"/>
                    </a:cxn>
                    <a:cxn ang="0">
                      <a:pos x="36" y="58"/>
                    </a:cxn>
                    <a:cxn ang="0">
                      <a:pos x="34" y="90"/>
                    </a:cxn>
                    <a:cxn ang="0">
                      <a:pos x="38" y="106"/>
                    </a:cxn>
                    <a:cxn ang="0">
                      <a:pos x="38" y="116"/>
                    </a:cxn>
                    <a:cxn ang="0">
                      <a:pos x="34" y="124"/>
                    </a:cxn>
                    <a:cxn ang="0">
                      <a:pos x="18" y="134"/>
                    </a:cxn>
                    <a:cxn ang="0">
                      <a:pos x="4" y="142"/>
                    </a:cxn>
                    <a:cxn ang="0">
                      <a:pos x="0" y="150"/>
                    </a:cxn>
                    <a:cxn ang="0">
                      <a:pos x="4" y="158"/>
                    </a:cxn>
                    <a:cxn ang="0">
                      <a:pos x="4" y="160"/>
                    </a:cxn>
                    <a:cxn ang="0">
                      <a:pos x="16" y="162"/>
                    </a:cxn>
                    <a:cxn ang="0">
                      <a:pos x="50" y="156"/>
                    </a:cxn>
                    <a:cxn ang="0">
                      <a:pos x="64" y="156"/>
                    </a:cxn>
                    <a:cxn ang="0">
                      <a:pos x="66" y="162"/>
                    </a:cxn>
                    <a:cxn ang="0">
                      <a:pos x="66" y="166"/>
                    </a:cxn>
                    <a:cxn ang="0">
                      <a:pos x="70" y="182"/>
                    </a:cxn>
                    <a:cxn ang="0">
                      <a:pos x="82" y="190"/>
                    </a:cxn>
                    <a:cxn ang="0">
                      <a:pos x="96" y="190"/>
                    </a:cxn>
                    <a:cxn ang="0">
                      <a:pos x="110" y="176"/>
                    </a:cxn>
                    <a:cxn ang="0">
                      <a:pos x="114" y="166"/>
                    </a:cxn>
                    <a:cxn ang="0">
                      <a:pos x="124" y="160"/>
                    </a:cxn>
                    <a:cxn ang="0">
                      <a:pos x="134" y="158"/>
                    </a:cxn>
                    <a:cxn ang="0">
                      <a:pos x="142" y="150"/>
                    </a:cxn>
                    <a:cxn ang="0">
                      <a:pos x="144" y="142"/>
                    </a:cxn>
                    <a:cxn ang="0">
                      <a:pos x="154" y="128"/>
                    </a:cxn>
                    <a:cxn ang="0">
                      <a:pos x="170" y="124"/>
                    </a:cxn>
                    <a:cxn ang="0">
                      <a:pos x="184" y="130"/>
                    </a:cxn>
                    <a:cxn ang="0">
                      <a:pos x="192" y="142"/>
                    </a:cxn>
                    <a:cxn ang="0">
                      <a:pos x="194" y="148"/>
                    </a:cxn>
                    <a:cxn ang="0">
                      <a:pos x="198" y="154"/>
                    </a:cxn>
                    <a:cxn ang="0">
                      <a:pos x="214" y="156"/>
                    </a:cxn>
                    <a:cxn ang="0">
                      <a:pos x="232" y="160"/>
                    </a:cxn>
                    <a:cxn ang="0">
                      <a:pos x="254" y="162"/>
                    </a:cxn>
                    <a:cxn ang="0">
                      <a:pos x="272" y="158"/>
                    </a:cxn>
                    <a:cxn ang="0">
                      <a:pos x="278" y="148"/>
                    </a:cxn>
                    <a:cxn ang="0">
                      <a:pos x="272" y="132"/>
                    </a:cxn>
                  </a:cxnLst>
                  <a:rect l="0" t="0" r="r" b="b"/>
                  <a:pathLst>
                    <a:path w="278" h="192">
                      <a:moveTo>
                        <a:pt x="272" y="132"/>
                      </a:moveTo>
                      <a:lnTo>
                        <a:pt x="272" y="132"/>
                      </a:lnTo>
                      <a:lnTo>
                        <a:pt x="262" y="122"/>
                      </a:lnTo>
                      <a:lnTo>
                        <a:pt x="258" y="122"/>
                      </a:lnTo>
                      <a:lnTo>
                        <a:pt x="256" y="122"/>
                      </a:lnTo>
                      <a:lnTo>
                        <a:pt x="250" y="126"/>
                      </a:lnTo>
                      <a:lnTo>
                        <a:pt x="244" y="126"/>
                      </a:lnTo>
                      <a:lnTo>
                        <a:pt x="236" y="124"/>
                      </a:lnTo>
                      <a:lnTo>
                        <a:pt x="236" y="124"/>
                      </a:lnTo>
                      <a:lnTo>
                        <a:pt x="228" y="120"/>
                      </a:lnTo>
                      <a:lnTo>
                        <a:pt x="224" y="114"/>
                      </a:lnTo>
                      <a:lnTo>
                        <a:pt x="220" y="102"/>
                      </a:lnTo>
                      <a:lnTo>
                        <a:pt x="218" y="96"/>
                      </a:lnTo>
                      <a:lnTo>
                        <a:pt x="212" y="88"/>
                      </a:lnTo>
                      <a:lnTo>
                        <a:pt x="204" y="82"/>
                      </a:lnTo>
                      <a:lnTo>
                        <a:pt x="192" y="78"/>
                      </a:lnTo>
                      <a:lnTo>
                        <a:pt x="192" y="78"/>
                      </a:lnTo>
                      <a:lnTo>
                        <a:pt x="178" y="72"/>
                      </a:lnTo>
                      <a:lnTo>
                        <a:pt x="164" y="64"/>
                      </a:lnTo>
                      <a:lnTo>
                        <a:pt x="140" y="46"/>
                      </a:lnTo>
                      <a:lnTo>
                        <a:pt x="130" y="38"/>
                      </a:lnTo>
                      <a:lnTo>
                        <a:pt x="122" y="34"/>
                      </a:lnTo>
                      <a:lnTo>
                        <a:pt x="114" y="32"/>
                      </a:lnTo>
                      <a:lnTo>
                        <a:pt x="110" y="34"/>
                      </a:lnTo>
                      <a:lnTo>
                        <a:pt x="106" y="36"/>
                      </a:lnTo>
                      <a:lnTo>
                        <a:pt x="106" y="36"/>
                      </a:lnTo>
                      <a:lnTo>
                        <a:pt x="104" y="38"/>
                      </a:lnTo>
                      <a:lnTo>
                        <a:pt x="100" y="40"/>
                      </a:lnTo>
                      <a:lnTo>
                        <a:pt x="98" y="40"/>
                      </a:lnTo>
                      <a:lnTo>
                        <a:pt x="96" y="38"/>
                      </a:lnTo>
                      <a:lnTo>
                        <a:pt x="90" y="32"/>
                      </a:lnTo>
                      <a:lnTo>
                        <a:pt x="86" y="24"/>
                      </a:lnTo>
                      <a:lnTo>
                        <a:pt x="82" y="14"/>
                      </a:lnTo>
                      <a:lnTo>
                        <a:pt x="76" y="8"/>
                      </a:lnTo>
                      <a:lnTo>
                        <a:pt x="70" y="2"/>
                      </a:lnTo>
                      <a:lnTo>
                        <a:pt x="66" y="0"/>
                      </a:lnTo>
                      <a:lnTo>
                        <a:pt x="62" y="2"/>
                      </a:lnTo>
                      <a:lnTo>
                        <a:pt x="62" y="2"/>
                      </a:lnTo>
                      <a:lnTo>
                        <a:pt x="58" y="2"/>
                      </a:lnTo>
                      <a:lnTo>
                        <a:pt x="54" y="6"/>
                      </a:lnTo>
                      <a:lnTo>
                        <a:pt x="48" y="14"/>
                      </a:lnTo>
                      <a:lnTo>
                        <a:pt x="42" y="26"/>
                      </a:lnTo>
                      <a:lnTo>
                        <a:pt x="38" y="42"/>
                      </a:lnTo>
                      <a:lnTo>
                        <a:pt x="36" y="58"/>
                      </a:lnTo>
                      <a:lnTo>
                        <a:pt x="34" y="74"/>
                      </a:lnTo>
                      <a:lnTo>
                        <a:pt x="34" y="90"/>
                      </a:lnTo>
                      <a:lnTo>
                        <a:pt x="38" y="106"/>
                      </a:lnTo>
                      <a:lnTo>
                        <a:pt x="38" y="106"/>
                      </a:lnTo>
                      <a:lnTo>
                        <a:pt x="38" y="112"/>
                      </a:lnTo>
                      <a:lnTo>
                        <a:pt x="38" y="116"/>
                      </a:lnTo>
                      <a:lnTo>
                        <a:pt x="36" y="122"/>
                      </a:lnTo>
                      <a:lnTo>
                        <a:pt x="34" y="124"/>
                      </a:lnTo>
                      <a:lnTo>
                        <a:pt x="26" y="130"/>
                      </a:lnTo>
                      <a:lnTo>
                        <a:pt x="18" y="134"/>
                      </a:lnTo>
                      <a:lnTo>
                        <a:pt x="10" y="138"/>
                      </a:lnTo>
                      <a:lnTo>
                        <a:pt x="4" y="142"/>
                      </a:lnTo>
                      <a:lnTo>
                        <a:pt x="2" y="146"/>
                      </a:lnTo>
                      <a:lnTo>
                        <a:pt x="0" y="150"/>
                      </a:lnTo>
                      <a:lnTo>
                        <a:pt x="2" y="154"/>
                      </a:lnTo>
                      <a:lnTo>
                        <a:pt x="4" y="158"/>
                      </a:lnTo>
                      <a:lnTo>
                        <a:pt x="4" y="158"/>
                      </a:lnTo>
                      <a:lnTo>
                        <a:pt x="4" y="160"/>
                      </a:lnTo>
                      <a:lnTo>
                        <a:pt x="8" y="162"/>
                      </a:lnTo>
                      <a:lnTo>
                        <a:pt x="16" y="162"/>
                      </a:lnTo>
                      <a:lnTo>
                        <a:pt x="38" y="158"/>
                      </a:lnTo>
                      <a:lnTo>
                        <a:pt x="50" y="156"/>
                      </a:lnTo>
                      <a:lnTo>
                        <a:pt x="60" y="156"/>
                      </a:lnTo>
                      <a:lnTo>
                        <a:pt x="64" y="156"/>
                      </a:lnTo>
                      <a:lnTo>
                        <a:pt x="66" y="158"/>
                      </a:lnTo>
                      <a:lnTo>
                        <a:pt x="66" y="162"/>
                      </a:lnTo>
                      <a:lnTo>
                        <a:pt x="66" y="166"/>
                      </a:lnTo>
                      <a:lnTo>
                        <a:pt x="66" y="166"/>
                      </a:lnTo>
                      <a:lnTo>
                        <a:pt x="66" y="174"/>
                      </a:lnTo>
                      <a:lnTo>
                        <a:pt x="70" y="182"/>
                      </a:lnTo>
                      <a:lnTo>
                        <a:pt x="74" y="188"/>
                      </a:lnTo>
                      <a:lnTo>
                        <a:pt x="82" y="190"/>
                      </a:lnTo>
                      <a:lnTo>
                        <a:pt x="88" y="192"/>
                      </a:lnTo>
                      <a:lnTo>
                        <a:pt x="96" y="190"/>
                      </a:lnTo>
                      <a:lnTo>
                        <a:pt x="104" y="184"/>
                      </a:lnTo>
                      <a:lnTo>
                        <a:pt x="110" y="176"/>
                      </a:lnTo>
                      <a:lnTo>
                        <a:pt x="110" y="176"/>
                      </a:lnTo>
                      <a:lnTo>
                        <a:pt x="114" y="166"/>
                      </a:lnTo>
                      <a:lnTo>
                        <a:pt x="120" y="162"/>
                      </a:lnTo>
                      <a:lnTo>
                        <a:pt x="124" y="160"/>
                      </a:lnTo>
                      <a:lnTo>
                        <a:pt x="130" y="158"/>
                      </a:lnTo>
                      <a:lnTo>
                        <a:pt x="134" y="158"/>
                      </a:lnTo>
                      <a:lnTo>
                        <a:pt x="138" y="156"/>
                      </a:lnTo>
                      <a:lnTo>
                        <a:pt x="142" y="150"/>
                      </a:lnTo>
                      <a:lnTo>
                        <a:pt x="144" y="142"/>
                      </a:lnTo>
                      <a:lnTo>
                        <a:pt x="144" y="142"/>
                      </a:lnTo>
                      <a:lnTo>
                        <a:pt x="148" y="134"/>
                      </a:lnTo>
                      <a:lnTo>
                        <a:pt x="154" y="128"/>
                      </a:lnTo>
                      <a:lnTo>
                        <a:pt x="162" y="124"/>
                      </a:lnTo>
                      <a:lnTo>
                        <a:pt x="170" y="124"/>
                      </a:lnTo>
                      <a:lnTo>
                        <a:pt x="178" y="126"/>
                      </a:lnTo>
                      <a:lnTo>
                        <a:pt x="184" y="130"/>
                      </a:lnTo>
                      <a:lnTo>
                        <a:pt x="190" y="136"/>
                      </a:lnTo>
                      <a:lnTo>
                        <a:pt x="192" y="142"/>
                      </a:lnTo>
                      <a:lnTo>
                        <a:pt x="192" y="142"/>
                      </a:lnTo>
                      <a:lnTo>
                        <a:pt x="194" y="148"/>
                      </a:lnTo>
                      <a:lnTo>
                        <a:pt x="196" y="152"/>
                      </a:lnTo>
                      <a:lnTo>
                        <a:pt x="198" y="154"/>
                      </a:lnTo>
                      <a:lnTo>
                        <a:pt x="202" y="156"/>
                      </a:lnTo>
                      <a:lnTo>
                        <a:pt x="214" y="156"/>
                      </a:lnTo>
                      <a:lnTo>
                        <a:pt x="232" y="160"/>
                      </a:lnTo>
                      <a:lnTo>
                        <a:pt x="232" y="160"/>
                      </a:lnTo>
                      <a:lnTo>
                        <a:pt x="244" y="162"/>
                      </a:lnTo>
                      <a:lnTo>
                        <a:pt x="254" y="162"/>
                      </a:lnTo>
                      <a:lnTo>
                        <a:pt x="264" y="160"/>
                      </a:lnTo>
                      <a:lnTo>
                        <a:pt x="272" y="158"/>
                      </a:lnTo>
                      <a:lnTo>
                        <a:pt x="276" y="154"/>
                      </a:lnTo>
                      <a:lnTo>
                        <a:pt x="278" y="148"/>
                      </a:lnTo>
                      <a:lnTo>
                        <a:pt x="278" y="140"/>
                      </a:lnTo>
                      <a:lnTo>
                        <a:pt x="272" y="132"/>
                      </a:lnTo>
                      <a:lnTo>
                        <a:pt x="272" y="132"/>
                      </a:lnTo>
                      <a:close/>
                    </a:path>
                  </a:pathLst>
                </a:custGeom>
                <a:grpFill/>
                <a:ln w="6350">
                  <a:solidFill>
                    <a:srgbClr val="121628"/>
                  </a:solidFill>
                  <a:round/>
                  <a:headEnd/>
                  <a:tailEnd/>
                </a:ln>
              </p:spPr>
              <p:txBody>
                <a:bodyPr/>
                <a:lstStyle/>
                <a:p>
                  <a:endParaRPr lang="da-DK" b="1"/>
                </a:p>
              </p:txBody>
            </p:sp>
            <p:sp>
              <p:nvSpPr>
                <p:cNvPr id="159" name="Freeform 6111">
                  <a:extLst>
                    <a:ext uri="{FF2B5EF4-FFF2-40B4-BE49-F238E27FC236}">
                      <a16:creationId xmlns:a16="http://schemas.microsoft.com/office/drawing/2014/main" id="{7C6F0434-FC14-47AA-BDB1-E7383EC3B0F7}"/>
                    </a:ext>
                  </a:extLst>
                </p:cNvPr>
                <p:cNvSpPr>
                  <a:spLocks/>
                </p:cNvSpPr>
                <p:nvPr/>
              </p:nvSpPr>
              <p:spPr bwMode="auto">
                <a:xfrm>
                  <a:off x="2178050" y="1465263"/>
                  <a:ext cx="15240" cy="24130"/>
                </a:xfrm>
                <a:custGeom>
                  <a:avLst/>
                  <a:gdLst/>
                  <a:ahLst/>
                  <a:cxnLst>
                    <a:cxn ang="0">
                      <a:pos x="4" y="28"/>
                    </a:cxn>
                    <a:cxn ang="0">
                      <a:pos x="4" y="28"/>
                    </a:cxn>
                    <a:cxn ang="0">
                      <a:pos x="12" y="36"/>
                    </a:cxn>
                    <a:cxn ang="0">
                      <a:pos x="16" y="38"/>
                    </a:cxn>
                    <a:cxn ang="0">
                      <a:pos x="18" y="38"/>
                    </a:cxn>
                    <a:cxn ang="0">
                      <a:pos x="22" y="36"/>
                    </a:cxn>
                    <a:cxn ang="0">
                      <a:pos x="24" y="30"/>
                    </a:cxn>
                    <a:cxn ang="0">
                      <a:pos x="24" y="12"/>
                    </a:cxn>
                    <a:cxn ang="0">
                      <a:pos x="20" y="0"/>
                    </a:cxn>
                    <a:cxn ang="0">
                      <a:pos x="20" y="0"/>
                    </a:cxn>
                    <a:cxn ang="0">
                      <a:pos x="18" y="0"/>
                    </a:cxn>
                    <a:cxn ang="0">
                      <a:pos x="14" y="0"/>
                    </a:cxn>
                    <a:cxn ang="0">
                      <a:pos x="10" y="2"/>
                    </a:cxn>
                    <a:cxn ang="0">
                      <a:pos x="6" y="6"/>
                    </a:cxn>
                    <a:cxn ang="0">
                      <a:pos x="2" y="10"/>
                    </a:cxn>
                    <a:cxn ang="0">
                      <a:pos x="0" y="16"/>
                    </a:cxn>
                    <a:cxn ang="0">
                      <a:pos x="0" y="22"/>
                    </a:cxn>
                    <a:cxn ang="0">
                      <a:pos x="4" y="28"/>
                    </a:cxn>
                    <a:cxn ang="0">
                      <a:pos x="4" y="28"/>
                    </a:cxn>
                  </a:cxnLst>
                  <a:rect l="0" t="0" r="r" b="b"/>
                  <a:pathLst>
                    <a:path w="24" h="38">
                      <a:moveTo>
                        <a:pt x="4" y="28"/>
                      </a:moveTo>
                      <a:lnTo>
                        <a:pt x="4" y="28"/>
                      </a:lnTo>
                      <a:lnTo>
                        <a:pt x="12" y="36"/>
                      </a:lnTo>
                      <a:lnTo>
                        <a:pt x="16" y="38"/>
                      </a:lnTo>
                      <a:lnTo>
                        <a:pt x="18" y="38"/>
                      </a:lnTo>
                      <a:lnTo>
                        <a:pt x="22" y="36"/>
                      </a:lnTo>
                      <a:lnTo>
                        <a:pt x="24" y="30"/>
                      </a:lnTo>
                      <a:lnTo>
                        <a:pt x="24" y="12"/>
                      </a:lnTo>
                      <a:lnTo>
                        <a:pt x="20" y="0"/>
                      </a:lnTo>
                      <a:lnTo>
                        <a:pt x="20" y="0"/>
                      </a:lnTo>
                      <a:lnTo>
                        <a:pt x="18" y="0"/>
                      </a:lnTo>
                      <a:lnTo>
                        <a:pt x="14" y="0"/>
                      </a:lnTo>
                      <a:lnTo>
                        <a:pt x="10" y="2"/>
                      </a:lnTo>
                      <a:lnTo>
                        <a:pt x="6" y="6"/>
                      </a:lnTo>
                      <a:lnTo>
                        <a:pt x="2" y="10"/>
                      </a:lnTo>
                      <a:lnTo>
                        <a:pt x="0" y="16"/>
                      </a:lnTo>
                      <a:lnTo>
                        <a:pt x="0" y="22"/>
                      </a:lnTo>
                      <a:lnTo>
                        <a:pt x="4" y="28"/>
                      </a:lnTo>
                      <a:lnTo>
                        <a:pt x="4" y="28"/>
                      </a:lnTo>
                      <a:close/>
                    </a:path>
                  </a:pathLst>
                </a:custGeom>
                <a:grpFill/>
                <a:ln w="6350">
                  <a:solidFill>
                    <a:srgbClr val="121628"/>
                  </a:solidFill>
                  <a:round/>
                  <a:headEnd/>
                  <a:tailEnd/>
                </a:ln>
              </p:spPr>
              <p:txBody>
                <a:bodyPr/>
                <a:lstStyle/>
                <a:p>
                  <a:endParaRPr lang="da-DK" b="1"/>
                </a:p>
              </p:txBody>
            </p:sp>
            <p:sp>
              <p:nvSpPr>
                <p:cNvPr id="160" name="Freeform 6112">
                  <a:extLst>
                    <a:ext uri="{FF2B5EF4-FFF2-40B4-BE49-F238E27FC236}">
                      <a16:creationId xmlns:a16="http://schemas.microsoft.com/office/drawing/2014/main" id="{B4828388-71C5-43F3-BB0C-37C201B662CC}"/>
                    </a:ext>
                  </a:extLst>
                </p:cNvPr>
                <p:cNvSpPr>
                  <a:spLocks/>
                </p:cNvSpPr>
                <p:nvPr/>
              </p:nvSpPr>
              <p:spPr bwMode="auto">
                <a:xfrm>
                  <a:off x="2258060" y="1697673"/>
                  <a:ext cx="52070" cy="36830"/>
                </a:xfrm>
                <a:custGeom>
                  <a:avLst/>
                  <a:gdLst/>
                  <a:ahLst/>
                  <a:cxnLst>
                    <a:cxn ang="0">
                      <a:pos x="78" y="4"/>
                    </a:cxn>
                    <a:cxn ang="0">
                      <a:pos x="78" y="4"/>
                    </a:cxn>
                    <a:cxn ang="0">
                      <a:pos x="72" y="2"/>
                    </a:cxn>
                    <a:cxn ang="0">
                      <a:pos x="68" y="0"/>
                    </a:cxn>
                    <a:cxn ang="0">
                      <a:pos x="54" y="2"/>
                    </a:cxn>
                    <a:cxn ang="0">
                      <a:pos x="38" y="6"/>
                    </a:cxn>
                    <a:cxn ang="0">
                      <a:pos x="24" y="14"/>
                    </a:cxn>
                    <a:cxn ang="0">
                      <a:pos x="12" y="22"/>
                    </a:cxn>
                    <a:cxn ang="0">
                      <a:pos x="4" y="32"/>
                    </a:cxn>
                    <a:cxn ang="0">
                      <a:pos x="0" y="38"/>
                    </a:cxn>
                    <a:cxn ang="0">
                      <a:pos x="0" y="42"/>
                    </a:cxn>
                    <a:cxn ang="0">
                      <a:pos x="2" y="48"/>
                    </a:cxn>
                    <a:cxn ang="0">
                      <a:pos x="6" y="52"/>
                    </a:cxn>
                    <a:cxn ang="0">
                      <a:pos x="6" y="52"/>
                    </a:cxn>
                    <a:cxn ang="0">
                      <a:pos x="10" y="56"/>
                    </a:cxn>
                    <a:cxn ang="0">
                      <a:pos x="16" y="58"/>
                    </a:cxn>
                    <a:cxn ang="0">
                      <a:pos x="22" y="58"/>
                    </a:cxn>
                    <a:cxn ang="0">
                      <a:pos x="28" y="56"/>
                    </a:cxn>
                    <a:cxn ang="0">
                      <a:pos x="42" y="50"/>
                    </a:cxn>
                    <a:cxn ang="0">
                      <a:pos x="58" y="42"/>
                    </a:cxn>
                    <a:cxn ang="0">
                      <a:pos x="70" y="32"/>
                    </a:cxn>
                    <a:cxn ang="0">
                      <a:pos x="78" y="20"/>
                    </a:cxn>
                    <a:cxn ang="0">
                      <a:pos x="80" y="16"/>
                    </a:cxn>
                    <a:cxn ang="0">
                      <a:pos x="82" y="10"/>
                    </a:cxn>
                    <a:cxn ang="0">
                      <a:pos x="80" y="6"/>
                    </a:cxn>
                    <a:cxn ang="0">
                      <a:pos x="78" y="4"/>
                    </a:cxn>
                    <a:cxn ang="0">
                      <a:pos x="78" y="4"/>
                    </a:cxn>
                  </a:cxnLst>
                  <a:rect l="0" t="0" r="r" b="b"/>
                  <a:pathLst>
                    <a:path w="82" h="58">
                      <a:moveTo>
                        <a:pt x="78" y="4"/>
                      </a:moveTo>
                      <a:lnTo>
                        <a:pt x="78" y="4"/>
                      </a:lnTo>
                      <a:lnTo>
                        <a:pt x="72" y="2"/>
                      </a:lnTo>
                      <a:lnTo>
                        <a:pt x="68" y="0"/>
                      </a:lnTo>
                      <a:lnTo>
                        <a:pt x="54" y="2"/>
                      </a:lnTo>
                      <a:lnTo>
                        <a:pt x="38" y="6"/>
                      </a:lnTo>
                      <a:lnTo>
                        <a:pt x="24" y="14"/>
                      </a:lnTo>
                      <a:lnTo>
                        <a:pt x="12" y="22"/>
                      </a:lnTo>
                      <a:lnTo>
                        <a:pt x="4" y="32"/>
                      </a:lnTo>
                      <a:lnTo>
                        <a:pt x="0" y="38"/>
                      </a:lnTo>
                      <a:lnTo>
                        <a:pt x="0" y="42"/>
                      </a:lnTo>
                      <a:lnTo>
                        <a:pt x="2" y="48"/>
                      </a:lnTo>
                      <a:lnTo>
                        <a:pt x="6" y="52"/>
                      </a:lnTo>
                      <a:lnTo>
                        <a:pt x="6" y="52"/>
                      </a:lnTo>
                      <a:lnTo>
                        <a:pt x="10" y="56"/>
                      </a:lnTo>
                      <a:lnTo>
                        <a:pt x="16" y="58"/>
                      </a:lnTo>
                      <a:lnTo>
                        <a:pt x="22" y="58"/>
                      </a:lnTo>
                      <a:lnTo>
                        <a:pt x="28" y="56"/>
                      </a:lnTo>
                      <a:lnTo>
                        <a:pt x="42" y="50"/>
                      </a:lnTo>
                      <a:lnTo>
                        <a:pt x="58" y="42"/>
                      </a:lnTo>
                      <a:lnTo>
                        <a:pt x="70" y="32"/>
                      </a:lnTo>
                      <a:lnTo>
                        <a:pt x="78" y="20"/>
                      </a:lnTo>
                      <a:lnTo>
                        <a:pt x="80" y="16"/>
                      </a:lnTo>
                      <a:lnTo>
                        <a:pt x="82" y="10"/>
                      </a:lnTo>
                      <a:lnTo>
                        <a:pt x="80" y="6"/>
                      </a:lnTo>
                      <a:lnTo>
                        <a:pt x="78" y="4"/>
                      </a:lnTo>
                      <a:lnTo>
                        <a:pt x="78" y="4"/>
                      </a:lnTo>
                      <a:close/>
                    </a:path>
                  </a:pathLst>
                </a:custGeom>
                <a:grpFill/>
                <a:ln w="6350">
                  <a:solidFill>
                    <a:srgbClr val="121628"/>
                  </a:solidFill>
                  <a:round/>
                  <a:headEnd/>
                  <a:tailEnd/>
                </a:ln>
              </p:spPr>
              <p:txBody>
                <a:bodyPr/>
                <a:lstStyle/>
                <a:p>
                  <a:endParaRPr lang="da-DK" b="1"/>
                </a:p>
              </p:txBody>
            </p:sp>
            <p:sp>
              <p:nvSpPr>
                <p:cNvPr id="161" name="Freeform 6113">
                  <a:extLst>
                    <a:ext uri="{FF2B5EF4-FFF2-40B4-BE49-F238E27FC236}">
                      <a16:creationId xmlns:a16="http://schemas.microsoft.com/office/drawing/2014/main" id="{C3BF1910-32A3-4DBF-ADE3-31884DFC5C69}"/>
                    </a:ext>
                  </a:extLst>
                </p:cNvPr>
                <p:cNvSpPr>
                  <a:spLocks/>
                </p:cNvSpPr>
                <p:nvPr/>
              </p:nvSpPr>
              <p:spPr bwMode="auto">
                <a:xfrm>
                  <a:off x="1357630" y="1230313"/>
                  <a:ext cx="467360" cy="227330"/>
                </a:xfrm>
                <a:custGeom>
                  <a:avLst/>
                  <a:gdLst/>
                  <a:ahLst/>
                  <a:cxnLst>
                    <a:cxn ang="0">
                      <a:pos x="700" y="272"/>
                    </a:cxn>
                    <a:cxn ang="0">
                      <a:pos x="720" y="274"/>
                    </a:cxn>
                    <a:cxn ang="0">
                      <a:pos x="736" y="254"/>
                    </a:cxn>
                    <a:cxn ang="0">
                      <a:pos x="708" y="238"/>
                    </a:cxn>
                    <a:cxn ang="0">
                      <a:pos x="684" y="224"/>
                    </a:cxn>
                    <a:cxn ang="0">
                      <a:pos x="646" y="206"/>
                    </a:cxn>
                    <a:cxn ang="0">
                      <a:pos x="608" y="190"/>
                    </a:cxn>
                    <a:cxn ang="0">
                      <a:pos x="586" y="166"/>
                    </a:cxn>
                    <a:cxn ang="0">
                      <a:pos x="592" y="128"/>
                    </a:cxn>
                    <a:cxn ang="0">
                      <a:pos x="560" y="58"/>
                    </a:cxn>
                    <a:cxn ang="0">
                      <a:pos x="506" y="10"/>
                    </a:cxn>
                    <a:cxn ang="0">
                      <a:pos x="482" y="10"/>
                    </a:cxn>
                    <a:cxn ang="0">
                      <a:pos x="438" y="8"/>
                    </a:cxn>
                    <a:cxn ang="0">
                      <a:pos x="450" y="68"/>
                    </a:cxn>
                    <a:cxn ang="0">
                      <a:pos x="478" y="114"/>
                    </a:cxn>
                    <a:cxn ang="0">
                      <a:pos x="456" y="132"/>
                    </a:cxn>
                    <a:cxn ang="0">
                      <a:pos x="420" y="68"/>
                    </a:cxn>
                    <a:cxn ang="0">
                      <a:pos x="382" y="40"/>
                    </a:cxn>
                    <a:cxn ang="0">
                      <a:pos x="354" y="26"/>
                    </a:cxn>
                    <a:cxn ang="0">
                      <a:pos x="352" y="40"/>
                    </a:cxn>
                    <a:cxn ang="0">
                      <a:pos x="372" y="58"/>
                    </a:cxn>
                    <a:cxn ang="0">
                      <a:pos x="336" y="62"/>
                    </a:cxn>
                    <a:cxn ang="0">
                      <a:pos x="318" y="74"/>
                    </a:cxn>
                    <a:cxn ang="0">
                      <a:pos x="296" y="40"/>
                    </a:cxn>
                    <a:cxn ang="0">
                      <a:pos x="224" y="38"/>
                    </a:cxn>
                    <a:cxn ang="0">
                      <a:pos x="190" y="60"/>
                    </a:cxn>
                    <a:cxn ang="0">
                      <a:pos x="206" y="32"/>
                    </a:cxn>
                    <a:cxn ang="0">
                      <a:pos x="196" y="2"/>
                    </a:cxn>
                    <a:cxn ang="0">
                      <a:pos x="100" y="26"/>
                    </a:cxn>
                    <a:cxn ang="0">
                      <a:pos x="22" y="72"/>
                    </a:cxn>
                    <a:cxn ang="0">
                      <a:pos x="40" y="86"/>
                    </a:cxn>
                    <a:cxn ang="0">
                      <a:pos x="2" y="116"/>
                    </a:cxn>
                    <a:cxn ang="0">
                      <a:pos x="14" y="130"/>
                    </a:cxn>
                    <a:cxn ang="0">
                      <a:pos x="34" y="146"/>
                    </a:cxn>
                    <a:cxn ang="0">
                      <a:pos x="116" y="140"/>
                    </a:cxn>
                    <a:cxn ang="0">
                      <a:pos x="76" y="160"/>
                    </a:cxn>
                    <a:cxn ang="0">
                      <a:pos x="44" y="192"/>
                    </a:cxn>
                    <a:cxn ang="0">
                      <a:pos x="110" y="204"/>
                    </a:cxn>
                    <a:cxn ang="0">
                      <a:pos x="210" y="202"/>
                    </a:cxn>
                    <a:cxn ang="0">
                      <a:pos x="276" y="214"/>
                    </a:cxn>
                    <a:cxn ang="0">
                      <a:pos x="294" y="230"/>
                    </a:cxn>
                    <a:cxn ang="0">
                      <a:pos x="168" y="230"/>
                    </a:cxn>
                    <a:cxn ang="0">
                      <a:pos x="70" y="254"/>
                    </a:cxn>
                    <a:cxn ang="0">
                      <a:pos x="122" y="300"/>
                    </a:cxn>
                    <a:cxn ang="0">
                      <a:pos x="222" y="308"/>
                    </a:cxn>
                    <a:cxn ang="0">
                      <a:pos x="232" y="350"/>
                    </a:cxn>
                    <a:cxn ang="0">
                      <a:pos x="314" y="358"/>
                    </a:cxn>
                    <a:cxn ang="0">
                      <a:pos x="420" y="332"/>
                    </a:cxn>
                    <a:cxn ang="0">
                      <a:pos x="478" y="318"/>
                    </a:cxn>
                    <a:cxn ang="0">
                      <a:pos x="490" y="296"/>
                    </a:cxn>
                    <a:cxn ang="0">
                      <a:pos x="516" y="294"/>
                    </a:cxn>
                    <a:cxn ang="0">
                      <a:pos x="540" y="312"/>
                    </a:cxn>
                    <a:cxn ang="0">
                      <a:pos x="560" y="324"/>
                    </a:cxn>
                    <a:cxn ang="0">
                      <a:pos x="592" y="328"/>
                    </a:cxn>
                    <a:cxn ang="0">
                      <a:pos x="640" y="334"/>
                    </a:cxn>
                    <a:cxn ang="0">
                      <a:pos x="680" y="324"/>
                    </a:cxn>
                    <a:cxn ang="0">
                      <a:pos x="700" y="306"/>
                    </a:cxn>
                    <a:cxn ang="0">
                      <a:pos x="692" y="288"/>
                    </a:cxn>
                    <a:cxn ang="0">
                      <a:pos x="648" y="300"/>
                    </a:cxn>
                    <a:cxn ang="0">
                      <a:pos x="632" y="278"/>
                    </a:cxn>
                    <a:cxn ang="0">
                      <a:pos x="660" y="282"/>
                    </a:cxn>
                    <a:cxn ang="0">
                      <a:pos x="668" y="272"/>
                    </a:cxn>
                  </a:cxnLst>
                  <a:rect l="0" t="0" r="r" b="b"/>
                  <a:pathLst>
                    <a:path w="736" h="358">
                      <a:moveTo>
                        <a:pt x="674" y="264"/>
                      </a:moveTo>
                      <a:lnTo>
                        <a:pt x="674" y="264"/>
                      </a:lnTo>
                      <a:lnTo>
                        <a:pt x="682" y="262"/>
                      </a:lnTo>
                      <a:lnTo>
                        <a:pt x="686" y="262"/>
                      </a:lnTo>
                      <a:lnTo>
                        <a:pt x="690" y="264"/>
                      </a:lnTo>
                      <a:lnTo>
                        <a:pt x="694" y="268"/>
                      </a:lnTo>
                      <a:lnTo>
                        <a:pt x="700" y="272"/>
                      </a:lnTo>
                      <a:lnTo>
                        <a:pt x="702" y="274"/>
                      </a:lnTo>
                      <a:lnTo>
                        <a:pt x="704" y="272"/>
                      </a:lnTo>
                      <a:lnTo>
                        <a:pt x="704" y="272"/>
                      </a:lnTo>
                      <a:lnTo>
                        <a:pt x="710" y="268"/>
                      </a:lnTo>
                      <a:lnTo>
                        <a:pt x="714" y="268"/>
                      </a:lnTo>
                      <a:lnTo>
                        <a:pt x="718" y="272"/>
                      </a:lnTo>
                      <a:lnTo>
                        <a:pt x="720" y="274"/>
                      </a:lnTo>
                      <a:lnTo>
                        <a:pt x="726" y="274"/>
                      </a:lnTo>
                      <a:lnTo>
                        <a:pt x="726" y="274"/>
                      </a:lnTo>
                      <a:lnTo>
                        <a:pt x="730" y="274"/>
                      </a:lnTo>
                      <a:lnTo>
                        <a:pt x="734" y="272"/>
                      </a:lnTo>
                      <a:lnTo>
                        <a:pt x="736" y="268"/>
                      </a:lnTo>
                      <a:lnTo>
                        <a:pt x="736" y="264"/>
                      </a:lnTo>
                      <a:lnTo>
                        <a:pt x="736" y="254"/>
                      </a:lnTo>
                      <a:lnTo>
                        <a:pt x="734" y="244"/>
                      </a:lnTo>
                      <a:lnTo>
                        <a:pt x="734" y="244"/>
                      </a:lnTo>
                      <a:lnTo>
                        <a:pt x="732" y="240"/>
                      </a:lnTo>
                      <a:lnTo>
                        <a:pt x="728" y="238"/>
                      </a:lnTo>
                      <a:lnTo>
                        <a:pt x="720" y="238"/>
                      </a:lnTo>
                      <a:lnTo>
                        <a:pt x="712" y="238"/>
                      </a:lnTo>
                      <a:lnTo>
                        <a:pt x="708" y="238"/>
                      </a:lnTo>
                      <a:lnTo>
                        <a:pt x="708" y="234"/>
                      </a:lnTo>
                      <a:lnTo>
                        <a:pt x="708" y="234"/>
                      </a:lnTo>
                      <a:lnTo>
                        <a:pt x="706" y="230"/>
                      </a:lnTo>
                      <a:lnTo>
                        <a:pt x="704" y="230"/>
                      </a:lnTo>
                      <a:lnTo>
                        <a:pt x="698" y="228"/>
                      </a:lnTo>
                      <a:lnTo>
                        <a:pt x="692" y="228"/>
                      </a:lnTo>
                      <a:lnTo>
                        <a:pt x="684" y="224"/>
                      </a:lnTo>
                      <a:lnTo>
                        <a:pt x="674" y="218"/>
                      </a:lnTo>
                      <a:lnTo>
                        <a:pt x="660" y="210"/>
                      </a:lnTo>
                      <a:lnTo>
                        <a:pt x="660" y="210"/>
                      </a:lnTo>
                      <a:lnTo>
                        <a:pt x="652" y="204"/>
                      </a:lnTo>
                      <a:lnTo>
                        <a:pt x="648" y="200"/>
                      </a:lnTo>
                      <a:lnTo>
                        <a:pt x="644" y="202"/>
                      </a:lnTo>
                      <a:lnTo>
                        <a:pt x="646" y="206"/>
                      </a:lnTo>
                      <a:lnTo>
                        <a:pt x="646" y="206"/>
                      </a:lnTo>
                      <a:lnTo>
                        <a:pt x="646" y="208"/>
                      </a:lnTo>
                      <a:lnTo>
                        <a:pt x="642" y="210"/>
                      </a:lnTo>
                      <a:lnTo>
                        <a:pt x="632" y="208"/>
                      </a:lnTo>
                      <a:lnTo>
                        <a:pt x="618" y="200"/>
                      </a:lnTo>
                      <a:lnTo>
                        <a:pt x="612" y="196"/>
                      </a:lnTo>
                      <a:lnTo>
                        <a:pt x="608" y="190"/>
                      </a:lnTo>
                      <a:lnTo>
                        <a:pt x="608" y="190"/>
                      </a:lnTo>
                      <a:lnTo>
                        <a:pt x="602" y="184"/>
                      </a:lnTo>
                      <a:lnTo>
                        <a:pt x="598" y="180"/>
                      </a:lnTo>
                      <a:lnTo>
                        <a:pt x="590" y="174"/>
                      </a:lnTo>
                      <a:lnTo>
                        <a:pt x="586" y="172"/>
                      </a:lnTo>
                      <a:lnTo>
                        <a:pt x="584" y="168"/>
                      </a:lnTo>
                      <a:lnTo>
                        <a:pt x="586" y="166"/>
                      </a:lnTo>
                      <a:lnTo>
                        <a:pt x="588" y="162"/>
                      </a:lnTo>
                      <a:lnTo>
                        <a:pt x="588" y="162"/>
                      </a:lnTo>
                      <a:lnTo>
                        <a:pt x="594" y="152"/>
                      </a:lnTo>
                      <a:lnTo>
                        <a:pt x="596" y="146"/>
                      </a:lnTo>
                      <a:lnTo>
                        <a:pt x="596" y="140"/>
                      </a:lnTo>
                      <a:lnTo>
                        <a:pt x="594" y="134"/>
                      </a:lnTo>
                      <a:lnTo>
                        <a:pt x="592" y="128"/>
                      </a:lnTo>
                      <a:lnTo>
                        <a:pt x="588" y="124"/>
                      </a:lnTo>
                      <a:lnTo>
                        <a:pt x="582" y="118"/>
                      </a:lnTo>
                      <a:lnTo>
                        <a:pt x="582" y="118"/>
                      </a:lnTo>
                      <a:lnTo>
                        <a:pt x="576" y="112"/>
                      </a:lnTo>
                      <a:lnTo>
                        <a:pt x="572" y="102"/>
                      </a:lnTo>
                      <a:lnTo>
                        <a:pt x="566" y="82"/>
                      </a:lnTo>
                      <a:lnTo>
                        <a:pt x="560" y="58"/>
                      </a:lnTo>
                      <a:lnTo>
                        <a:pt x="554" y="48"/>
                      </a:lnTo>
                      <a:lnTo>
                        <a:pt x="548" y="38"/>
                      </a:lnTo>
                      <a:lnTo>
                        <a:pt x="548" y="38"/>
                      </a:lnTo>
                      <a:lnTo>
                        <a:pt x="540" y="28"/>
                      </a:lnTo>
                      <a:lnTo>
                        <a:pt x="532" y="24"/>
                      </a:lnTo>
                      <a:lnTo>
                        <a:pt x="522" y="20"/>
                      </a:lnTo>
                      <a:lnTo>
                        <a:pt x="506" y="10"/>
                      </a:lnTo>
                      <a:lnTo>
                        <a:pt x="506" y="10"/>
                      </a:lnTo>
                      <a:lnTo>
                        <a:pt x="498" y="6"/>
                      </a:lnTo>
                      <a:lnTo>
                        <a:pt x="492" y="4"/>
                      </a:lnTo>
                      <a:lnTo>
                        <a:pt x="490" y="4"/>
                      </a:lnTo>
                      <a:lnTo>
                        <a:pt x="488" y="6"/>
                      </a:lnTo>
                      <a:lnTo>
                        <a:pt x="486" y="8"/>
                      </a:lnTo>
                      <a:lnTo>
                        <a:pt x="482" y="10"/>
                      </a:lnTo>
                      <a:lnTo>
                        <a:pt x="476" y="10"/>
                      </a:lnTo>
                      <a:lnTo>
                        <a:pt x="464" y="6"/>
                      </a:lnTo>
                      <a:lnTo>
                        <a:pt x="464" y="6"/>
                      </a:lnTo>
                      <a:lnTo>
                        <a:pt x="450" y="2"/>
                      </a:lnTo>
                      <a:lnTo>
                        <a:pt x="446" y="2"/>
                      </a:lnTo>
                      <a:lnTo>
                        <a:pt x="440" y="4"/>
                      </a:lnTo>
                      <a:lnTo>
                        <a:pt x="438" y="8"/>
                      </a:lnTo>
                      <a:lnTo>
                        <a:pt x="436" y="12"/>
                      </a:lnTo>
                      <a:lnTo>
                        <a:pt x="436" y="20"/>
                      </a:lnTo>
                      <a:lnTo>
                        <a:pt x="440" y="28"/>
                      </a:lnTo>
                      <a:lnTo>
                        <a:pt x="440" y="28"/>
                      </a:lnTo>
                      <a:lnTo>
                        <a:pt x="444" y="38"/>
                      </a:lnTo>
                      <a:lnTo>
                        <a:pt x="446" y="48"/>
                      </a:lnTo>
                      <a:lnTo>
                        <a:pt x="450" y="68"/>
                      </a:lnTo>
                      <a:lnTo>
                        <a:pt x="454" y="78"/>
                      </a:lnTo>
                      <a:lnTo>
                        <a:pt x="458" y="88"/>
                      </a:lnTo>
                      <a:lnTo>
                        <a:pt x="464" y="98"/>
                      </a:lnTo>
                      <a:lnTo>
                        <a:pt x="472" y="106"/>
                      </a:lnTo>
                      <a:lnTo>
                        <a:pt x="472" y="106"/>
                      </a:lnTo>
                      <a:lnTo>
                        <a:pt x="476" y="110"/>
                      </a:lnTo>
                      <a:lnTo>
                        <a:pt x="478" y="114"/>
                      </a:lnTo>
                      <a:lnTo>
                        <a:pt x="478" y="116"/>
                      </a:lnTo>
                      <a:lnTo>
                        <a:pt x="474" y="118"/>
                      </a:lnTo>
                      <a:lnTo>
                        <a:pt x="468" y="122"/>
                      </a:lnTo>
                      <a:lnTo>
                        <a:pt x="462" y="128"/>
                      </a:lnTo>
                      <a:lnTo>
                        <a:pt x="462" y="128"/>
                      </a:lnTo>
                      <a:lnTo>
                        <a:pt x="458" y="130"/>
                      </a:lnTo>
                      <a:lnTo>
                        <a:pt x="456" y="132"/>
                      </a:lnTo>
                      <a:lnTo>
                        <a:pt x="452" y="130"/>
                      </a:lnTo>
                      <a:lnTo>
                        <a:pt x="446" y="122"/>
                      </a:lnTo>
                      <a:lnTo>
                        <a:pt x="434" y="104"/>
                      </a:lnTo>
                      <a:lnTo>
                        <a:pt x="434" y="104"/>
                      </a:lnTo>
                      <a:lnTo>
                        <a:pt x="430" y="94"/>
                      </a:lnTo>
                      <a:lnTo>
                        <a:pt x="426" y="84"/>
                      </a:lnTo>
                      <a:lnTo>
                        <a:pt x="420" y="68"/>
                      </a:lnTo>
                      <a:lnTo>
                        <a:pt x="418" y="62"/>
                      </a:lnTo>
                      <a:lnTo>
                        <a:pt x="412" y="56"/>
                      </a:lnTo>
                      <a:lnTo>
                        <a:pt x="406" y="50"/>
                      </a:lnTo>
                      <a:lnTo>
                        <a:pt x="396" y="46"/>
                      </a:lnTo>
                      <a:lnTo>
                        <a:pt x="396" y="46"/>
                      </a:lnTo>
                      <a:lnTo>
                        <a:pt x="384" y="42"/>
                      </a:lnTo>
                      <a:lnTo>
                        <a:pt x="382" y="40"/>
                      </a:lnTo>
                      <a:lnTo>
                        <a:pt x="384" y="38"/>
                      </a:lnTo>
                      <a:lnTo>
                        <a:pt x="384" y="36"/>
                      </a:lnTo>
                      <a:lnTo>
                        <a:pt x="384" y="34"/>
                      </a:lnTo>
                      <a:lnTo>
                        <a:pt x="380" y="32"/>
                      </a:lnTo>
                      <a:lnTo>
                        <a:pt x="372" y="30"/>
                      </a:lnTo>
                      <a:lnTo>
                        <a:pt x="372" y="30"/>
                      </a:lnTo>
                      <a:lnTo>
                        <a:pt x="354" y="26"/>
                      </a:lnTo>
                      <a:lnTo>
                        <a:pt x="340" y="26"/>
                      </a:lnTo>
                      <a:lnTo>
                        <a:pt x="338" y="28"/>
                      </a:lnTo>
                      <a:lnTo>
                        <a:pt x="338" y="30"/>
                      </a:lnTo>
                      <a:lnTo>
                        <a:pt x="340" y="32"/>
                      </a:lnTo>
                      <a:lnTo>
                        <a:pt x="346" y="36"/>
                      </a:lnTo>
                      <a:lnTo>
                        <a:pt x="346" y="36"/>
                      </a:lnTo>
                      <a:lnTo>
                        <a:pt x="352" y="40"/>
                      </a:lnTo>
                      <a:lnTo>
                        <a:pt x="356" y="44"/>
                      </a:lnTo>
                      <a:lnTo>
                        <a:pt x="358" y="46"/>
                      </a:lnTo>
                      <a:lnTo>
                        <a:pt x="356" y="48"/>
                      </a:lnTo>
                      <a:lnTo>
                        <a:pt x="356" y="52"/>
                      </a:lnTo>
                      <a:lnTo>
                        <a:pt x="362" y="54"/>
                      </a:lnTo>
                      <a:lnTo>
                        <a:pt x="362" y="54"/>
                      </a:lnTo>
                      <a:lnTo>
                        <a:pt x="372" y="58"/>
                      </a:lnTo>
                      <a:lnTo>
                        <a:pt x="376" y="62"/>
                      </a:lnTo>
                      <a:lnTo>
                        <a:pt x="376" y="64"/>
                      </a:lnTo>
                      <a:lnTo>
                        <a:pt x="372" y="64"/>
                      </a:lnTo>
                      <a:lnTo>
                        <a:pt x="354" y="60"/>
                      </a:lnTo>
                      <a:lnTo>
                        <a:pt x="354" y="60"/>
                      </a:lnTo>
                      <a:lnTo>
                        <a:pt x="344" y="60"/>
                      </a:lnTo>
                      <a:lnTo>
                        <a:pt x="336" y="62"/>
                      </a:lnTo>
                      <a:lnTo>
                        <a:pt x="332" y="66"/>
                      </a:lnTo>
                      <a:lnTo>
                        <a:pt x="330" y="70"/>
                      </a:lnTo>
                      <a:lnTo>
                        <a:pt x="328" y="76"/>
                      </a:lnTo>
                      <a:lnTo>
                        <a:pt x="326" y="78"/>
                      </a:lnTo>
                      <a:lnTo>
                        <a:pt x="322" y="78"/>
                      </a:lnTo>
                      <a:lnTo>
                        <a:pt x="318" y="74"/>
                      </a:lnTo>
                      <a:lnTo>
                        <a:pt x="318" y="74"/>
                      </a:lnTo>
                      <a:lnTo>
                        <a:pt x="314" y="68"/>
                      </a:lnTo>
                      <a:lnTo>
                        <a:pt x="314" y="64"/>
                      </a:lnTo>
                      <a:lnTo>
                        <a:pt x="318" y="56"/>
                      </a:lnTo>
                      <a:lnTo>
                        <a:pt x="318" y="52"/>
                      </a:lnTo>
                      <a:lnTo>
                        <a:pt x="316" y="48"/>
                      </a:lnTo>
                      <a:lnTo>
                        <a:pt x="310" y="44"/>
                      </a:lnTo>
                      <a:lnTo>
                        <a:pt x="296" y="40"/>
                      </a:lnTo>
                      <a:lnTo>
                        <a:pt x="296" y="40"/>
                      </a:lnTo>
                      <a:lnTo>
                        <a:pt x="268" y="34"/>
                      </a:lnTo>
                      <a:lnTo>
                        <a:pt x="250" y="30"/>
                      </a:lnTo>
                      <a:lnTo>
                        <a:pt x="238" y="32"/>
                      </a:lnTo>
                      <a:lnTo>
                        <a:pt x="230" y="36"/>
                      </a:lnTo>
                      <a:lnTo>
                        <a:pt x="230" y="36"/>
                      </a:lnTo>
                      <a:lnTo>
                        <a:pt x="224" y="38"/>
                      </a:lnTo>
                      <a:lnTo>
                        <a:pt x="224" y="42"/>
                      </a:lnTo>
                      <a:lnTo>
                        <a:pt x="226" y="46"/>
                      </a:lnTo>
                      <a:lnTo>
                        <a:pt x="224" y="48"/>
                      </a:lnTo>
                      <a:lnTo>
                        <a:pt x="220" y="50"/>
                      </a:lnTo>
                      <a:lnTo>
                        <a:pt x="198" y="58"/>
                      </a:lnTo>
                      <a:lnTo>
                        <a:pt x="198" y="58"/>
                      </a:lnTo>
                      <a:lnTo>
                        <a:pt x="190" y="60"/>
                      </a:lnTo>
                      <a:lnTo>
                        <a:pt x="186" y="60"/>
                      </a:lnTo>
                      <a:lnTo>
                        <a:pt x="192" y="54"/>
                      </a:lnTo>
                      <a:lnTo>
                        <a:pt x="204" y="44"/>
                      </a:lnTo>
                      <a:lnTo>
                        <a:pt x="206" y="40"/>
                      </a:lnTo>
                      <a:lnTo>
                        <a:pt x="206" y="36"/>
                      </a:lnTo>
                      <a:lnTo>
                        <a:pt x="206" y="36"/>
                      </a:lnTo>
                      <a:lnTo>
                        <a:pt x="206" y="32"/>
                      </a:lnTo>
                      <a:lnTo>
                        <a:pt x="206" y="28"/>
                      </a:lnTo>
                      <a:lnTo>
                        <a:pt x="208" y="20"/>
                      </a:lnTo>
                      <a:lnTo>
                        <a:pt x="208" y="16"/>
                      </a:lnTo>
                      <a:lnTo>
                        <a:pt x="208" y="12"/>
                      </a:lnTo>
                      <a:lnTo>
                        <a:pt x="204" y="8"/>
                      </a:lnTo>
                      <a:lnTo>
                        <a:pt x="196" y="2"/>
                      </a:lnTo>
                      <a:lnTo>
                        <a:pt x="196" y="2"/>
                      </a:lnTo>
                      <a:lnTo>
                        <a:pt x="186" y="0"/>
                      </a:lnTo>
                      <a:lnTo>
                        <a:pt x="176" y="0"/>
                      </a:lnTo>
                      <a:lnTo>
                        <a:pt x="162" y="4"/>
                      </a:lnTo>
                      <a:lnTo>
                        <a:pt x="150" y="8"/>
                      </a:lnTo>
                      <a:lnTo>
                        <a:pt x="122" y="18"/>
                      </a:lnTo>
                      <a:lnTo>
                        <a:pt x="100" y="26"/>
                      </a:lnTo>
                      <a:lnTo>
                        <a:pt x="100" y="26"/>
                      </a:lnTo>
                      <a:lnTo>
                        <a:pt x="82" y="32"/>
                      </a:lnTo>
                      <a:lnTo>
                        <a:pt x="66" y="40"/>
                      </a:lnTo>
                      <a:lnTo>
                        <a:pt x="32" y="60"/>
                      </a:lnTo>
                      <a:lnTo>
                        <a:pt x="32" y="60"/>
                      </a:lnTo>
                      <a:lnTo>
                        <a:pt x="24" y="66"/>
                      </a:lnTo>
                      <a:lnTo>
                        <a:pt x="22" y="70"/>
                      </a:lnTo>
                      <a:lnTo>
                        <a:pt x="22" y="72"/>
                      </a:lnTo>
                      <a:lnTo>
                        <a:pt x="26" y="74"/>
                      </a:lnTo>
                      <a:lnTo>
                        <a:pt x="36" y="78"/>
                      </a:lnTo>
                      <a:lnTo>
                        <a:pt x="40" y="80"/>
                      </a:lnTo>
                      <a:lnTo>
                        <a:pt x="42" y="82"/>
                      </a:lnTo>
                      <a:lnTo>
                        <a:pt x="42" y="82"/>
                      </a:lnTo>
                      <a:lnTo>
                        <a:pt x="42" y="86"/>
                      </a:lnTo>
                      <a:lnTo>
                        <a:pt x="40" y="86"/>
                      </a:lnTo>
                      <a:lnTo>
                        <a:pt x="32" y="90"/>
                      </a:lnTo>
                      <a:lnTo>
                        <a:pt x="20" y="94"/>
                      </a:lnTo>
                      <a:lnTo>
                        <a:pt x="16" y="98"/>
                      </a:lnTo>
                      <a:lnTo>
                        <a:pt x="10" y="104"/>
                      </a:lnTo>
                      <a:lnTo>
                        <a:pt x="10" y="104"/>
                      </a:lnTo>
                      <a:lnTo>
                        <a:pt x="4" y="110"/>
                      </a:lnTo>
                      <a:lnTo>
                        <a:pt x="2" y="116"/>
                      </a:lnTo>
                      <a:lnTo>
                        <a:pt x="0" y="122"/>
                      </a:lnTo>
                      <a:lnTo>
                        <a:pt x="0" y="126"/>
                      </a:lnTo>
                      <a:lnTo>
                        <a:pt x="2" y="130"/>
                      </a:lnTo>
                      <a:lnTo>
                        <a:pt x="6" y="132"/>
                      </a:lnTo>
                      <a:lnTo>
                        <a:pt x="10" y="132"/>
                      </a:lnTo>
                      <a:lnTo>
                        <a:pt x="14" y="130"/>
                      </a:lnTo>
                      <a:lnTo>
                        <a:pt x="14" y="130"/>
                      </a:lnTo>
                      <a:lnTo>
                        <a:pt x="20" y="128"/>
                      </a:lnTo>
                      <a:lnTo>
                        <a:pt x="24" y="126"/>
                      </a:lnTo>
                      <a:lnTo>
                        <a:pt x="26" y="128"/>
                      </a:lnTo>
                      <a:lnTo>
                        <a:pt x="28" y="130"/>
                      </a:lnTo>
                      <a:lnTo>
                        <a:pt x="30" y="138"/>
                      </a:lnTo>
                      <a:lnTo>
                        <a:pt x="34" y="146"/>
                      </a:lnTo>
                      <a:lnTo>
                        <a:pt x="34" y="146"/>
                      </a:lnTo>
                      <a:lnTo>
                        <a:pt x="38" y="150"/>
                      </a:lnTo>
                      <a:lnTo>
                        <a:pt x="44" y="150"/>
                      </a:lnTo>
                      <a:lnTo>
                        <a:pt x="64" y="150"/>
                      </a:lnTo>
                      <a:lnTo>
                        <a:pt x="88" y="144"/>
                      </a:lnTo>
                      <a:lnTo>
                        <a:pt x="104" y="140"/>
                      </a:lnTo>
                      <a:lnTo>
                        <a:pt x="104" y="140"/>
                      </a:lnTo>
                      <a:lnTo>
                        <a:pt x="116" y="140"/>
                      </a:lnTo>
                      <a:lnTo>
                        <a:pt x="120" y="142"/>
                      </a:lnTo>
                      <a:lnTo>
                        <a:pt x="122" y="144"/>
                      </a:lnTo>
                      <a:lnTo>
                        <a:pt x="120" y="146"/>
                      </a:lnTo>
                      <a:lnTo>
                        <a:pt x="114" y="150"/>
                      </a:lnTo>
                      <a:lnTo>
                        <a:pt x="98" y="156"/>
                      </a:lnTo>
                      <a:lnTo>
                        <a:pt x="76" y="160"/>
                      </a:lnTo>
                      <a:lnTo>
                        <a:pt x="76" y="160"/>
                      </a:lnTo>
                      <a:lnTo>
                        <a:pt x="46" y="168"/>
                      </a:lnTo>
                      <a:lnTo>
                        <a:pt x="38" y="170"/>
                      </a:lnTo>
                      <a:lnTo>
                        <a:pt x="34" y="174"/>
                      </a:lnTo>
                      <a:lnTo>
                        <a:pt x="32" y="178"/>
                      </a:lnTo>
                      <a:lnTo>
                        <a:pt x="34" y="182"/>
                      </a:lnTo>
                      <a:lnTo>
                        <a:pt x="38" y="188"/>
                      </a:lnTo>
                      <a:lnTo>
                        <a:pt x="44" y="192"/>
                      </a:lnTo>
                      <a:lnTo>
                        <a:pt x="44" y="192"/>
                      </a:lnTo>
                      <a:lnTo>
                        <a:pt x="56" y="202"/>
                      </a:lnTo>
                      <a:lnTo>
                        <a:pt x="66" y="206"/>
                      </a:lnTo>
                      <a:lnTo>
                        <a:pt x="76" y="206"/>
                      </a:lnTo>
                      <a:lnTo>
                        <a:pt x="94" y="204"/>
                      </a:lnTo>
                      <a:lnTo>
                        <a:pt x="94" y="204"/>
                      </a:lnTo>
                      <a:lnTo>
                        <a:pt x="110" y="204"/>
                      </a:lnTo>
                      <a:lnTo>
                        <a:pt x="120" y="206"/>
                      </a:lnTo>
                      <a:lnTo>
                        <a:pt x="132" y="208"/>
                      </a:lnTo>
                      <a:lnTo>
                        <a:pt x="152" y="208"/>
                      </a:lnTo>
                      <a:lnTo>
                        <a:pt x="152" y="208"/>
                      </a:lnTo>
                      <a:lnTo>
                        <a:pt x="176" y="206"/>
                      </a:lnTo>
                      <a:lnTo>
                        <a:pt x="194" y="202"/>
                      </a:lnTo>
                      <a:lnTo>
                        <a:pt x="210" y="202"/>
                      </a:lnTo>
                      <a:lnTo>
                        <a:pt x="220" y="202"/>
                      </a:lnTo>
                      <a:lnTo>
                        <a:pt x="232" y="204"/>
                      </a:lnTo>
                      <a:lnTo>
                        <a:pt x="232" y="204"/>
                      </a:lnTo>
                      <a:lnTo>
                        <a:pt x="250" y="208"/>
                      </a:lnTo>
                      <a:lnTo>
                        <a:pt x="262" y="210"/>
                      </a:lnTo>
                      <a:lnTo>
                        <a:pt x="268" y="210"/>
                      </a:lnTo>
                      <a:lnTo>
                        <a:pt x="276" y="214"/>
                      </a:lnTo>
                      <a:lnTo>
                        <a:pt x="276" y="214"/>
                      </a:lnTo>
                      <a:lnTo>
                        <a:pt x="290" y="220"/>
                      </a:lnTo>
                      <a:lnTo>
                        <a:pt x="302" y="226"/>
                      </a:lnTo>
                      <a:lnTo>
                        <a:pt x="306" y="228"/>
                      </a:lnTo>
                      <a:lnTo>
                        <a:pt x="306" y="230"/>
                      </a:lnTo>
                      <a:lnTo>
                        <a:pt x="294" y="230"/>
                      </a:lnTo>
                      <a:lnTo>
                        <a:pt x="294" y="230"/>
                      </a:lnTo>
                      <a:lnTo>
                        <a:pt x="280" y="230"/>
                      </a:lnTo>
                      <a:lnTo>
                        <a:pt x="276" y="232"/>
                      </a:lnTo>
                      <a:lnTo>
                        <a:pt x="268" y="232"/>
                      </a:lnTo>
                      <a:lnTo>
                        <a:pt x="246" y="230"/>
                      </a:lnTo>
                      <a:lnTo>
                        <a:pt x="246" y="230"/>
                      </a:lnTo>
                      <a:lnTo>
                        <a:pt x="210" y="228"/>
                      </a:lnTo>
                      <a:lnTo>
                        <a:pt x="168" y="230"/>
                      </a:lnTo>
                      <a:lnTo>
                        <a:pt x="126" y="234"/>
                      </a:lnTo>
                      <a:lnTo>
                        <a:pt x="90" y="240"/>
                      </a:lnTo>
                      <a:lnTo>
                        <a:pt x="90" y="240"/>
                      </a:lnTo>
                      <a:lnTo>
                        <a:pt x="76" y="244"/>
                      </a:lnTo>
                      <a:lnTo>
                        <a:pt x="70" y="250"/>
                      </a:lnTo>
                      <a:lnTo>
                        <a:pt x="70" y="252"/>
                      </a:lnTo>
                      <a:lnTo>
                        <a:pt x="70" y="254"/>
                      </a:lnTo>
                      <a:lnTo>
                        <a:pt x="72" y="262"/>
                      </a:lnTo>
                      <a:lnTo>
                        <a:pt x="78" y="268"/>
                      </a:lnTo>
                      <a:lnTo>
                        <a:pt x="86" y="274"/>
                      </a:lnTo>
                      <a:lnTo>
                        <a:pt x="100" y="290"/>
                      </a:lnTo>
                      <a:lnTo>
                        <a:pt x="100" y="290"/>
                      </a:lnTo>
                      <a:lnTo>
                        <a:pt x="110" y="296"/>
                      </a:lnTo>
                      <a:lnTo>
                        <a:pt x="122" y="300"/>
                      </a:lnTo>
                      <a:lnTo>
                        <a:pt x="138" y="302"/>
                      </a:lnTo>
                      <a:lnTo>
                        <a:pt x="156" y="304"/>
                      </a:lnTo>
                      <a:lnTo>
                        <a:pt x="190" y="304"/>
                      </a:lnTo>
                      <a:lnTo>
                        <a:pt x="214" y="304"/>
                      </a:lnTo>
                      <a:lnTo>
                        <a:pt x="214" y="304"/>
                      </a:lnTo>
                      <a:lnTo>
                        <a:pt x="220" y="306"/>
                      </a:lnTo>
                      <a:lnTo>
                        <a:pt x="222" y="308"/>
                      </a:lnTo>
                      <a:lnTo>
                        <a:pt x="224" y="314"/>
                      </a:lnTo>
                      <a:lnTo>
                        <a:pt x="224" y="320"/>
                      </a:lnTo>
                      <a:lnTo>
                        <a:pt x="222" y="332"/>
                      </a:lnTo>
                      <a:lnTo>
                        <a:pt x="222" y="338"/>
                      </a:lnTo>
                      <a:lnTo>
                        <a:pt x="224" y="342"/>
                      </a:lnTo>
                      <a:lnTo>
                        <a:pt x="224" y="342"/>
                      </a:lnTo>
                      <a:lnTo>
                        <a:pt x="232" y="350"/>
                      </a:lnTo>
                      <a:lnTo>
                        <a:pt x="238" y="356"/>
                      </a:lnTo>
                      <a:lnTo>
                        <a:pt x="246" y="358"/>
                      </a:lnTo>
                      <a:lnTo>
                        <a:pt x="260" y="358"/>
                      </a:lnTo>
                      <a:lnTo>
                        <a:pt x="260" y="358"/>
                      </a:lnTo>
                      <a:lnTo>
                        <a:pt x="282" y="358"/>
                      </a:lnTo>
                      <a:lnTo>
                        <a:pt x="300" y="358"/>
                      </a:lnTo>
                      <a:lnTo>
                        <a:pt x="314" y="358"/>
                      </a:lnTo>
                      <a:lnTo>
                        <a:pt x="324" y="356"/>
                      </a:lnTo>
                      <a:lnTo>
                        <a:pt x="324" y="356"/>
                      </a:lnTo>
                      <a:lnTo>
                        <a:pt x="342" y="352"/>
                      </a:lnTo>
                      <a:lnTo>
                        <a:pt x="370" y="348"/>
                      </a:lnTo>
                      <a:lnTo>
                        <a:pt x="398" y="342"/>
                      </a:lnTo>
                      <a:lnTo>
                        <a:pt x="412" y="338"/>
                      </a:lnTo>
                      <a:lnTo>
                        <a:pt x="420" y="332"/>
                      </a:lnTo>
                      <a:lnTo>
                        <a:pt x="420" y="332"/>
                      </a:lnTo>
                      <a:lnTo>
                        <a:pt x="428" y="328"/>
                      </a:lnTo>
                      <a:lnTo>
                        <a:pt x="436" y="326"/>
                      </a:lnTo>
                      <a:lnTo>
                        <a:pt x="450" y="326"/>
                      </a:lnTo>
                      <a:lnTo>
                        <a:pt x="462" y="324"/>
                      </a:lnTo>
                      <a:lnTo>
                        <a:pt x="470" y="322"/>
                      </a:lnTo>
                      <a:lnTo>
                        <a:pt x="478" y="318"/>
                      </a:lnTo>
                      <a:lnTo>
                        <a:pt x="478" y="318"/>
                      </a:lnTo>
                      <a:lnTo>
                        <a:pt x="486" y="312"/>
                      </a:lnTo>
                      <a:lnTo>
                        <a:pt x="488" y="308"/>
                      </a:lnTo>
                      <a:lnTo>
                        <a:pt x="490" y="304"/>
                      </a:lnTo>
                      <a:lnTo>
                        <a:pt x="490" y="302"/>
                      </a:lnTo>
                      <a:lnTo>
                        <a:pt x="490" y="300"/>
                      </a:lnTo>
                      <a:lnTo>
                        <a:pt x="490" y="296"/>
                      </a:lnTo>
                      <a:lnTo>
                        <a:pt x="494" y="294"/>
                      </a:lnTo>
                      <a:lnTo>
                        <a:pt x="500" y="290"/>
                      </a:lnTo>
                      <a:lnTo>
                        <a:pt x="500" y="290"/>
                      </a:lnTo>
                      <a:lnTo>
                        <a:pt x="506" y="288"/>
                      </a:lnTo>
                      <a:lnTo>
                        <a:pt x="512" y="290"/>
                      </a:lnTo>
                      <a:lnTo>
                        <a:pt x="514" y="292"/>
                      </a:lnTo>
                      <a:lnTo>
                        <a:pt x="516" y="294"/>
                      </a:lnTo>
                      <a:lnTo>
                        <a:pt x="514" y="304"/>
                      </a:lnTo>
                      <a:lnTo>
                        <a:pt x="514" y="304"/>
                      </a:lnTo>
                      <a:lnTo>
                        <a:pt x="514" y="312"/>
                      </a:lnTo>
                      <a:lnTo>
                        <a:pt x="514" y="312"/>
                      </a:lnTo>
                      <a:lnTo>
                        <a:pt x="518" y="312"/>
                      </a:lnTo>
                      <a:lnTo>
                        <a:pt x="530" y="310"/>
                      </a:lnTo>
                      <a:lnTo>
                        <a:pt x="540" y="312"/>
                      </a:lnTo>
                      <a:lnTo>
                        <a:pt x="554" y="314"/>
                      </a:lnTo>
                      <a:lnTo>
                        <a:pt x="554" y="314"/>
                      </a:lnTo>
                      <a:lnTo>
                        <a:pt x="564" y="318"/>
                      </a:lnTo>
                      <a:lnTo>
                        <a:pt x="568" y="320"/>
                      </a:lnTo>
                      <a:lnTo>
                        <a:pt x="568" y="322"/>
                      </a:lnTo>
                      <a:lnTo>
                        <a:pt x="566" y="322"/>
                      </a:lnTo>
                      <a:lnTo>
                        <a:pt x="560" y="324"/>
                      </a:lnTo>
                      <a:lnTo>
                        <a:pt x="562" y="326"/>
                      </a:lnTo>
                      <a:lnTo>
                        <a:pt x="568" y="330"/>
                      </a:lnTo>
                      <a:lnTo>
                        <a:pt x="568" y="330"/>
                      </a:lnTo>
                      <a:lnTo>
                        <a:pt x="576" y="332"/>
                      </a:lnTo>
                      <a:lnTo>
                        <a:pt x="582" y="332"/>
                      </a:lnTo>
                      <a:lnTo>
                        <a:pt x="588" y="330"/>
                      </a:lnTo>
                      <a:lnTo>
                        <a:pt x="592" y="328"/>
                      </a:lnTo>
                      <a:lnTo>
                        <a:pt x="596" y="328"/>
                      </a:lnTo>
                      <a:lnTo>
                        <a:pt x="602" y="328"/>
                      </a:lnTo>
                      <a:lnTo>
                        <a:pt x="612" y="332"/>
                      </a:lnTo>
                      <a:lnTo>
                        <a:pt x="612" y="332"/>
                      </a:lnTo>
                      <a:lnTo>
                        <a:pt x="628" y="336"/>
                      </a:lnTo>
                      <a:lnTo>
                        <a:pt x="636" y="336"/>
                      </a:lnTo>
                      <a:lnTo>
                        <a:pt x="640" y="334"/>
                      </a:lnTo>
                      <a:lnTo>
                        <a:pt x="648" y="336"/>
                      </a:lnTo>
                      <a:lnTo>
                        <a:pt x="648" y="336"/>
                      </a:lnTo>
                      <a:lnTo>
                        <a:pt x="654" y="336"/>
                      </a:lnTo>
                      <a:lnTo>
                        <a:pt x="658" y="336"/>
                      </a:lnTo>
                      <a:lnTo>
                        <a:pt x="668" y="332"/>
                      </a:lnTo>
                      <a:lnTo>
                        <a:pt x="676" y="326"/>
                      </a:lnTo>
                      <a:lnTo>
                        <a:pt x="680" y="324"/>
                      </a:lnTo>
                      <a:lnTo>
                        <a:pt x="686" y="324"/>
                      </a:lnTo>
                      <a:lnTo>
                        <a:pt x="686" y="324"/>
                      </a:lnTo>
                      <a:lnTo>
                        <a:pt x="694" y="322"/>
                      </a:lnTo>
                      <a:lnTo>
                        <a:pt x="700" y="316"/>
                      </a:lnTo>
                      <a:lnTo>
                        <a:pt x="702" y="314"/>
                      </a:lnTo>
                      <a:lnTo>
                        <a:pt x="702" y="310"/>
                      </a:lnTo>
                      <a:lnTo>
                        <a:pt x="700" y="306"/>
                      </a:lnTo>
                      <a:lnTo>
                        <a:pt x="696" y="304"/>
                      </a:lnTo>
                      <a:lnTo>
                        <a:pt x="696" y="304"/>
                      </a:lnTo>
                      <a:lnTo>
                        <a:pt x="692" y="300"/>
                      </a:lnTo>
                      <a:lnTo>
                        <a:pt x="690" y="298"/>
                      </a:lnTo>
                      <a:lnTo>
                        <a:pt x="692" y="294"/>
                      </a:lnTo>
                      <a:lnTo>
                        <a:pt x="694" y="290"/>
                      </a:lnTo>
                      <a:lnTo>
                        <a:pt x="692" y="288"/>
                      </a:lnTo>
                      <a:lnTo>
                        <a:pt x="688" y="286"/>
                      </a:lnTo>
                      <a:lnTo>
                        <a:pt x="688" y="286"/>
                      </a:lnTo>
                      <a:lnTo>
                        <a:pt x="682" y="286"/>
                      </a:lnTo>
                      <a:lnTo>
                        <a:pt x="674" y="288"/>
                      </a:lnTo>
                      <a:lnTo>
                        <a:pt x="660" y="296"/>
                      </a:lnTo>
                      <a:lnTo>
                        <a:pt x="648" y="300"/>
                      </a:lnTo>
                      <a:lnTo>
                        <a:pt x="648" y="300"/>
                      </a:lnTo>
                      <a:lnTo>
                        <a:pt x="650" y="296"/>
                      </a:lnTo>
                      <a:lnTo>
                        <a:pt x="650" y="296"/>
                      </a:lnTo>
                      <a:lnTo>
                        <a:pt x="652" y="290"/>
                      </a:lnTo>
                      <a:lnTo>
                        <a:pt x="650" y="286"/>
                      </a:lnTo>
                      <a:lnTo>
                        <a:pt x="646" y="284"/>
                      </a:lnTo>
                      <a:lnTo>
                        <a:pt x="642" y="280"/>
                      </a:lnTo>
                      <a:lnTo>
                        <a:pt x="632" y="278"/>
                      </a:lnTo>
                      <a:lnTo>
                        <a:pt x="630" y="276"/>
                      </a:lnTo>
                      <a:lnTo>
                        <a:pt x="632" y="274"/>
                      </a:lnTo>
                      <a:lnTo>
                        <a:pt x="632" y="274"/>
                      </a:lnTo>
                      <a:lnTo>
                        <a:pt x="634" y="272"/>
                      </a:lnTo>
                      <a:lnTo>
                        <a:pt x="638" y="272"/>
                      </a:lnTo>
                      <a:lnTo>
                        <a:pt x="650" y="278"/>
                      </a:lnTo>
                      <a:lnTo>
                        <a:pt x="660" y="282"/>
                      </a:lnTo>
                      <a:lnTo>
                        <a:pt x="666" y="282"/>
                      </a:lnTo>
                      <a:lnTo>
                        <a:pt x="670" y="280"/>
                      </a:lnTo>
                      <a:lnTo>
                        <a:pt x="670" y="280"/>
                      </a:lnTo>
                      <a:lnTo>
                        <a:pt x="672" y="278"/>
                      </a:lnTo>
                      <a:lnTo>
                        <a:pt x="672" y="276"/>
                      </a:lnTo>
                      <a:lnTo>
                        <a:pt x="670" y="272"/>
                      </a:lnTo>
                      <a:lnTo>
                        <a:pt x="668" y="272"/>
                      </a:lnTo>
                      <a:lnTo>
                        <a:pt x="668" y="270"/>
                      </a:lnTo>
                      <a:lnTo>
                        <a:pt x="670" y="266"/>
                      </a:lnTo>
                      <a:lnTo>
                        <a:pt x="674" y="264"/>
                      </a:lnTo>
                      <a:lnTo>
                        <a:pt x="674" y="264"/>
                      </a:lnTo>
                      <a:close/>
                    </a:path>
                  </a:pathLst>
                </a:custGeom>
                <a:grpFill/>
                <a:ln w="6350">
                  <a:solidFill>
                    <a:srgbClr val="121628"/>
                  </a:solidFill>
                  <a:round/>
                  <a:headEnd/>
                  <a:tailEnd/>
                </a:ln>
              </p:spPr>
              <p:txBody>
                <a:bodyPr/>
                <a:lstStyle/>
                <a:p>
                  <a:endParaRPr lang="da-DK" b="1"/>
                </a:p>
              </p:txBody>
            </p:sp>
            <p:sp>
              <p:nvSpPr>
                <p:cNvPr id="162" name="Freeform 6115">
                  <a:extLst>
                    <a:ext uri="{FF2B5EF4-FFF2-40B4-BE49-F238E27FC236}">
                      <a16:creationId xmlns:a16="http://schemas.microsoft.com/office/drawing/2014/main" id="{65C68F82-BB85-4BEA-BEFC-11F34E94AAC4}"/>
                    </a:ext>
                  </a:extLst>
                </p:cNvPr>
                <p:cNvSpPr>
                  <a:spLocks/>
                </p:cNvSpPr>
                <p:nvPr/>
              </p:nvSpPr>
              <p:spPr bwMode="auto">
                <a:xfrm>
                  <a:off x="1776730" y="1203643"/>
                  <a:ext cx="165100" cy="125730"/>
                </a:xfrm>
                <a:custGeom>
                  <a:avLst/>
                  <a:gdLst/>
                  <a:ahLst/>
                  <a:cxnLst>
                    <a:cxn ang="0">
                      <a:pos x="256" y="98"/>
                    </a:cxn>
                    <a:cxn ang="0">
                      <a:pos x="250" y="90"/>
                    </a:cxn>
                    <a:cxn ang="0">
                      <a:pos x="242" y="92"/>
                    </a:cxn>
                    <a:cxn ang="0">
                      <a:pos x="234" y="94"/>
                    </a:cxn>
                    <a:cxn ang="0">
                      <a:pos x="222" y="84"/>
                    </a:cxn>
                    <a:cxn ang="0">
                      <a:pos x="216" y="74"/>
                    </a:cxn>
                    <a:cxn ang="0">
                      <a:pos x="192" y="60"/>
                    </a:cxn>
                    <a:cxn ang="0">
                      <a:pos x="188" y="56"/>
                    </a:cxn>
                    <a:cxn ang="0">
                      <a:pos x="196" y="52"/>
                    </a:cxn>
                    <a:cxn ang="0">
                      <a:pos x="208" y="48"/>
                    </a:cxn>
                    <a:cxn ang="0">
                      <a:pos x="226" y="42"/>
                    </a:cxn>
                    <a:cxn ang="0">
                      <a:pos x="222" y="38"/>
                    </a:cxn>
                    <a:cxn ang="0">
                      <a:pos x="216" y="32"/>
                    </a:cxn>
                    <a:cxn ang="0">
                      <a:pos x="222" y="24"/>
                    </a:cxn>
                    <a:cxn ang="0">
                      <a:pos x="230" y="20"/>
                    </a:cxn>
                    <a:cxn ang="0">
                      <a:pos x="230" y="10"/>
                    </a:cxn>
                    <a:cxn ang="0">
                      <a:pos x="218" y="4"/>
                    </a:cxn>
                    <a:cxn ang="0">
                      <a:pos x="194" y="4"/>
                    </a:cxn>
                    <a:cxn ang="0">
                      <a:pos x="180" y="8"/>
                    </a:cxn>
                    <a:cxn ang="0">
                      <a:pos x="152" y="12"/>
                    </a:cxn>
                    <a:cxn ang="0">
                      <a:pos x="130" y="6"/>
                    </a:cxn>
                    <a:cxn ang="0">
                      <a:pos x="110" y="0"/>
                    </a:cxn>
                    <a:cxn ang="0">
                      <a:pos x="86" y="4"/>
                    </a:cxn>
                    <a:cxn ang="0">
                      <a:pos x="64" y="14"/>
                    </a:cxn>
                    <a:cxn ang="0">
                      <a:pos x="50" y="24"/>
                    </a:cxn>
                    <a:cxn ang="0">
                      <a:pos x="48" y="34"/>
                    </a:cxn>
                    <a:cxn ang="0">
                      <a:pos x="62" y="44"/>
                    </a:cxn>
                    <a:cxn ang="0">
                      <a:pos x="70" y="48"/>
                    </a:cxn>
                    <a:cxn ang="0">
                      <a:pos x="88" y="58"/>
                    </a:cxn>
                    <a:cxn ang="0">
                      <a:pos x="96" y="68"/>
                    </a:cxn>
                    <a:cxn ang="0">
                      <a:pos x="92" y="78"/>
                    </a:cxn>
                    <a:cxn ang="0">
                      <a:pos x="78" y="88"/>
                    </a:cxn>
                    <a:cxn ang="0">
                      <a:pos x="74" y="88"/>
                    </a:cxn>
                    <a:cxn ang="0">
                      <a:pos x="58" y="86"/>
                    </a:cxn>
                    <a:cxn ang="0">
                      <a:pos x="38" y="74"/>
                    </a:cxn>
                    <a:cxn ang="0">
                      <a:pos x="20" y="64"/>
                    </a:cxn>
                    <a:cxn ang="0">
                      <a:pos x="10" y="64"/>
                    </a:cxn>
                    <a:cxn ang="0">
                      <a:pos x="2" y="72"/>
                    </a:cxn>
                    <a:cxn ang="0">
                      <a:pos x="0" y="78"/>
                    </a:cxn>
                    <a:cxn ang="0">
                      <a:pos x="6" y="94"/>
                    </a:cxn>
                    <a:cxn ang="0">
                      <a:pos x="26" y="110"/>
                    </a:cxn>
                    <a:cxn ang="0">
                      <a:pos x="56" y="124"/>
                    </a:cxn>
                    <a:cxn ang="0">
                      <a:pos x="74" y="132"/>
                    </a:cxn>
                    <a:cxn ang="0">
                      <a:pos x="104" y="148"/>
                    </a:cxn>
                    <a:cxn ang="0">
                      <a:pos x="124" y="168"/>
                    </a:cxn>
                    <a:cxn ang="0">
                      <a:pos x="150" y="194"/>
                    </a:cxn>
                    <a:cxn ang="0">
                      <a:pos x="162" y="198"/>
                    </a:cxn>
                    <a:cxn ang="0">
                      <a:pos x="176" y="194"/>
                    </a:cxn>
                    <a:cxn ang="0">
                      <a:pos x="180" y="184"/>
                    </a:cxn>
                    <a:cxn ang="0">
                      <a:pos x="182" y="174"/>
                    </a:cxn>
                    <a:cxn ang="0">
                      <a:pos x="192" y="170"/>
                    </a:cxn>
                    <a:cxn ang="0">
                      <a:pos x="200" y="172"/>
                    </a:cxn>
                    <a:cxn ang="0">
                      <a:pos x="220" y="170"/>
                    </a:cxn>
                    <a:cxn ang="0">
                      <a:pos x="238" y="162"/>
                    </a:cxn>
                    <a:cxn ang="0">
                      <a:pos x="250" y="148"/>
                    </a:cxn>
                    <a:cxn ang="0">
                      <a:pos x="252" y="138"/>
                    </a:cxn>
                    <a:cxn ang="0">
                      <a:pos x="252" y="124"/>
                    </a:cxn>
                    <a:cxn ang="0">
                      <a:pos x="258" y="114"/>
                    </a:cxn>
                    <a:cxn ang="0">
                      <a:pos x="258" y="106"/>
                    </a:cxn>
                    <a:cxn ang="0">
                      <a:pos x="256" y="98"/>
                    </a:cxn>
                  </a:cxnLst>
                  <a:rect l="0" t="0" r="r" b="b"/>
                  <a:pathLst>
                    <a:path w="260" h="198">
                      <a:moveTo>
                        <a:pt x="256" y="98"/>
                      </a:moveTo>
                      <a:lnTo>
                        <a:pt x="256" y="98"/>
                      </a:lnTo>
                      <a:lnTo>
                        <a:pt x="254" y="92"/>
                      </a:lnTo>
                      <a:lnTo>
                        <a:pt x="250" y="90"/>
                      </a:lnTo>
                      <a:lnTo>
                        <a:pt x="246" y="90"/>
                      </a:lnTo>
                      <a:lnTo>
                        <a:pt x="242" y="92"/>
                      </a:lnTo>
                      <a:lnTo>
                        <a:pt x="238" y="94"/>
                      </a:lnTo>
                      <a:lnTo>
                        <a:pt x="234" y="94"/>
                      </a:lnTo>
                      <a:lnTo>
                        <a:pt x="228" y="90"/>
                      </a:lnTo>
                      <a:lnTo>
                        <a:pt x="222" y="84"/>
                      </a:lnTo>
                      <a:lnTo>
                        <a:pt x="222" y="84"/>
                      </a:lnTo>
                      <a:lnTo>
                        <a:pt x="216" y="74"/>
                      </a:lnTo>
                      <a:lnTo>
                        <a:pt x="208" y="68"/>
                      </a:lnTo>
                      <a:lnTo>
                        <a:pt x="192" y="60"/>
                      </a:lnTo>
                      <a:lnTo>
                        <a:pt x="190" y="58"/>
                      </a:lnTo>
                      <a:lnTo>
                        <a:pt x="188" y="56"/>
                      </a:lnTo>
                      <a:lnTo>
                        <a:pt x="190" y="54"/>
                      </a:lnTo>
                      <a:lnTo>
                        <a:pt x="196" y="52"/>
                      </a:lnTo>
                      <a:lnTo>
                        <a:pt x="208" y="48"/>
                      </a:lnTo>
                      <a:lnTo>
                        <a:pt x="208" y="48"/>
                      </a:lnTo>
                      <a:lnTo>
                        <a:pt x="220" y="46"/>
                      </a:lnTo>
                      <a:lnTo>
                        <a:pt x="226" y="42"/>
                      </a:lnTo>
                      <a:lnTo>
                        <a:pt x="226" y="40"/>
                      </a:lnTo>
                      <a:lnTo>
                        <a:pt x="222" y="38"/>
                      </a:lnTo>
                      <a:lnTo>
                        <a:pt x="218" y="34"/>
                      </a:lnTo>
                      <a:lnTo>
                        <a:pt x="216" y="32"/>
                      </a:lnTo>
                      <a:lnTo>
                        <a:pt x="216" y="28"/>
                      </a:lnTo>
                      <a:lnTo>
                        <a:pt x="222" y="24"/>
                      </a:lnTo>
                      <a:lnTo>
                        <a:pt x="222" y="24"/>
                      </a:lnTo>
                      <a:lnTo>
                        <a:pt x="230" y="20"/>
                      </a:lnTo>
                      <a:lnTo>
                        <a:pt x="232" y="16"/>
                      </a:lnTo>
                      <a:lnTo>
                        <a:pt x="230" y="10"/>
                      </a:lnTo>
                      <a:lnTo>
                        <a:pt x="226" y="6"/>
                      </a:lnTo>
                      <a:lnTo>
                        <a:pt x="218" y="4"/>
                      </a:lnTo>
                      <a:lnTo>
                        <a:pt x="208" y="4"/>
                      </a:lnTo>
                      <a:lnTo>
                        <a:pt x="194" y="4"/>
                      </a:lnTo>
                      <a:lnTo>
                        <a:pt x="180" y="8"/>
                      </a:lnTo>
                      <a:lnTo>
                        <a:pt x="180" y="8"/>
                      </a:lnTo>
                      <a:lnTo>
                        <a:pt x="164" y="12"/>
                      </a:lnTo>
                      <a:lnTo>
                        <a:pt x="152" y="12"/>
                      </a:lnTo>
                      <a:lnTo>
                        <a:pt x="140" y="10"/>
                      </a:lnTo>
                      <a:lnTo>
                        <a:pt x="130" y="6"/>
                      </a:lnTo>
                      <a:lnTo>
                        <a:pt x="120" y="4"/>
                      </a:lnTo>
                      <a:lnTo>
                        <a:pt x="110" y="0"/>
                      </a:lnTo>
                      <a:lnTo>
                        <a:pt x="98" y="0"/>
                      </a:lnTo>
                      <a:lnTo>
                        <a:pt x="86" y="4"/>
                      </a:lnTo>
                      <a:lnTo>
                        <a:pt x="86" y="4"/>
                      </a:lnTo>
                      <a:lnTo>
                        <a:pt x="64" y="14"/>
                      </a:lnTo>
                      <a:lnTo>
                        <a:pt x="56" y="20"/>
                      </a:lnTo>
                      <a:lnTo>
                        <a:pt x="50" y="24"/>
                      </a:lnTo>
                      <a:lnTo>
                        <a:pt x="46" y="28"/>
                      </a:lnTo>
                      <a:lnTo>
                        <a:pt x="48" y="34"/>
                      </a:lnTo>
                      <a:lnTo>
                        <a:pt x="52" y="38"/>
                      </a:lnTo>
                      <a:lnTo>
                        <a:pt x="62" y="44"/>
                      </a:lnTo>
                      <a:lnTo>
                        <a:pt x="70" y="48"/>
                      </a:lnTo>
                      <a:lnTo>
                        <a:pt x="70" y="48"/>
                      </a:lnTo>
                      <a:lnTo>
                        <a:pt x="82" y="52"/>
                      </a:lnTo>
                      <a:lnTo>
                        <a:pt x="88" y="58"/>
                      </a:lnTo>
                      <a:lnTo>
                        <a:pt x="94" y="62"/>
                      </a:lnTo>
                      <a:lnTo>
                        <a:pt x="96" y="68"/>
                      </a:lnTo>
                      <a:lnTo>
                        <a:pt x="94" y="74"/>
                      </a:lnTo>
                      <a:lnTo>
                        <a:pt x="92" y="78"/>
                      </a:lnTo>
                      <a:lnTo>
                        <a:pt x="86" y="84"/>
                      </a:lnTo>
                      <a:lnTo>
                        <a:pt x="78" y="88"/>
                      </a:lnTo>
                      <a:lnTo>
                        <a:pt x="78" y="88"/>
                      </a:lnTo>
                      <a:lnTo>
                        <a:pt x="74" y="88"/>
                      </a:lnTo>
                      <a:lnTo>
                        <a:pt x="68" y="90"/>
                      </a:lnTo>
                      <a:lnTo>
                        <a:pt x="58" y="86"/>
                      </a:lnTo>
                      <a:lnTo>
                        <a:pt x="48" y="80"/>
                      </a:lnTo>
                      <a:lnTo>
                        <a:pt x="38" y="74"/>
                      </a:lnTo>
                      <a:lnTo>
                        <a:pt x="28" y="68"/>
                      </a:lnTo>
                      <a:lnTo>
                        <a:pt x="20" y="64"/>
                      </a:lnTo>
                      <a:lnTo>
                        <a:pt x="16" y="64"/>
                      </a:lnTo>
                      <a:lnTo>
                        <a:pt x="10" y="64"/>
                      </a:lnTo>
                      <a:lnTo>
                        <a:pt x="6" y="66"/>
                      </a:lnTo>
                      <a:lnTo>
                        <a:pt x="2" y="72"/>
                      </a:lnTo>
                      <a:lnTo>
                        <a:pt x="2" y="72"/>
                      </a:lnTo>
                      <a:lnTo>
                        <a:pt x="0" y="78"/>
                      </a:lnTo>
                      <a:lnTo>
                        <a:pt x="0" y="86"/>
                      </a:lnTo>
                      <a:lnTo>
                        <a:pt x="6" y="94"/>
                      </a:lnTo>
                      <a:lnTo>
                        <a:pt x="14" y="102"/>
                      </a:lnTo>
                      <a:lnTo>
                        <a:pt x="26" y="110"/>
                      </a:lnTo>
                      <a:lnTo>
                        <a:pt x="40" y="118"/>
                      </a:lnTo>
                      <a:lnTo>
                        <a:pt x="56" y="124"/>
                      </a:lnTo>
                      <a:lnTo>
                        <a:pt x="74" y="132"/>
                      </a:lnTo>
                      <a:lnTo>
                        <a:pt x="74" y="132"/>
                      </a:lnTo>
                      <a:lnTo>
                        <a:pt x="90" y="138"/>
                      </a:lnTo>
                      <a:lnTo>
                        <a:pt x="104" y="148"/>
                      </a:lnTo>
                      <a:lnTo>
                        <a:pt x="116" y="158"/>
                      </a:lnTo>
                      <a:lnTo>
                        <a:pt x="124" y="168"/>
                      </a:lnTo>
                      <a:lnTo>
                        <a:pt x="142" y="188"/>
                      </a:lnTo>
                      <a:lnTo>
                        <a:pt x="150" y="194"/>
                      </a:lnTo>
                      <a:lnTo>
                        <a:pt x="162" y="198"/>
                      </a:lnTo>
                      <a:lnTo>
                        <a:pt x="162" y="198"/>
                      </a:lnTo>
                      <a:lnTo>
                        <a:pt x="170" y="198"/>
                      </a:lnTo>
                      <a:lnTo>
                        <a:pt x="176" y="194"/>
                      </a:lnTo>
                      <a:lnTo>
                        <a:pt x="178" y="190"/>
                      </a:lnTo>
                      <a:lnTo>
                        <a:pt x="180" y="184"/>
                      </a:lnTo>
                      <a:lnTo>
                        <a:pt x="182" y="178"/>
                      </a:lnTo>
                      <a:lnTo>
                        <a:pt x="182" y="174"/>
                      </a:lnTo>
                      <a:lnTo>
                        <a:pt x="186" y="170"/>
                      </a:lnTo>
                      <a:lnTo>
                        <a:pt x="192" y="170"/>
                      </a:lnTo>
                      <a:lnTo>
                        <a:pt x="192" y="170"/>
                      </a:lnTo>
                      <a:lnTo>
                        <a:pt x="200" y="172"/>
                      </a:lnTo>
                      <a:lnTo>
                        <a:pt x="210" y="172"/>
                      </a:lnTo>
                      <a:lnTo>
                        <a:pt x="220" y="170"/>
                      </a:lnTo>
                      <a:lnTo>
                        <a:pt x="230" y="166"/>
                      </a:lnTo>
                      <a:lnTo>
                        <a:pt x="238" y="162"/>
                      </a:lnTo>
                      <a:lnTo>
                        <a:pt x="246" y="156"/>
                      </a:lnTo>
                      <a:lnTo>
                        <a:pt x="250" y="148"/>
                      </a:lnTo>
                      <a:lnTo>
                        <a:pt x="252" y="138"/>
                      </a:lnTo>
                      <a:lnTo>
                        <a:pt x="252" y="138"/>
                      </a:lnTo>
                      <a:lnTo>
                        <a:pt x="252" y="130"/>
                      </a:lnTo>
                      <a:lnTo>
                        <a:pt x="252" y="124"/>
                      </a:lnTo>
                      <a:lnTo>
                        <a:pt x="256" y="118"/>
                      </a:lnTo>
                      <a:lnTo>
                        <a:pt x="258" y="114"/>
                      </a:lnTo>
                      <a:lnTo>
                        <a:pt x="260" y="112"/>
                      </a:lnTo>
                      <a:lnTo>
                        <a:pt x="258" y="106"/>
                      </a:lnTo>
                      <a:lnTo>
                        <a:pt x="256" y="98"/>
                      </a:lnTo>
                      <a:lnTo>
                        <a:pt x="256" y="98"/>
                      </a:lnTo>
                      <a:close/>
                    </a:path>
                  </a:pathLst>
                </a:custGeom>
                <a:grpFill/>
                <a:ln w="6350">
                  <a:solidFill>
                    <a:srgbClr val="121628"/>
                  </a:solidFill>
                  <a:round/>
                  <a:headEnd/>
                  <a:tailEnd/>
                </a:ln>
              </p:spPr>
              <p:txBody>
                <a:bodyPr/>
                <a:lstStyle/>
                <a:p>
                  <a:endParaRPr lang="da-DK" b="1"/>
                </a:p>
              </p:txBody>
            </p:sp>
            <p:sp>
              <p:nvSpPr>
                <p:cNvPr id="163" name="Freeform 6116">
                  <a:extLst>
                    <a:ext uri="{FF2B5EF4-FFF2-40B4-BE49-F238E27FC236}">
                      <a16:creationId xmlns:a16="http://schemas.microsoft.com/office/drawing/2014/main" id="{A1BF8A18-455B-4C93-8C39-99313DBFE5C9}"/>
                    </a:ext>
                  </a:extLst>
                </p:cNvPr>
                <p:cNvSpPr>
                  <a:spLocks/>
                </p:cNvSpPr>
                <p:nvPr/>
              </p:nvSpPr>
              <p:spPr bwMode="auto">
                <a:xfrm>
                  <a:off x="1750060" y="1098233"/>
                  <a:ext cx="34290" cy="8890"/>
                </a:xfrm>
                <a:custGeom>
                  <a:avLst/>
                  <a:gdLst/>
                  <a:ahLst/>
                  <a:cxnLst>
                    <a:cxn ang="0">
                      <a:pos x="2" y="14"/>
                    </a:cxn>
                    <a:cxn ang="0">
                      <a:pos x="2" y="14"/>
                    </a:cxn>
                    <a:cxn ang="0">
                      <a:pos x="8" y="14"/>
                    </a:cxn>
                    <a:cxn ang="0">
                      <a:pos x="16" y="14"/>
                    </a:cxn>
                    <a:cxn ang="0">
                      <a:pos x="36" y="10"/>
                    </a:cxn>
                    <a:cxn ang="0">
                      <a:pos x="50" y="4"/>
                    </a:cxn>
                    <a:cxn ang="0">
                      <a:pos x="54" y="2"/>
                    </a:cxn>
                    <a:cxn ang="0">
                      <a:pos x="54" y="2"/>
                    </a:cxn>
                    <a:cxn ang="0">
                      <a:pos x="54" y="0"/>
                    </a:cxn>
                    <a:cxn ang="0">
                      <a:pos x="54" y="0"/>
                    </a:cxn>
                    <a:cxn ang="0">
                      <a:pos x="48" y="0"/>
                    </a:cxn>
                    <a:cxn ang="0">
                      <a:pos x="38" y="0"/>
                    </a:cxn>
                    <a:cxn ang="0">
                      <a:pos x="18" y="4"/>
                    </a:cxn>
                    <a:cxn ang="0">
                      <a:pos x="2" y="10"/>
                    </a:cxn>
                    <a:cxn ang="0">
                      <a:pos x="0" y="12"/>
                    </a:cxn>
                    <a:cxn ang="0">
                      <a:pos x="2" y="14"/>
                    </a:cxn>
                    <a:cxn ang="0">
                      <a:pos x="2" y="14"/>
                    </a:cxn>
                  </a:cxnLst>
                  <a:rect l="0" t="0" r="r" b="b"/>
                  <a:pathLst>
                    <a:path w="54" h="14">
                      <a:moveTo>
                        <a:pt x="2" y="14"/>
                      </a:moveTo>
                      <a:lnTo>
                        <a:pt x="2" y="14"/>
                      </a:lnTo>
                      <a:lnTo>
                        <a:pt x="8" y="14"/>
                      </a:lnTo>
                      <a:lnTo>
                        <a:pt x="16" y="14"/>
                      </a:lnTo>
                      <a:lnTo>
                        <a:pt x="36" y="10"/>
                      </a:lnTo>
                      <a:lnTo>
                        <a:pt x="50" y="4"/>
                      </a:lnTo>
                      <a:lnTo>
                        <a:pt x="54" y="2"/>
                      </a:lnTo>
                      <a:lnTo>
                        <a:pt x="54" y="2"/>
                      </a:lnTo>
                      <a:lnTo>
                        <a:pt x="54" y="0"/>
                      </a:lnTo>
                      <a:lnTo>
                        <a:pt x="54" y="0"/>
                      </a:lnTo>
                      <a:lnTo>
                        <a:pt x="48" y="0"/>
                      </a:lnTo>
                      <a:lnTo>
                        <a:pt x="38" y="0"/>
                      </a:lnTo>
                      <a:lnTo>
                        <a:pt x="18" y="4"/>
                      </a:lnTo>
                      <a:lnTo>
                        <a:pt x="2" y="10"/>
                      </a:lnTo>
                      <a:lnTo>
                        <a:pt x="0" y="12"/>
                      </a:lnTo>
                      <a:lnTo>
                        <a:pt x="2" y="14"/>
                      </a:lnTo>
                      <a:lnTo>
                        <a:pt x="2" y="14"/>
                      </a:lnTo>
                      <a:close/>
                    </a:path>
                  </a:pathLst>
                </a:custGeom>
                <a:grpFill/>
                <a:ln w="6350">
                  <a:solidFill>
                    <a:srgbClr val="121628"/>
                  </a:solidFill>
                  <a:round/>
                  <a:headEnd/>
                  <a:tailEnd/>
                </a:ln>
              </p:spPr>
              <p:txBody>
                <a:bodyPr/>
                <a:lstStyle/>
                <a:p>
                  <a:endParaRPr lang="da-DK" b="1"/>
                </a:p>
              </p:txBody>
            </p:sp>
            <p:sp>
              <p:nvSpPr>
                <p:cNvPr id="164" name="Freeform 6117">
                  <a:extLst>
                    <a:ext uri="{FF2B5EF4-FFF2-40B4-BE49-F238E27FC236}">
                      <a16:creationId xmlns:a16="http://schemas.microsoft.com/office/drawing/2014/main" id="{E83BE897-5DBB-472B-8F6E-4A8D734339A3}"/>
                    </a:ext>
                  </a:extLst>
                </p:cNvPr>
                <p:cNvSpPr>
                  <a:spLocks/>
                </p:cNvSpPr>
                <p:nvPr/>
              </p:nvSpPr>
              <p:spPr bwMode="auto">
                <a:xfrm>
                  <a:off x="1854200" y="1394143"/>
                  <a:ext cx="114300" cy="66040"/>
                </a:xfrm>
                <a:custGeom>
                  <a:avLst/>
                  <a:gdLst/>
                  <a:ahLst/>
                  <a:cxnLst>
                    <a:cxn ang="0">
                      <a:pos x="42" y="32"/>
                    </a:cxn>
                    <a:cxn ang="0">
                      <a:pos x="42" y="32"/>
                    </a:cxn>
                    <a:cxn ang="0">
                      <a:pos x="32" y="42"/>
                    </a:cxn>
                    <a:cxn ang="0">
                      <a:pos x="24" y="50"/>
                    </a:cxn>
                    <a:cxn ang="0">
                      <a:pos x="14" y="52"/>
                    </a:cxn>
                    <a:cxn ang="0">
                      <a:pos x="8" y="54"/>
                    </a:cxn>
                    <a:cxn ang="0">
                      <a:pos x="2" y="56"/>
                    </a:cxn>
                    <a:cxn ang="0">
                      <a:pos x="0" y="58"/>
                    </a:cxn>
                    <a:cxn ang="0">
                      <a:pos x="2" y="62"/>
                    </a:cxn>
                    <a:cxn ang="0">
                      <a:pos x="10" y="68"/>
                    </a:cxn>
                    <a:cxn ang="0">
                      <a:pos x="10" y="68"/>
                    </a:cxn>
                    <a:cxn ang="0">
                      <a:pos x="20" y="74"/>
                    </a:cxn>
                    <a:cxn ang="0">
                      <a:pos x="34" y="78"/>
                    </a:cxn>
                    <a:cxn ang="0">
                      <a:pos x="72" y="86"/>
                    </a:cxn>
                    <a:cxn ang="0">
                      <a:pos x="72" y="86"/>
                    </a:cxn>
                    <a:cxn ang="0">
                      <a:pos x="84" y="88"/>
                    </a:cxn>
                    <a:cxn ang="0">
                      <a:pos x="94" y="92"/>
                    </a:cxn>
                    <a:cxn ang="0">
                      <a:pos x="112" y="100"/>
                    </a:cxn>
                    <a:cxn ang="0">
                      <a:pos x="120" y="102"/>
                    </a:cxn>
                    <a:cxn ang="0">
                      <a:pos x="128" y="104"/>
                    </a:cxn>
                    <a:cxn ang="0">
                      <a:pos x="136" y="102"/>
                    </a:cxn>
                    <a:cxn ang="0">
                      <a:pos x="142" y="96"/>
                    </a:cxn>
                    <a:cxn ang="0">
                      <a:pos x="142" y="96"/>
                    </a:cxn>
                    <a:cxn ang="0">
                      <a:pos x="150" y="90"/>
                    </a:cxn>
                    <a:cxn ang="0">
                      <a:pos x="156" y="88"/>
                    </a:cxn>
                    <a:cxn ang="0">
                      <a:pos x="164" y="86"/>
                    </a:cxn>
                    <a:cxn ang="0">
                      <a:pos x="170" y="86"/>
                    </a:cxn>
                    <a:cxn ang="0">
                      <a:pos x="174" y="84"/>
                    </a:cxn>
                    <a:cxn ang="0">
                      <a:pos x="178" y="78"/>
                    </a:cxn>
                    <a:cxn ang="0">
                      <a:pos x="178" y="78"/>
                    </a:cxn>
                    <a:cxn ang="0">
                      <a:pos x="180" y="74"/>
                    </a:cxn>
                    <a:cxn ang="0">
                      <a:pos x="180" y="72"/>
                    </a:cxn>
                    <a:cxn ang="0">
                      <a:pos x="174" y="72"/>
                    </a:cxn>
                    <a:cxn ang="0">
                      <a:pos x="170" y="72"/>
                    </a:cxn>
                    <a:cxn ang="0">
                      <a:pos x="164" y="70"/>
                    </a:cxn>
                    <a:cxn ang="0">
                      <a:pos x="158" y="66"/>
                    </a:cxn>
                    <a:cxn ang="0">
                      <a:pos x="152" y="58"/>
                    </a:cxn>
                    <a:cxn ang="0">
                      <a:pos x="152" y="58"/>
                    </a:cxn>
                    <a:cxn ang="0">
                      <a:pos x="148" y="50"/>
                    </a:cxn>
                    <a:cxn ang="0">
                      <a:pos x="144" y="44"/>
                    </a:cxn>
                    <a:cxn ang="0">
                      <a:pos x="140" y="42"/>
                    </a:cxn>
                    <a:cxn ang="0">
                      <a:pos x="136" y="42"/>
                    </a:cxn>
                    <a:cxn ang="0">
                      <a:pos x="124" y="36"/>
                    </a:cxn>
                    <a:cxn ang="0">
                      <a:pos x="116" y="30"/>
                    </a:cxn>
                    <a:cxn ang="0">
                      <a:pos x="106" y="20"/>
                    </a:cxn>
                    <a:cxn ang="0">
                      <a:pos x="106" y="20"/>
                    </a:cxn>
                    <a:cxn ang="0">
                      <a:pos x="94" y="10"/>
                    </a:cxn>
                    <a:cxn ang="0">
                      <a:pos x="86" y="2"/>
                    </a:cxn>
                    <a:cxn ang="0">
                      <a:pos x="78" y="0"/>
                    </a:cxn>
                    <a:cxn ang="0">
                      <a:pos x="70" y="0"/>
                    </a:cxn>
                    <a:cxn ang="0">
                      <a:pos x="64" y="4"/>
                    </a:cxn>
                    <a:cxn ang="0">
                      <a:pos x="56" y="10"/>
                    </a:cxn>
                    <a:cxn ang="0">
                      <a:pos x="42" y="32"/>
                    </a:cxn>
                    <a:cxn ang="0">
                      <a:pos x="42" y="32"/>
                    </a:cxn>
                  </a:cxnLst>
                  <a:rect l="0" t="0" r="r" b="b"/>
                  <a:pathLst>
                    <a:path w="180" h="104">
                      <a:moveTo>
                        <a:pt x="42" y="32"/>
                      </a:moveTo>
                      <a:lnTo>
                        <a:pt x="42" y="32"/>
                      </a:lnTo>
                      <a:lnTo>
                        <a:pt x="32" y="42"/>
                      </a:lnTo>
                      <a:lnTo>
                        <a:pt x="24" y="50"/>
                      </a:lnTo>
                      <a:lnTo>
                        <a:pt x="14" y="52"/>
                      </a:lnTo>
                      <a:lnTo>
                        <a:pt x="8" y="54"/>
                      </a:lnTo>
                      <a:lnTo>
                        <a:pt x="2" y="56"/>
                      </a:lnTo>
                      <a:lnTo>
                        <a:pt x="0" y="58"/>
                      </a:lnTo>
                      <a:lnTo>
                        <a:pt x="2" y="62"/>
                      </a:lnTo>
                      <a:lnTo>
                        <a:pt x="10" y="68"/>
                      </a:lnTo>
                      <a:lnTo>
                        <a:pt x="10" y="68"/>
                      </a:lnTo>
                      <a:lnTo>
                        <a:pt x="20" y="74"/>
                      </a:lnTo>
                      <a:lnTo>
                        <a:pt x="34" y="78"/>
                      </a:lnTo>
                      <a:lnTo>
                        <a:pt x="72" y="86"/>
                      </a:lnTo>
                      <a:lnTo>
                        <a:pt x="72" y="86"/>
                      </a:lnTo>
                      <a:lnTo>
                        <a:pt x="84" y="88"/>
                      </a:lnTo>
                      <a:lnTo>
                        <a:pt x="94" y="92"/>
                      </a:lnTo>
                      <a:lnTo>
                        <a:pt x="112" y="100"/>
                      </a:lnTo>
                      <a:lnTo>
                        <a:pt x="120" y="102"/>
                      </a:lnTo>
                      <a:lnTo>
                        <a:pt x="128" y="104"/>
                      </a:lnTo>
                      <a:lnTo>
                        <a:pt x="136" y="102"/>
                      </a:lnTo>
                      <a:lnTo>
                        <a:pt x="142" y="96"/>
                      </a:lnTo>
                      <a:lnTo>
                        <a:pt x="142" y="96"/>
                      </a:lnTo>
                      <a:lnTo>
                        <a:pt x="150" y="90"/>
                      </a:lnTo>
                      <a:lnTo>
                        <a:pt x="156" y="88"/>
                      </a:lnTo>
                      <a:lnTo>
                        <a:pt x="164" y="86"/>
                      </a:lnTo>
                      <a:lnTo>
                        <a:pt x="170" y="86"/>
                      </a:lnTo>
                      <a:lnTo>
                        <a:pt x="174" y="84"/>
                      </a:lnTo>
                      <a:lnTo>
                        <a:pt x="178" y="78"/>
                      </a:lnTo>
                      <a:lnTo>
                        <a:pt x="178" y="78"/>
                      </a:lnTo>
                      <a:lnTo>
                        <a:pt x="180" y="74"/>
                      </a:lnTo>
                      <a:lnTo>
                        <a:pt x="180" y="72"/>
                      </a:lnTo>
                      <a:lnTo>
                        <a:pt x="174" y="72"/>
                      </a:lnTo>
                      <a:lnTo>
                        <a:pt x="170" y="72"/>
                      </a:lnTo>
                      <a:lnTo>
                        <a:pt x="164" y="70"/>
                      </a:lnTo>
                      <a:lnTo>
                        <a:pt x="158" y="66"/>
                      </a:lnTo>
                      <a:lnTo>
                        <a:pt x="152" y="58"/>
                      </a:lnTo>
                      <a:lnTo>
                        <a:pt x="152" y="58"/>
                      </a:lnTo>
                      <a:lnTo>
                        <a:pt x="148" y="50"/>
                      </a:lnTo>
                      <a:lnTo>
                        <a:pt x="144" y="44"/>
                      </a:lnTo>
                      <a:lnTo>
                        <a:pt x="140" y="42"/>
                      </a:lnTo>
                      <a:lnTo>
                        <a:pt x="136" y="42"/>
                      </a:lnTo>
                      <a:lnTo>
                        <a:pt x="124" y="36"/>
                      </a:lnTo>
                      <a:lnTo>
                        <a:pt x="116" y="30"/>
                      </a:lnTo>
                      <a:lnTo>
                        <a:pt x="106" y="20"/>
                      </a:lnTo>
                      <a:lnTo>
                        <a:pt x="106" y="20"/>
                      </a:lnTo>
                      <a:lnTo>
                        <a:pt x="94" y="10"/>
                      </a:lnTo>
                      <a:lnTo>
                        <a:pt x="86" y="2"/>
                      </a:lnTo>
                      <a:lnTo>
                        <a:pt x="78" y="0"/>
                      </a:lnTo>
                      <a:lnTo>
                        <a:pt x="70" y="0"/>
                      </a:lnTo>
                      <a:lnTo>
                        <a:pt x="64" y="4"/>
                      </a:lnTo>
                      <a:lnTo>
                        <a:pt x="56" y="10"/>
                      </a:lnTo>
                      <a:lnTo>
                        <a:pt x="42" y="32"/>
                      </a:lnTo>
                      <a:lnTo>
                        <a:pt x="42" y="32"/>
                      </a:lnTo>
                      <a:close/>
                    </a:path>
                  </a:pathLst>
                </a:custGeom>
                <a:grpFill/>
                <a:ln w="6350">
                  <a:solidFill>
                    <a:srgbClr val="121628"/>
                  </a:solidFill>
                  <a:round/>
                  <a:headEnd/>
                  <a:tailEnd/>
                </a:ln>
              </p:spPr>
              <p:txBody>
                <a:bodyPr/>
                <a:lstStyle/>
                <a:p>
                  <a:endParaRPr lang="da-DK" b="1"/>
                </a:p>
              </p:txBody>
            </p:sp>
            <p:sp>
              <p:nvSpPr>
                <p:cNvPr id="165" name="Freeform 6118">
                  <a:extLst>
                    <a:ext uri="{FF2B5EF4-FFF2-40B4-BE49-F238E27FC236}">
                      <a16:creationId xmlns:a16="http://schemas.microsoft.com/office/drawing/2014/main" id="{F9BB9576-BED1-42C7-ACD7-32557505B54D}"/>
                    </a:ext>
                  </a:extLst>
                </p:cNvPr>
                <p:cNvSpPr>
                  <a:spLocks/>
                </p:cNvSpPr>
                <p:nvPr/>
              </p:nvSpPr>
              <p:spPr bwMode="auto">
                <a:xfrm>
                  <a:off x="2529839" y="699453"/>
                  <a:ext cx="1550670" cy="1127760"/>
                </a:xfrm>
                <a:custGeom>
                  <a:avLst/>
                  <a:gdLst/>
                  <a:ahLst/>
                  <a:cxnLst>
                    <a:cxn ang="0">
                      <a:pos x="220" y="296"/>
                    </a:cxn>
                    <a:cxn ang="0">
                      <a:pos x="150" y="400"/>
                    </a:cxn>
                    <a:cxn ang="0">
                      <a:pos x="96" y="502"/>
                    </a:cxn>
                    <a:cxn ang="0">
                      <a:pos x="62" y="558"/>
                    </a:cxn>
                    <a:cxn ang="0">
                      <a:pos x="228" y="618"/>
                    </a:cxn>
                    <a:cxn ang="0">
                      <a:pos x="350" y="620"/>
                    </a:cxn>
                    <a:cxn ang="0">
                      <a:pos x="584" y="666"/>
                    </a:cxn>
                    <a:cxn ang="0">
                      <a:pos x="674" y="786"/>
                    </a:cxn>
                    <a:cxn ang="0">
                      <a:pos x="706" y="902"/>
                    </a:cxn>
                    <a:cxn ang="0">
                      <a:pos x="744" y="990"/>
                    </a:cxn>
                    <a:cxn ang="0">
                      <a:pos x="836" y="1010"/>
                    </a:cxn>
                    <a:cxn ang="0">
                      <a:pos x="750" y="1050"/>
                    </a:cxn>
                    <a:cxn ang="0">
                      <a:pos x="890" y="1110"/>
                    </a:cxn>
                    <a:cxn ang="0">
                      <a:pos x="788" y="1212"/>
                    </a:cxn>
                    <a:cxn ang="0">
                      <a:pos x="782" y="1328"/>
                    </a:cxn>
                    <a:cxn ang="0">
                      <a:pos x="834" y="1452"/>
                    </a:cxn>
                    <a:cxn ang="0">
                      <a:pos x="922" y="1474"/>
                    </a:cxn>
                    <a:cxn ang="0">
                      <a:pos x="860" y="1502"/>
                    </a:cxn>
                    <a:cxn ang="0">
                      <a:pos x="908" y="1598"/>
                    </a:cxn>
                    <a:cxn ang="0">
                      <a:pos x="966" y="1678"/>
                    </a:cxn>
                    <a:cxn ang="0">
                      <a:pos x="1032" y="1712"/>
                    </a:cxn>
                    <a:cxn ang="0">
                      <a:pos x="1090" y="1738"/>
                    </a:cxn>
                    <a:cxn ang="0">
                      <a:pos x="1196" y="1768"/>
                    </a:cxn>
                    <a:cxn ang="0">
                      <a:pos x="1232" y="1622"/>
                    </a:cxn>
                    <a:cxn ang="0">
                      <a:pos x="1262" y="1566"/>
                    </a:cxn>
                    <a:cxn ang="0">
                      <a:pos x="1262" y="1486"/>
                    </a:cxn>
                    <a:cxn ang="0">
                      <a:pos x="1332" y="1420"/>
                    </a:cxn>
                    <a:cxn ang="0">
                      <a:pos x="1402" y="1376"/>
                    </a:cxn>
                    <a:cxn ang="0">
                      <a:pos x="1412" y="1372"/>
                    </a:cxn>
                    <a:cxn ang="0">
                      <a:pos x="1468" y="1372"/>
                    </a:cxn>
                    <a:cxn ang="0">
                      <a:pos x="1628" y="1238"/>
                    </a:cxn>
                    <a:cxn ang="0">
                      <a:pos x="1748" y="1208"/>
                    </a:cxn>
                    <a:cxn ang="0">
                      <a:pos x="2012" y="1102"/>
                    </a:cxn>
                    <a:cxn ang="0">
                      <a:pos x="1846" y="1076"/>
                    </a:cxn>
                    <a:cxn ang="0">
                      <a:pos x="1800" y="1058"/>
                    </a:cxn>
                    <a:cxn ang="0">
                      <a:pos x="1842" y="970"/>
                    </a:cxn>
                    <a:cxn ang="0">
                      <a:pos x="2060" y="1056"/>
                    </a:cxn>
                    <a:cxn ang="0">
                      <a:pos x="2054" y="956"/>
                    </a:cxn>
                    <a:cxn ang="0">
                      <a:pos x="1916" y="858"/>
                    </a:cxn>
                    <a:cxn ang="0">
                      <a:pos x="2100" y="830"/>
                    </a:cxn>
                    <a:cxn ang="0">
                      <a:pos x="2142" y="768"/>
                    </a:cxn>
                    <a:cxn ang="0">
                      <a:pos x="2154" y="698"/>
                    </a:cxn>
                    <a:cxn ang="0">
                      <a:pos x="2066" y="608"/>
                    </a:cxn>
                    <a:cxn ang="0">
                      <a:pos x="2144" y="562"/>
                    </a:cxn>
                    <a:cxn ang="0">
                      <a:pos x="2144" y="504"/>
                    </a:cxn>
                    <a:cxn ang="0">
                      <a:pos x="2096" y="408"/>
                    </a:cxn>
                    <a:cxn ang="0">
                      <a:pos x="2228" y="310"/>
                    </a:cxn>
                    <a:cxn ang="0">
                      <a:pos x="2278" y="276"/>
                    </a:cxn>
                    <a:cxn ang="0">
                      <a:pos x="2298" y="244"/>
                    </a:cxn>
                    <a:cxn ang="0">
                      <a:pos x="2322" y="150"/>
                    </a:cxn>
                    <a:cxn ang="0">
                      <a:pos x="2050" y="210"/>
                    </a:cxn>
                    <a:cxn ang="0">
                      <a:pos x="1962" y="152"/>
                    </a:cxn>
                    <a:cxn ang="0">
                      <a:pos x="1616" y="174"/>
                    </a:cxn>
                    <a:cxn ang="0">
                      <a:pos x="2034" y="78"/>
                    </a:cxn>
                    <a:cxn ang="0">
                      <a:pos x="1724" y="52"/>
                    </a:cxn>
                    <a:cxn ang="0">
                      <a:pos x="1618" y="2"/>
                    </a:cxn>
                    <a:cxn ang="0">
                      <a:pos x="1402" y="44"/>
                    </a:cxn>
                    <a:cxn ang="0">
                      <a:pos x="1048" y="56"/>
                    </a:cxn>
                    <a:cxn ang="0">
                      <a:pos x="1110" y="74"/>
                    </a:cxn>
                    <a:cxn ang="0">
                      <a:pos x="1108" y="158"/>
                    </a:cxn>
                    <a:cxn ang="0">
                      <a:pos x="900" y="148"/>
                    </a:cxn>
                    <a:cxn ang="0">
                      <a:pos x="756" y="114"/>
                    </a:cxn>
                  </a:cxnLst>
                  <a:rect l="0" t="0" r="r" b="b"/>
                  <a:pathLst>
                    <a:path w="2442" h="1776">
                      <a:moveTo>
                        <a:pt x="470" y="176"/>
                      </a:moveTo>
                      <a:lnTo>
                        <a:pt x="470" y="176"/>
                      </a:lnTo>
                      <a:lnTo>
                        <a:pt x="476" y="186"/>
                      </a:lnTo>
                      <a:lnTo>
                        <a:pt x="478" y="194"/>
                      </a:lnTo>
                      <a:lnTo>
                        <a:pt x="480" y="202"/>
                      </a:lnTo>
                      <a:lnTo>
                        <a:pt x="478" y="210"/>
                      </a:lnTo>
                      <a:lnTo>
                        <a:pt x="474" y="216"/>
                      </a:lnTo>
                      <a:lnTo>
                        <a:pt x="466" y="218"/>
                      </a:lnTo>
                      <a:lnTo>
                        <a:pt x="458" y="220"/>
                      </a:lnTo>
                      <a:lnTo>
                        <a:pt x="446" y="218"/>
                      </a:lnTo>
                      <a:lnTo>
                        <a:pt x="446" y="218"/>
                      </a:lnTo>
                      <a:lnTo>
                        <a:pt x="426" y="212"/>
                      </a:lnTo>
                      <a:lnTo>
                        <a:pt x="406" y="210"/>
                      </a:lnTo>
                      <a:lnTo>
                        <a:pt x="386" y="210"/>
                      </a:lnTo>
                      <a:lnTo>
                        <a:pt x="368" y="212"/>
                      </a:lnTo>
                      <a:lnTo>
                        <a:pt x="350" y="216"/>
                      </a:lnTo>
                      <a:lnTo>
                        <a:pt x="334" y="222"/>
                      </a:lnTo>
                      <a:lnTo>
                        <a:pt x="318" y="230"/>
                      </a:lnTo>
                      <a:lnTo>
                        <a:pt x="304" y="238"/>
                      </a:lnTo>
                      <a:lnTo>
                        <a:pt x="304" y="238"/>
                      </a:lnTo>
                      <a:lnTo>
                        <a:pt x="272" y="256"/>
                      </a:lnTo>
                      <a:lnTo>
                        <a:pt x="244" y="270"/>
                      </a:lnTo>
                      <a:lnTo>
                        <a:pt x="232" y="276"/>
                      </a:lnTo>
                      <a:lnTo>
                        <a:pt x="222" y="284"/>
                      </a:lnTo>
                      <a:lnTo>
                        <a:pt x="218" y="290"/>
                      </a:lnTo>
                      <a:lnTo>
                        <a:pt x="218" y="292"/>
                      </a:lnTo>
                      <a:lnTo>
                        <a:pt x="220" y="296"/>
                      </a:lnTo>
                      <a:lnTo>
                        <a:pt x="220" y="296"/>
                      </a:lnTo>
                      <a:lnTo>
                        <a:pt x="226" y="300"/>
                      </a:lnTo>
                      <a:lnTo>
                        <a:pt x="234" y="304"/>
                      </a:lnTo>
                      <a:lnTo>
                        <a:pt x="244" y="308"/>
                      </a:lnTo>
                      <a:lnTo>
                        <a:pt x="256" y="308"/>
                      </a:lnTo>
                      <a:lnTo>
                        <a:pt x="280" y="308"/>
                      </a:lnTo>
                      <a:lnTo>
                        <a:pt x="302" y="306"/>
                      </a:lnTo>
                      <a:lnTo>
                        <a:pt x="302" y="306"/>
                      </a:lnTo>
                      <a:lnTo>
                        <a:pt x="310" y="306"/>
                      </a:lnTo>
                      <a:lnTo>
                        <a:pt x="316" y="310"/>
                      </a:lnTo>
                      <a:lnTo>
                        <a:pt x="318" y="318"/>
                      </a:lnTo>
                      <a:lnTo>
                        <a:pt x="320" y="326"/>
                      </a:lnTo>
                      <a:lnTo>
                        <a:pt x="318" y="338"/>
                      </a:lnTo>
                      <a:lnTo>
                        <a:pt x="314" y="348"/>
                      </a:lnTo>
                      <a:lnTo>
                        <a:pt x="308" y="360"/>
                      </a:lnTo>
                      <a:lnTo>
                        <a:pt x="300" y="370"/>
                      </a:lnTo>
                      <a:lnTo>
                        <a:pt x="300" y="370"/>
                      </a:lnTo>
                      <a:lnTo>
                        <a:pt x="290" y="380"/>
                      </a:lnTo>
                      <a:lnTo>
                        <a:pt x="280" y="384"/>
                      </a:lnTo>
                      <a:lnTo>
                        <a:pt x="268" y="386"/>
                      </a:lnTo>
                      <a:lnTo>
                        <a:pt x="254" y="386"/>
                      </a:lnTo>
                      <a:lnTo>
                        <a:pt x="224" y="382"/>
                      </a:lnTo>
                      <a:lnTo>
                        <a:pt x="206" y="382"/>
                      </a:lnTo>
                      <a:lnTo>
                        <a:pt x="188" y="384"/>
                      </a:lnTo>
                      <a:lnTo>
                        <a:pt x="188" y="384"/>
                      </a:lnTo>
                      <a:lnTo>
                        <a:pt x="172" y="388"/>
                      </a:lnTo>
                      <a:lnTo>
                        <a:pt x="162" y="392"/>
                      </a:lnTo>
                      <a:lnTo>
                        <a:pt x="154" y="396"/>
                      </a:lnTo>
                      <a:lnTo>
                        <a:pt x="150" y="400"/>
                      </a:lnTo>
                      <a:lnTo>
                        <a:pt x="142" y="404"/>
                      </a:lnTo>
                      <a:lnTo>
                        <a:pt x="130" y="408"/>
                      </a:lnTo>
                      <a:lnTo>
                        <a:pt x="112" y="412"/>
                      </a:lnTo>
                      <a:lnTo>
                        <a:pt x="84" y="418"/>
                      </a:lnTo>
                      <a:lnTo>
                        <a:pt x="84" y="418"/>
                      </a:lnTo>
                      <a:lnTo>
                        <a:pt x="54" y="422"/>
                      </a:lnTo>
                      <a:lnTo>
                        <a:pt x="32" y="428"/>
                      </a:lnTo>
                      <a:lnTo>
                        <a:pt x="16" y="434"/>
                      </a:lnTo>
                      <a:lnTo>
                        <a:pt x="4" y="440"/>
                      </a:lnTo>
                      <a:lnTo>
                        <a:pt x="0" y="448"/>
                      </a:lnTo>
                      <a:lnTo>
                        <a:pt x="0" y="456"/>
                      </a:lnTo>
                      <a:lnTo>
                        <a:pt x="4" y="464"/>
                      </a:lnTo>
                      <a:lnTo>
                        <a:pt x="12" y="472"/>
                      </a:lnTo>
                      <a:lnTo>
                        <a:pt x="12" y="472"/>
                      </a:lnTo>
                      <a:lnTo>
                        <a:pt x="20" y="478"/>
                      </a:lnTo>
                      <a:lnTo>
                        <a:pt x="28" y="482"/>
                      </a:lnTo>
                      <a:lnTo>
                        <a:pt x="38" y="484"/>
                      </a:lnTo>
                      <a:lnTo>
                        <a:pt x="48" y="484"/>
                      </a:lnTo>
                      <a:lnTo>
                        <a:pt x="52" y="486"/>
                      </a:lnTo>
                      <a:lnTo>
                        <a:pt x="56" y="490"/>
                      </a:lnTo>
                      <a:lnTo>
                        <a:pt x="56" y="490"/>
                      </a:lnTo>
                      <a:lnTo>
                        <a:pt x="62" y="494"/>
                      </a:lnTo>
                      <a:lnTo>
                        <a:pt x="68" y="496"/>
                      </a:lnTo>
                      <a:lnTo>
                        <a:pt x="78" y="496"/>
                      </a:lnTo>
                      <a:lnTo>
                        <a:pt x="88" y="496"/>
                      </a:lnTo>
                      <a:lnTo>
                        <a:pt x="92" y="498"/>
                      </a:lnTo>
                      <a:lnTo>
                        <a:pt x="96" y="502"/>
                      </a:lnTo>
                      <a:lnTo>
                        <a:pt x="96" y="502"/>
                      </a:lnTo>
                      <a:lnTo>
                        <a:pt x="102" y="506"/>
                      </a:lnTo>
                      <a:lnTo>
                        <a:pt x="108" y="510"/>
                      </a:lnTo>
                      <a:lnTo>
                        <a:pt x="116" y="514"/>
                      </a:lnTo>
                      <a:lnTo>
                        <a:pt x="124" y="514"/>
                      </a:lnTo>
                      <a:lnTo>
                        <a:pt x="144" y="516"/>
                      </a:lnTo>
                      <a:lnTo>
                        <a:pt x="174" y="516"/>
                      </a:lnTo>
                      <a:lnTo>
                        <a:pt x="174" y="516"/>
                      </a:lnTo>
                      <a:lnTo>
                        <a:pt x="192" y="516"/>
                      </a:lnTo>
                      <a:lnTo>
                        <a:pt x="208" y="514"/>
                      </a:lnTo>
                      <a:lnTo>
                        <a:pt x="238" y="508"/>
                      </a:lnTo>
                      <a:lnTo>
                        <a:pt x="250" y="506"/>
                      </a:lnTo>
                      <a:lnTo>
                        <a:pt x="260" y="506"/>
                      </a:lnTo>
                      <a:lnTo>
                        <a:pt x="268" y="506"/>
                      </a:lnTo>
                      <a:lnTo>
                        <a:pt x="272" y="512"/>
                      </a:lnTo>
                      <a:lnTo>
                        <a:pt x="272" y="512"/>
                      </a:lnTo>
                      <a:lnTo>
                        <a:pt x="272" y="516"/>
                      </a:lnTo>
                      <a:lnTo>
                        <a:pt x="268" y="520"/>
                      </a:lnTo>
                      <a:lnTo>
                        <a:pt x="260" y="524"/>
                      </a:lnTo>
                      <a:lnTo>
                        <a:pt x="248" y="524"/>
                      </a:lnTo>
                      <a:lnTo>
                        <a:pt x="174" y="528"/>
                      </a:lnTo>
                      <a:lnTo>
                        <a:pt x="174" y="528"/>
                      </a:lnTo>
                      <a:lnTo>
                        <a:pt x="128" y="534"/>
                      </a:lnTo>
                      <a:lnTo>
                        <a:pt x="106" y="538"/>
                      </a:lnTo>
                      <a:lnTo>
                        <a:pt x="86" y="542"/>
                      </a:lnTo>
                      <a:lnTo>
                        <a:pt x="72" y="546"/>
                      </a:lnTo>
                      <a:lnTo>
                        <a:pt x="62" y="552"/>
                      </a:lnTo>
                      <a:lnTo>
                        <a:pt x="60" y="554"/>
                      </a:lnTo>
                      <a:lnTo>
                        <a:pt x="62" y="558"/>
                      </a:lnTo>
                      <a:lnTo>
                        <a:pt x="64" y="562"/>
                      </a:lnTo>
                      <a:lnTo>
                        <a:pt x="68" y="564"/>
                      </a:lnTo>
                      <a:lnTo>
                        <a:pt x="68" y="564"/>
                      </a:lnTo>
                      <a:lnTo>
                        <a:pt x="84" y="570"/>
                      </a:lnTo>
                      <a:lnTo>
                        <a:pt x="102" y="574"/>
                      </a:lnTo>
                      <a:lnTo>
                        <a:pt x="140" y="580"/>
                      </a:lnTo>
                      <a:lnTo>
                        <a:pt x="154" y="584"/>
                      </a:lnTo>
                      <a:lnTo>
                        <a:pt x="162" y="586"/>
                      </a:lnTo>
                      <a:lnTo>
                        <a:pt x="162" y="588"/>
                      </a:lnTo>
                      <a:lnTo>
                        <a:pt x="160" y="590"/>
                      </a:lnTo>
                      <a:lnTo>
                        <a:pt x="148" y="594"/>
                      </a:lnTo>
                      <a:lnTo>
                        <a:pt x="148" y="594"/>
                      </a:lnTo>
                      <a:lnTo>
                        <a:pt x="136" y="598"/>
                      </a:lnTo>
                      <a:lnTo>
                        <a:pt x="132" y="602"/>
                      </a:lnTo>
                      <a:lnTo>
                        <a:pt x="132" y="604"/>
                      </a:lnTo>
                      <a:lnTo>
                        <a:pt x="132" y="606"/>
                      </a:lnTo>
                      <a:lnTo>
                        <a:pt x="136" y="608"/>
                      </a:lnTo>
                      <a:lnTo>
                        <a:pt x="146" y="614"/>
                      </a:lnTo>
                      <a:lnTo>
                        <a:pt x="182" y="624"/>
                      </a:lnTo>
                      <a:lnTo>
                        <a:pt x="224" y="636"/>
                      </a:lnTo>
                      <a:lnTo>
                        <a:pt x="224" y="636"/>
                      </a:lnTo>
                      <a:lnTo>
                        <a:pt x="242" y="642"/>
                      </a:lnTo>
                      <a:lnTo>
                        <a:pt x="248" y="642"/>
                      </a:lnTo>
                      <a:lnTo>
                        <a:pt x="248" y="642"/>
                      </a:lnTo>
                      <a:lnTo>
                        <a:pt x="248" y="640"/>
                      </a:lnTo>
                      <a:lnTo>
                        <a:pt x="242" y="634"/>
                      </a:lnTo>
                      <a:lnTo>
                        <a:pt x="230" y="622"/>
                      </a:lnTo>
                      <a:lnTo>
                        <a:pt x="228" y="618"/>
                      </a:lnTo>
                      <a:lnTo>
                        <a:pt x="228" y="616"/>
                      </a:lnTo>
                      <a:lnTo>
                        <a:pt x="232" y="614"/>
                      </a:lnTo>
                      <a:lnTo>
                        <a:pt x="232" y="614"/>
                      </a:lnTo>
                      <a:lnTo>
                        <a:pt x="238" y="612"/>
                      </a:lnTo>
                      <a:lnTo>
                        <a:pt x="242" y="614"/>
                      </a:lnTo>
                      <a:lnTo>
                        <a:pt x="246" y="620"/>
                      </a:lnTo>
                      <a:lnTo>
                        <a:pt x="250" y="622"/>
                      </a:lnTo>
                      <a:lnTo>
                        <a:pt x="254" y="622"/>
                      </a:lnTo>
                      <a:lnTo>
                        <a:pt x="262" y="622"/>
                      </a:lnTo>
                      <a:lnTo>
                        <a:pt x="272" y="618"/>
                      </a:lnTo>
                      <a:lnTo>
                        <a:pt x="272" y="618"/>
                      </a:lnTo>
                      <a:lnTo>
                        <a:pt x="282" y="614"/>
                      </a:lnTo>
                      <a:lnTo>
                        <a:pt x="286" y="614"/>
                      </a:lnTo>
                      <a:lnTo>
                        <a:pt x="286" y="616"/>
                      </a:lnTo>
                      <a:lnTo>
                        <a:pt x="286" y="618"/>
                      </a:lnTo>
                      <a:lnTo>
                        <a:pt x="284" y="622"/>
                      </a:lnTo>
                      <a:lnTo>
                        <a:pt x="286" y="626"/>
                      </a:lnTo>
                      <a:lnTo>
                        <a:pt x="290" y="630"/>
                      </a:lnTo>
                      <a:lnTo>
                        <a:pt x="300" y="630"/>
                      </a:lnTo>
                      <a:lnTo>
                        <a:pt x="300" y="630"/>
                      </a:lnTo>
                      <a:lnTo>
                        <a:pt x="312" y="630"/>
                      </a:lnTo>
                      <a:lnTo>
                        <a:pt x="320" y="626"/>
                      </a:lnTo>
                      <a:lnTo>
                        <a:pt x="326" y="622"/>
                      </a:lnTo>
                      <a:lnTo>
                        <a:pt x="330" y="618"/>
                      </a:lnTo>
                      <a:lnTo>
                        <a:pt x="334" y="616"/>
                      </a:lnTo>
                      <a:lnTo>
                        <a:pt x="338" y="614"/>
                      </a:lnTo>
                      <a:lnTo>
                        <a:pt x="344" y="614"/>
                      </a:lnTo>
                      <a:lnTo>
                        <a:pt x="350" y="620"/>
                      </a:lnTo>
                      <a:lnTo>
                        <a:pt x="350" y="620"/>
                      </a:lnTo>
                      <a:lnTo>
                        <a:pt x="358" y="624"/>
                      </a:lnTo>
                      <a:lnTo>
                        <a:pt x="364" y="624"/>
                      </a:lnTo>
                      <a:lnTo>
                        <a:pt x="368" y="622"/>
                      </a:lnTo>
                      <a:lnTo>
                        <a:pt x="370" y="618"/>
                      </a:lnTo>
                      <a:lnTo>
                        <a:pt x="374" y="614"/>
                      </a:lnTo>
                      <a:lnTo>
                        <a:pt x="380" y="610"/>
                      </a:lnTo>
                      <a:lnTo>
                        <a:pt x="386" y="610"/>
                      </a:lnTo>
                      <a:lnTo>
                        <a:pt x="396" y="612"/>
                      </a:lnTo>
                      <a:lnTo>
                        <a:pt x="396" y="612"/>
                      </a:lnTo>
                      <a:lnTo>
                        <a:pt x="408" y="616"/>
                      </a:lnTo>
                      <a:lnTo>
                        <a:pt x="420" y="618"/>
                      </a:lnTo>
                      <a:lnTo>
                        <a:pt x="446" y="618"/>
                      </a:lnTo>
                      <a:lnTo>
                        <a:pt x="468" y="620"/>
                      </a:lnTo>
                      <a:lnTo>
                        <a:pt x="476" y="622"/>
                      </a:lnTo>
                      <a:lnTo>
                        <a:pt x="484" y="628"/>
                      </a:lnTo>
                      <a:lnTo>
                        <a:pt x="484" y="628"/>
                      </a:lnTo>
                      <a:lnTo>
                        <a:pt x="488" y="632"/>
                      </a:lnTo>
                      <a:lnTo>
                        <a:pt x="492" y="634"/>
                      </a:lnTo>
                      <a:lnTo>
                        <a:pt x="500" y="634"/>
                      </a:lnTo>
                      <a:lnTo>
                        <a:pt x="506" y="634"/>
                      </a:lnTo>
                      <a:lnTo>
                        <a:pt x="512" y="634"/>
                      </a:lnTo>
                      <a:lnTo>
                        <a:pt x="522" y="638"/>
                      </a:lnTo>
                      <a:lnTo>
                        <a:pt x="534" y="642"/>
                      </a:lnTo>
                      <a:lnTo>
                        <a:pt x="534" y="642"/>
                      </a:lnTo>
                      <a:lnTo>
                        <a:pt x="560" y="654"/>
                      </a:lnTo>
                      <a:lnTo>
                        <a:pt x="578" y="664"/>
                      </a:lnTo>
                      <a:lnTo>
                        <a:pt x="584" y="666"/>
                      </a:lnTo>
                      <a:lnTo>
                        <a:pt x="584" y="670"/>
                      </a:lnTo>
                      <a:lnTo>
                        <a:pt x="584" y="674"/>
                      </a:lnTo>
                      <a:lnTo>
                        <a:pt x="578" y="680"/>
                      </a:lnTo>
                      <a:lnTo>
                        <a:pt x="578" y="680"/>
                      </a:lnTo>
                      <a:lnTo>
                        <a:pt x="576" y="684"/>
                      </a:lnTo>
                      <a:lnTo>
                        <a:pt x="576" y="688"/>
                      </a:lnTo>
                      <a:lnTo>
                        <a:pt x="578" y="692"/>
                      </a:lnTo>
                      <a:lnTo>
                        <a:pt x="582" y="696"/>
                      </a:lnTo>
                      <a:lnTo>
                        <a:pt x="596" y="704"/>
                      </a:lnTo>
                      <a:lnTo>
                        <a:pt x="612" y="714"/>
                      </a:lnTo>
                      <a:lnTo>
                        <a:pt x="642" y="734"/>
                      </a:lnTo>
                      <a:lnTo>
                        <a:pt x="652" y="742"/>
                      </a:lnTo>
                      <a:lnTo>
                        <a:pt x="654" y="746"/>
                      </a:lnTo>
                      <a:lnTo>
                        <a:pt x="654" y="750"/>
                      </a:lnTo>
                      <a:lnTo>
                        <a:pt x="654" y="750"/>
                      </a:lnTo>
                      <a:lnTo>
                        <a:pt x="650" y="756"/>
                      </a:lnTo>
                      <a:lnTo>
                        <a:pt x="644" y="764"/>
                      </a:lnTo>
                      <a:lnTo>
                        <a:pt x="632" y="776"/>
                      </a:lnTo>
                      <a:lnTo>
                        <a:pt x="628" y="780"/>
                      </a:lnTo>
                      <a:lnTo>
                        <a:pt x="628" y="782"/>
                      </a:lnTo>
                      <a:lnTo>
                        <a:pt x="632" y="784"/>
                      </a:lnTo>
                      <a:lnTo>
                        <a:pt x="642" y="780"/>
                      </a:lnTo>
                      <a:lnTo>
                        <a:pt x="642" y="780"/>
                      </a:lnTo>
                      <a:lnTo>
                        <a:pt x="660" y="776"/>
                      </a:lnTo>
                      <a:lnTo>
                        <a:pt x="666" y="776"/>
                      </a:lnTo>
                      <a:lnTo>
                        <a:pt x="668" y="776"/>
                      </a:lnTo>
                      <a:lnTo>
                        <a:pt x="670" y="782"/>
                      </a:lnTo>
                      <a:lnTo>
                        <a:pt x="674" y="786"/>
                      </a:lnTo>
                      <a:lnTo>
                        <a:pt x="678" y="790"/>
                      </a:lnTo>
                      <a:lnTo>
                        <a:pt x="678" y="790"/>
                      </a:lnTo>
                      <a:lnTo>
                        <a:pt x="684" y="794"/>
                      </a:lnTo>
                      <a:lnTo>
                        <a:pt x="686" y="798"/>
                      </a:lnTo>
                      <a:lnTo>
                        <a:pt x="684" y="802"/>
                      </a:lnTo>
                      <a:lnTo>
                        <a:pt x="682" y="806"/>
                      </a:lnTo>
                      <a:lnTo>
                        <a:pt x="680" y="810"/>
                      </a:lnTo>
                      <a:lnTo>
                        <a:pt x="680" y="814"/>
                      </a:lnTo>
                      <a:lnTo>
                        <a:pt x="686" y="818"/>
                      </a:lnTo>
                      <a:lnTo>
                        <a:pt x="696" y="824"/>
                      </a:lnTo>
                      <a:lnTo>
                        <a:pt x="696" y="824"/>
                      </a:lnTo>
                      <a:lnTo>
                        <a:pt x="704" y="828"/>
                      </a:lnTo>
                      <a:lnTo>
                        <a:pt x="708" y="834"/>
                      </a:lnTo>
                      <a:lnTo>
                        <a:pt x="706" y="838"/>
                      </a:lnTo>
                      <a:lnTo>
                        <a:pt x="702" y="844"/>
                      </a:lnTo>
                      <a:lnTo>
                        <a:pt x="700" y="850"/>
                      </a:lnTo>
                      <a:lnTo>
                        <a:pt x="698" y="854"/>
                      </a:lnTo>
                      <a:lnTo>
                        <a:pt x="702" y="858"/>
                      </a:lnTo>
                      <a:lnTo>
                        <a:pt x="710" y="862"/>
                      </a:lnTo>
                      <a:lnTo>
                        <a:pt x="710" y="862"/>
                      </a:lnTo>
                      <a:lnTo>
                        <a:pt x="720" y="864"/>
                      </a:lnTo>
                      <a:lnTo>
                        <a:pt x="726" y="870"/>
                      </a:lnTo>
                      <a:lnTo>
                        <a:pt x="730" y="876"/>
                      </a:lnTo>
                      <a:lnTo>
                        <a:pt x="730" y="882"/>
                      </a:lnTo>
                      <a:lnTo>
                        <a:pt x="728" y="888"/>
                      </a:lnTo>
                      <a:lnTo>
                        <a:pt x="722" y="894"/>
                      </a:lnTo>
                      <a:lnTo>
                        <a:pt x="716" y="898"/>
                      </a:lnTo>
                      <a:lnTo>
                        <a:pt x="706" y="902"/>
                      </a:lnTo>
                      <a:lnTo>
                        <a:pt x="706" y="902"/>
                      </a:lnTo>
                      <a:lnTo>
                        <a:pt x="698" y="904"/>
                      </a:lnTo>
                      <a:lnTo>
                        <a:pt x="694" y="906"/>
                      </a:lnTo>
                      <a:lnTo>
                        <a:pt x="690" y="910"/>
                      </a:lnTo>
                      <a:lnTo>
                        <a:pt x="690" y="916"/>
                      </a:lnTo>
                      <a:lnTo>
                        <a:pt x="690" y="922"/>
                      </a:lnTo>
                      <a:lnTo>
                        <a:pt x="694" y="928"/>
                      </a:lnTo>
                      <a:lnTo>
                        <a:pt x="704" y="942"/>
                      </a:lnTo>
                      <a:lnTo>
                        <a:pt x="704" y="942"/>
                      </a:lnTo>
                      <a:lnTo>
                        <a:pt x="708" y="948"/>
                      </a:lnTo>
                      <a:lnTo>
                        <a:pt x="708" y="952"/>
                      </a:lnTo>
                      <a:lnTo>
                        <a:pt x="704" y="956"/>
                      </a:lnTo>
                      <a:lnTo>
                        <a:pt x="698" y="956"/>
                      </a:lnTo>
                      <a:lnTo>
                        <a:pt x="686" y="960"/>
                      </a:lnTo>
                      <a:lnTo>
                        <a:pt x="682" y="960"/>
                      </a:lnTo>
                      <a:lnTo>
                        <a:pt x="684" y="964"/>
                      </a:lnTo>
                      <a:lnTo>
                        <a:pt x="684" y="964"/>
                      </a:lnTo>
                      <a:lnTo>
                        <a:pt x="690" y="972"/>
                      </a:lnTo>
                      <a:lnTo>
                        <a:pt x="696" y="980"/>
                      </a:lnTo>
                      <a:lnTo>
                        <a:pt x="698" y="984"/>
                      </a:lnTo>
                      <a:lnTo>
                        <a:pt x="702" y="986"/>
                      </a:lnTo>
                      <a:lnTo>
                        <a:pt x="706" y="986"/>
                      </a:lnTo>
                      <a:lnTo>
                        <a:pt x="710" y="984"/>
                      </a:lnTo>
                      <a:lnTo>
                        <a:pt x="710" y="984"/>
                      </a:lnTo>
                      <a:lnTo>
                        <a:pt x="716" y="984"/>
                      </a:lnTo>
                      <a:lnTo>
                        <a:pt x="722" y="984"/>
                      </a:lnTo>
                      <a:lnTo>
                        <a:pt x="738" y="988"/>
                      </a:lnTo>
                      <a:lnTo>
                        <a:pt x="744" y="990"/>
                      </a:lnTo>
                      <a:lnTo>
                        <a:pt x="752" y="988"/>
                      </a:lnTo>
                      <a:lnTo>
                        <a:pt x="758" y="984"/>
                      </a:lnTo>
                      <a:lnTo>
                        <a:pt x="764" y="974"/>
                      </a:lnTo>
                      <a:lnTo>
                        <a:pt x="764" y="974"/>
                      </a:lnTo>
                      <a:lnTo>
                        <a:pt x="768" y="970"/>
                      </a:lnTo>
                      <a:lnTo>
                        <a:pt x="770" y="966"/>
                      </a:lnTo>
                      <a:lnTo>
                        <a:pt x="780" y="960"/>
                      </a:lnTo>
                      <a:lnTo>
                        <a:pt x="790" y="960"/>
                      </a:lnTo>
                      <a:lnTo>
                        <a:pt x="800" y="960"/>
                      </a:lnTo>
                      <a:lnTo>
                        <a:pt x="808" y="962"/>
                      </a:lnTo>
                      <a:lnTo>
                        <a:pt x="816" y="966"/>
                      </a:lnTo>
                      <a:lnTo>
                        <a:pt x="818" y="970"/>
                      </a:lnTo>
                      <a:lnTo>
                        <a:pt x="818" y="972"/>
                      </a:lnTo>
                      <a:lnTo>
                        <a:pt x="818" y="972"/>
                      </a:lnTo>
                      <a:lnTo>
                        <a:pt x="818" y="972"/>
                      </a:lnTo>
                      <a:lnTo>
                        <a:pt x="812" y="978"/>
                      </a:lnTo>
                      <a:lnTo>
                        <a:pt x="810" y="980"/>
                      </a:lnTo>
                      <a:lnTo>
                        <a:pt x="812" y="982"/>
                      </a:lnTo>
                      <a:lnTo>
                        <a:pt x="818" y="982"/>
                      </a:lnTo>
                      <a:lnTo>
                        <a:pt x="822" y="984"/>
                      </a:lnTo>
                      <a:lnTo>
                        <a:pt x="828" y="986"/>
                      </a:lnTo>
                      <a:lnTo>
                        <a:pt x="828" y="990"/>
                      </a:lnTo>
                      <a:lnTo>
                        <a:pt x="826" y="994"/>
                      </a:lnTo>
                      <a:lnTo>
                        <a:pt x="826" y="994"/>
                      </a:lnTo>
                      <a:lnTo>
                        <a:pt x="824" y="998"/>
                      </a:lnTo>
                      <a:lnTo>
                        <a:pt x="824" y="1000"/>
                      </a:lnTo>
                      <a:lnTo>
                        <a:pt x="828" y="1006"/>
                      </a:lnTo>
                      <a:lnTo>
                        <a:pt x="836" y="1010"/>
                      </a:lnTo>
                      <a:lnTo>
                        <a:pt x="846" y="1014"/>
                      </a:lnTo>
                      <a:lnTo>
                        <a:pt x="866" y="1020"/>
                      </a:lnTo>
                      <a:lnTo>
                        <a:pt x="872" y="1022"/>
                      </a:lnTo>
                      <a:lnTo>
                        <a:pt x="874" y="1024"/>
                      </a:lnTo>
                      <a:lnTo>
                        <a:pt x="874" y="1024"/>
                      </a:lnTo>
                      <a:lnTo>
                        <a:pt x="874" y="1024"/>
                      </a:lnTo>
                      <a:lnTo>
                        <a:pt x="868" y="1034"/>
                      </a:lnTo>
                      <a:lnTo>
                        <a:pt x="866" y="1040"/>
                      </a:lnTo>
                      <a:lnTo>
                        <a:pt x="868" y="1044"/>
                      </a:lnTo>
                      <a:lnTo>
                        <a:pt x="874" y="1050"/>
                      </a:lnTo>
                      <a:lnTo>
                        <a:pt x="874" y="1050"/>
                      </a:lnTo>
                      <a:lnTo>
                        <a:pt x="874" y="1052"/>
                      </a:lnTo>
                      <a:lnTo>
                        <a:pt x="872" y="1054"/>
                      </a:lnTo>
                      <a:lnTo>
                        <a:pt x="862" y="1052"/>
                      </a:lnTo>
                      <a:lnTo>
                        <a:pt x="848" y="1048"/>
                      </a:lnTo>
                      <a:lnTo>
                        <a:pt x="832" y="1040"/>
                      </a:lnTo>
                      <a:lnTo>
                        <a:pt x="832" y="1040"/>
                      </a:lnTo>
                      <a:lnTo>
                        <a:pt x="822" y="1036"/>
                      </a:lnTo>
                      <a:lnTo>
                        <a:pt x="810" y="1032"/>
                      </a:lnTo>
                      <a:lnTo>
                        <a:pt x="784" y="1028"/>
                      </a:lnTo>
                      <a:lnTo>
                        <a:pt x="758" y="1028"/>
                      </a:lnTo>
                      <a:lnTo>
                        <a:pt x="748" y="1030"/>
                      </a:lnTo>
                      <a:lnTo>
                        <a:pt x="742" y="1032"/>
                      </a:lnTo>
                      <a:lnTo>
                        <a:pt x="742" y="1032"/>
                      </a:lnTo>
                      <a:lnTo>
                        <a:pt x="738" y="1036"/>
                      </a:lnTo>
                      <a:lnTo>
                        <a:pt x="740" y="1042"/>
                      </a:lnTo>
                      <a:lnTo>
                        <a:pt x="744" y="1046"/>
                      </a:lnTo>
                      <a:lnTo>
                        <a:pt x="750" y="1050"/>
                      </a:lnTo>
                      <a:lnTo>
                        <a:pt x="764" y="1056"/>
                      </a:lnTo>
                      <a:lnTo>
                        <a:pt x="782" y="1060"/>
                      </a:lnTo>
                      <a:lnTo>
                        <a:pt x="782" y="1060"/>
                      </a:lnTo>
                      <a:lnTo>
                        <a:pt x="796" y="1060"/>
                      </a:lnTo>
                      <a:lnTo>
                        <a:pt x="804" y="1064"/>
                      </a:lnTo>
                      <a:lnTo>
                        <a:pt x="810" y="1068"/>
                      </a:lnTo>
                      <a:lnTo>
                        <a:pt x="816" y="1072"/>
                      </a:lnTo>
                      <a:lnTo>
                        <a:pt x="820" y="1078"/>
                      </a:lnTo>
                      <a:lnTo>
                        <a:pt x="824" y="1082"/>
                      </a:lnTo>
                      <a:lnTo>
                        <a:pt x="832" y="1086"/>
                      </a:lnTo>
                      <a:lnTo>
                        <a:pt x="844" y="1088"/>
                      </a:lnTo>
                      <a:lnTo>
                        <a:pt x="844" y="1088"/>
                      </a:lnTo>
                      <a:lnTo>
                        <a:pt x="856" y="1090"/>
                      </a:lnTo>
                      <a:lnTo>
                        <a:pt x="864" y="1092"/>
                      </a:lnTo>
                      <a:lnTo>
                        <a:pt x="868" y="1096"/>
                      </a:lnTo>
                      <a:lnTo>
                        <a:pt x="870" y="1098"/>
                      </a:lnTo>
                      <a:lnTo>
                        <a:pt x="866" y="1108"/>
                      </a:lnTo>
                      <a:lnTo>
                        <a:pt x="866" y="1112"/>
                      </a:lnTo>
                      <a:lnTo>
                        <a:pt x="868" y="1118"/>
                      </a:lnTo>
                      <a:lnTo>
                        <a:pt x="868" y="1118"/>
                      </a:lnTo>
                      <a:lnTo>
                        <a:pt x="872" y="1122"/>
                      </a:lnTo>
                      <a:lnTo>
                        <a:pt x="876" y="1120"/>
                      </a:lnTo>
                      <a:lnTo>
                        <a:pt x="880" y="1118"/>
                      </a:lnTo>
                      <a:lnTo>
                        <a:pt x="882" y="1114"/>
                      </a:lnTo>
                      <a:lnTo>
                        <a:pt x="888" y="1106"/>
                      </a:lnTo>
                      <a:lnTo>
                        <a:pt x="888" y="1106"/>
                      </a:lnTo>
                      <a:lnTo>
                        <a:pt x="890" y="1110"/>
                      </a:lnTo>
                      <a:lnTo>
                        <a:pt x="890" y="1110"/>
                      </a:lnTo>
                      <a:lnTo>
                        <a:pt x="888" y="1116"/>
                      </a:lnTo>
                      <a:lnTo>
                        <a:pt x="888" y="1122"/>
                      </a:lnTo>
                      <a:lnTo>
                        <a:pt x="882" y="1134"/>
                      </a:lnTo>
                      <a:lnTo>
                        <a:pt x="876" y="1148"/>
                      </a:lnTo>
                      <a:lnTo>
                        <a:pt x="872" y="1164"/>
                      </a:lnTo>
                      <a:lnTo>
                        <a:pt x="872" y="1164"/>
                      </a:lnTo>
                      <a:lnTo>
                        <a:pt x="870" y="1170"/>
                      </a:lnTo>
                      <a:lnTo>
                        <a:pt x="872" y="1176"/>
                      </a:lnTo>
                      <a:lnTo>
                        <a:pt x="876" y="1182"/>
                      </a:lnTo>
                      <a:lnTo>
                        <a:pt x="876" y="1184"/>
                      </a:lnTo>
                      <a:lnTo>
                        <a:pt x="876" y="1186"/>
                      </a:lnTo>
                      <a:lnTo>
                        <a:pt x="866" y="1192"/>
                      </a:lnTo>
                      <a:lnTo>
                        <a:pt x="866" y="1192"/>
                      </a:lnTo>
                      <a:lnTo>
                        <a:pt x="858" y="1194"/>
                      </a:lnTo>
                      <a:lnTo>
                        <a:pt x="850" y="1196"/>
                      </a:lnTo>
                      <a:lnTo>
                        <a:pt x="838" y="1192"/>
                      </a:lnTo>
                      <a:lnTo>
                        <a:pt x="828" y="1190"/>
                      </a:lnTo>
                      <a:lnTo>
                        <a:pt x="822" y="1190"/>
                      </a:lnTo>
                      <a:lnTo>
                        <a:pt x="818" y="1194"/>
                      </a:lnTo>
                      <a:lnTo>
                        <a:pt x="818" y="1194"/>
                      </a:lnTo>
                      <a:lnTo>
                        <a:pt x="812" y="1196"/>
                      </a:lnTo>
                      <a:lnTo>
                        <a:pt x="806" y="1198"/>
                      </a:lnTo>
                      <a:lnTo>
                        <a:pt x="796" y="1202"/>
                      </a:lnTo>
                      <a:lnTo>
                        <a:pt x="788" y="1204"/>
                      </a:lnTo>
                      <a:lnTo>
                        <a:pt x="786" y="1206"/>
                      </a:lnTo>
                      <a:lnTo>
                        <a:pt x="788" y="1210"/>
                      </a:lnTo>
                      <a:lnTo>
                        <a:pt x="788" y="1210"/>
                      </a:lnTo>
                      <a:lnTo>
                        <a:pt x="788" y="1212"/>
                      </a:lnTo>
                      <a:lnTo>
                        <a:pt x="788" y="1214"/>
                      </a:lnTo>
                      <a:lnTo>
                        <a:pt x="784" y="1214"/>
                      </a:lnTo>
                      <a:lnTo>
                        <a:pt x="784" y="1216"/>
                      </a:lnTo>
                      <a:lnTo>
                        <a:pt x="784" y="1216"/>
                      </a:lnTo>
                      <a:lnTo>
                        <a:pt x="790" y="1222"/>
                      </a:lnTo>
                      <a:lnTo>
                        <a:pt x="790" y="1222"/>
                      </a:lnTo>
                      <a:lnTo>
                        <a:pt x="794" y="1226"/>
                      </a:lnTo>
                      <a:lnTo>
                        <a:pt x="794" y="1228"/>
                      </a:lnTo>
                      <a:lnTo>
                        <a:pt x="792" y="1232"/>
                      </a:lnTo>
                      <a:lnTo>
                        <a:pt x="788" y="1234"/>
                      </a:lnTo>
                      <a:lnTo>
                        <a:pt x="778" y="1240"/>
                      </a:lnTo>
                      <a:lnTo>
                        <a:pt x="774" y="1242"/>
                      </a:lnTo>
                      <a:lnTo>
                        <a:pt x="774" y="1246"/>
                      </a:lnTo>
                      <a:lnTo>
                        <a:pt x="774" y="1246"/>
                      </a:lnTo>
                      <a:lnTo>
                        <a:pt x="774" y="1252"/>
                      </a:lnTo>
                      <a:lnTo>
                        <a:pt x="772" y="1260"/>
                      </a:lnTo>
                      <a:lnTo>
                        <a:pt x="762" y="1284"/>
                      </a:lnTo>
                      <a:lnTo>
                        <a:pt x="762" y="1284"/>
                      </a:lnTo>
                      <a:lnTo>
                        <a:pt x="762" y="1292"/>
                      </a:lnTo>
                      <a:lnTo>
                        <a:pt x="762" y="1296"/>
                      </a:lnTo>
                      <a:lnTo>
                        <a:pt x="766" y="1300"/>
                      </a:lnTo>
                      <a:lnTo>
                        <a:pt x="772" y="1302"/>
                      </a:lnTo>
                      <a:lnTo>
                        <a:pt x="788" y="1306"/>
                      </a:lnTo>
                      <a:lnTo>
                        <a:pt x="810" y="1306"/>
                      </a:lnTo>
                      <a:lnTo>
                        <a:pt x="810" y="1306"/>
                      </a:lnTo>
                      <a:lnTo>
                        <a:pt x="800" y="1312"/>
                      </a:lnTo>
                      <a:lnTo>
                        <a:pt x="790" y="1320"/>
                      </a:lnTo>
                      <a:lnTo>
                        <a:pt x="782" y="1328"/>
                      </a:lnTo>
                      <a:lnTo>
                        <a:pt x="776" y="1338"/>
                      </a:lnTo>
                      <a:lnTo>
                        <a:pt x="772" y="1346"/>
                      </a:lnTo>
                      <a:lnTo>
                        <a:pt x="772" y="1354"/>
                      </a:lnTo>
                      <a:lnTo>
                        <a:pt x="774" y="1362"/>
                      </a:lnTo>
                      <a:lnTo>
                        <a:pt x="780" y="1368"/>
                      </a:lnTo>
                      <a:lnTo>
                        <a:pt x="780" y="1368"/>
                      </a:lnTo>
                      <a:lnTo>
                        <a:pt x="786" y="1374"/>
                      </a:lnTo>
                      <a:lnTo>
                        <a:pt x="790" y="1378"/>
                      </a:lnTo>
                      <a:lnTo>
                        <a:pt x="792" y="1384"/>
                      </a:lnTo>
                      <a:lnTo>
                        <a:pt x="792" y="1390"/>
                      </a:lnTo>
                      <a:lnTo>
                        <a:pt x="792" y="1392"/>
                      </a:lnTo>
                      <a:lnTo>
                        <a:pt x="796" y="1392"/>
                      </a:lnTo>
                      <a:lnTo>
                        <a:pt x="796" y="1392"/>
                      </a:lnTo>
                      <a:lnTo>
                        <a:pt x="806" y="1394"/>
                      </a:lnTo>
                      <a:lnTo>
                        <a:pt x="812" y="1400"/>
                      </a:lnTo>
                      <a:lnTo>
                        <a:pt x="818" y="1406"/>
                      </a:lnTo>
                      <a:lnTo>
                        <a:pt x="818" y="1410"/>
                      </a:lnTo>
                      <a:lnTo>
                        <a:pt x="818" y="1414"/>
                      </a:lnTo>
                      <a:lnTo>
                        <a:pt x="818" y="1414"/>
                      </a:lnTo>
                      <a:lnTo>
                        <a:pt x="818" y="1420"/>
                      </a:lnTo>
                      <a:lnTo>
                        <a:pt x="818" y="1422"/>
                      </a:lnTo>
                      <a:lnTo>
                        <a:pt x="824" y="1426"/>
                      </a:lnTo>
                      <a:lnTo>
                        <a:pt x="828" y="1430"/>
                      </a:lnTo>
                      <a:lnTo>
                        <a:pt x="830" y="1434"/>
                      </a:lnTo>
                      <a:lnTo>
                        <a:pt x="830" y="1440"/>
                      </a:lnTo>
                      <a:lnTo>
                        <a:pt x="830" y="1440"/>
                      </a:lnTo>
                      <a:lnTo>
                        <a:pt x="830" y="1450"/>
                      </a:lnTo>
                      <a:lnTo>
                        <a:pt x="834" y="1452"/>
                      </a:lnTo>
                      <a:lnTo>
                        <a:pt x="836" y="1454"/>
                      </a:lnTo>
                      <a:lnTo>
                        <a:pt x="836" y="1462"/>
                      </a:lnTo>
                      <a:lnTo>
                        <a:pt x="836" y="1462"/>
                      </a:lnTo>
                      <a:lnTo>
                        <a:pt x="836" y="1476"/>
                      </a:lnTo>
                      <a:lnTo>
                        <a:pt x="836" y="1482"/>
                      </a:lnTo>
                      <a:lnTo>
                        <a:pt x="840" y="1488"/>
                      </a:lnTo>
                      <a:lnTo>
                        <a:pt x="842" y="1490"/>
                      </a:lnTo>
                      <a:lnTo>
                        <a:pt x="848" y="1488"/>
                      </a:lnTo>
                      <a:lnTo>
                        <a:pt x="852" y="1482"/>
                      </a:lnTo>
                      <a:lnTo>
                        <a:pt x="860" y="1470"/>
                      </a:lnTo>
                      <a:lnTo>
                        <a:pt x="860" y="1470"/>
                      </a:lnTo>
                      <a:lnTo>
                        <a:pt x="870" y="1454"/>
                      </a:lnTo>
                      <a:lnTo>
                        <a:pt x="872" y="1454"/>
                      </a:lnTo>
                      <a:lnTo>
                        <a:pt x="874" y="1456"/>
                      </a:lnTo>
                      <a:lnTo>
                        <a:pt x="876" y="1462"/>
                      </a:lnTo>
                      <a:lnTo>
                        <a:pt x="878" y="1462"/>
                      </a:lnTo>
                      <a:lnTo>
                        <a:pt x="882" y="1460"/>
                      </a:lnTo>
                      <a:lnTo>
                        <a:pt x="882" y="1460"/>
                      </a:lnTo>
                      <a:lnTo>
                        <a:pt x="888" y="1456"/>
                      </a:lnTo>
                      <a:lnTo>
                        <a:pt x="894" y="1454"/>
                      </a:lnTo>
                      <a:lnTo>
                        <a:pt x="900" y="1452"/>
                      </a:lnTo>
                      <a:lnTo>
                        <a:pt x="906" y="1454"/>
                      </a:lnTo>
                      <a:lnTo>
                        <a:pt x="912" y="1456"/>
                      </a:lnTo>
                      <a:lnTo>
                        <a:pt x="916" y="1458"/>
                      </a:lnTo>
                      <a:lnTo>
                        <a:pt x="918" y="1464"/>
                      </a:lnTo>
                      <a:lnTo>
                        <a:pt x="920" y="1470"/>
                      </a:lnTo>
                      <a:lnTo>
                        <a:pt x="920" y="1470"/>
                      </a:lnTo>
                      <a:lnTo>
                        <a:pt x="922" y="1474"/>
                      </a:lnTo>
                      <a:lnTo>
                        <a:pt x="920" y="1474"/>
                      </a:lnTo>
                      <a:lnTo>
                        <a:pt x="912" y="1470"/>
                      </a:lnTo>
                      <a:lnTo>
                        <a:pt x="902" y="1464"/>
                      </a:lnTo>
                      <a:lnTo>
                        <a:pt x="896" y="1462"/>
                      </a:lnTo>
                      <a:lnTo>
                        <a:pt x="890" y="1464"/>
                      </a:lnTo>
                      <a:lnTo>
                        <a:pt x="890" y="1464"/>
                      </a:lnTo>
                      <a:lnTo>
                        <a:pt x="888" y="1466"/>
                      </a:lnTo>
                      <a:lnTo>
                        <a:pt x="888" y="1468"/>
                      </a:lnTo>
                      <a:lnTo>
                        <a:pt x="894" y="1474"/>
                      </a:lnTo>
                      <a:lnTo>
                        <a:pt x="898" y="1474"/>
                      </a:lnTo>
                      <a:lnTo>
                        <a:pt x="898" y="1476"/>
                      </a:lnTo>
                      <a:lnTo>
                        <a:pt x="896" y="1478"/>
                      </a:lnTo>
                      <a:lnTo>
                        <a:pt x="890" y="1478"/>
                      </a:lnTo>
                      <a:lnTo>
                        <a:pt x="890" y="1478"/>
                      </a:lnTo>
                      <a:lnTo>
                        <a:pt x="884" y="1480"/>
                      </a:lnTo>
                      <a:lnTo>
                        <a:pt x="880" y="1480"/>
                      </a:lnTo>
                      <a:lnTo>
                        <a:pt x="880" y="1484"/>
                      </a:lnTo>
                      <a:lnTo>
                        <a:pt x="880" y="1486"/>
                      </a:lnTo>
                      <a:lnTo>
                        <a:pt x="880" y="1488"/>
                      </a:lnTo>
                      <a:lnTo>
                        <a:pt x="880" y="1490"/>
                      </a:lnTo>
                      <a:lnTo>
                        <a:pt x="876" y="1492"/>
                      </a:lnTo>
                      <a:lnTo>
                        <a:pt x="868" y="1492"/>
                      </a:lnTo>
                      <a:lnTo>
                        <a:pt x="868" y="1492"/>
                      </a:lnTo>
                      <a:lnTo>
                        <a:pt x="856" y="1494"/>
                      </a:lnTo>
                      <a:lnTo>
                        <a:pt x="856" y="1496"/>
                      </a:lnTo>
                      <a:lnTo>
                        <a:pt x="856" y="1496"/>
                      </a:lnTo>
                      <a:lnTo>
                        <a:pt x="860" y="1500"/>
                      </a:lnTo>
                      <a:lnTo>
                        <a:pt x="860" y="1502"/>
                      </a:lnTo>
                      <a:lnTo>
                        <a:pt x="858" y="1504"/>
                      </a:lnTo>
                      <a:lnTo>
                        <a:pt x="858" y="1504"/>
                      </a:lnTo>
                      <a:lnTo>
                        <a:pt x="854" y="1506"/>
                      </a:lnTo>
                      <a:lnTo>
                        <a:pt x="854" y="1506"/>
                      </a:lnTo>
                      <a:lnTo>
                        <a:pt x="856" y="1510"/>
                      </a:lnTo>
                      <a:lnTo>
                        <a:pt x="860" y="1514"/>
                      </a:lnTo>
                      <a:lnTo>
                        <a:pt x="862" y="1516"/>
                      </a:lnTo>
                      <a:lnTo>
                        <a:pt x="860" y="1518"/>
                      </a:lnTo>
                      <a:lnTo>
                        <a:pt x="860" y="1518"/>
                      </a:lnTo>
                      <a:lnTo>
                        <a:pt x="860" y="1522"/>
                      </a:lnTo>
                      <a:lnTo>
                        <a:pt x="860" y="1526"/>
                      </a:lnTo>
                      <a:lnTo>
                        <a:pt x="862" y="1534"/>
                      </a:lnTo>
                      <a:lnTo>
                        <a:pt x="874" y="1554"/>
                      </a:lnTo>
                      <a:lnTo>
                        <a:pt x="874" y="1554"/>
                      </a:lnTo>
                      <a:lnTo>
                        <a:pt x="878" y="1558"/>
                      </a:lnTo>
                      <a:lnTo>
                        <a:pt x="882" y="1560"/>
                      </a:lnTo>
                      <a:lnTo>
                        <a:pt x="890" y="1562"/>
                      </a:lnTo>
                      <a:lnTo>
                        <a:pt x="898" y="1562"/>
                      </a:lnTo>
                      <a:lnTo>
                        <a:pt x="898" y="1564"/>
                      </a:lnTo>
                      <a:lnTo>
                        <a:pt x="898" y="1568"/>
                      </a:lnTo>
                      <a:lnTo>
                        <a:pt x="898" y="1568"/>
                      </a:lnTo>
                      <a:lnTo>
                        <a:pt x="896" y="1572"/>
                      </a:lnTo>
                      <a:lnTo>
                        <a:pt x="898" y="1576"/>
                      </a:lnTo>
                      <a:lnTo>
                        <a:pt x="902" y="1582"/>
                      </a:lnTo>
                      <a:lnTo>
                        <a:pt x="906" y="1590"/>
                      </a:lnTo>
                      <a:lnTo>
                        <a:pt x="908" y="1594"/>
                      </a:lnTo>
                      <a:lnTo>
                        <a:pt x="908" y="1598"/>
                      </a:lnTo>
                      <a:lnTo>
                        <a:pt x="908" y="1598"/>
                      </a:lnTo>
                      <a:lnTo>
                        <a:pt x="908" y="1606"/>
                      </a:lnTo>
                      <a:lnTo>
                        <a:pt x="910" y="1610"/>
                      </a:lnTo>
                      <a:lnTo>
                        <a:pt x="914" y="1614"/>
                      </a:lnTo>
                      <a:lnTo>
                        <a:pt x="926" y="1618"/>
                      </a:lnTo>
                      <a:lnTo>
                        <a:pt x="926" y="1618"/>
                      </a:lnTo>
                      <a:lnTo>
                        <a:pt x="932" y="1622"/>
                      </a:lnTo>
                      <a:lnTo>
                        <a:pt x="934" y="1626"/>
                      </a:lnTo>
                      <a:lnTo>
                        <a:pt x="936" y="1630"/>
                      </a:lnTo>
                      <a:lnTo>
                        <a:pt x="934" y="1634"/>
                      </a:lnTo>
                      <a:lnTo>
                        <a:pt x="934" y="1640"/>
                      </a:lnTo>
                      <a:lnTo>
                        <a:pt x="934" y="1640"/>
                      </a:lnTo>
                      <a:lnTo>
                        <a:pt x="938" y="1640"/>
                      </a:lnTo>
                      <a:lnTo>
                        <a:pt x="938" y="1640"/>
                      </a:lnTo>
                      <a:lnTo>
                        <a:pt x="942" y="1640"/>
                      </a:lnTo>
                      <a:lnTo>
                        <a:pt x="944" y="1640"/>
                      </a:lnTo>
                      <a:lnTo>
                        <a:pt x="946" y="1648"/>
                      </a:lnTo>
                      <a:lnTo>
                        <a:pt x="946" y="1654"/>
                      </a:lnTo>
                      <a:lnTo>
                        <a:pt x="948" y="1656"/>
                      </a:lnTo>
                      <a:lnTo>
                        <a:pt x="950" y="1656"/>
                      </a:lnTo>
                      <a:lnTo>
                        <a:pt x="950" y="1656"/>
                      </a:lnTo>
                      <a:lnTo>
                        <a:pt x="956" y="1656"/>
                      </a:lnTo>
                      <a:lnTo>
                        <a:pt x="958" y="1656"/>
                      </a:lnTo>
                      <a:lnTo>
                        <a:pt x="958" y="1662"/>
                      </a:lnTo>
                      <a:lnTo>
                        <a:pt x="954" y="1672"/>
                      </a:lnTo>
                      <a:lnTo>
                        <a:pt x="954" y="1672"/>
                      </a:lnTo>
                      <a:lnTo>
                        <a:pt x="952" y="1676"/>
                      </a:lnTo>
                      <a:lnTo>
                        <a:pt x="956" y="1678"/>
                      </a:lnTo>
                      <a:lnTo>
                        <a:pt x="966" y="1678"/>
                      </a:lnTo>
                      <a:lnTo>
                        <a:pt x="978" y="1678"/>
                      </a:lnTo>
                      <a:lnTo>
                        <a:pt x="980" y="1680"/>
                      </a:lnTo>
                      <a:lnTo>
                        <a:pt x="980" y="1684"/>
                      </a:lnTo>
                      <a:lnTo>
                        <a:pt x="980" y="1684"/>
                      </a:lnTo>
                      <a:lnTo>
                        <a:pt x="978" y="1690"/>
                      </a:lnTo>
                      <a:lnTo>
                        <a:pt x="978" y="1692"/>
                      </a:lnTo>
                      <a:lnTo>
                        <a:pt x="980" y="1694"/>
                      </a:lnTo>
                      <a:lnTo>
                        <a:pt x="982" y="1694"/>
                      </a:lnTo>
                      <a:lnTo>
                        <a:pt x="990" y="1694"/>
                      </a:lnTo>
                      <a:lnTo>
                        <a:pt x="994" y="1696"/>
                      </a:lnTo>
                      <a:lnTo>
                        <a:pt x="996" y="1698"/>
                      </a:lnTo>
                      <a:lnTo>
                        <a:pt x="996" y="1698"/>
                      </a:lnTo>
                      <a:lnTo>
                        <a:pt x="998" y="1700"/>
                      </a:lnTo>
                      <a:lnTo>
                        <a:pt x="996" y="1702"/>
                      </a:lnTo>
                      <a:lnTo>
                        <a:pt x="994" y="1704"/>
                      </a:lnTo>
                      <a:lnTo>
                        <a:pt x="990" y="1706"/>
                      </a:lnTo>
                      <a:lnTo>
                        <a:pt x="990" y="1708"/>
                      </a:lnTo>
                      <a:lnTo>
                        <a:pt x="990" y="1712"/>
                      </a:lnTo>
                      <a:lnTo>
                        <a:pt x="990" y="1712"/>
                      </a:lnTo>
                      <a:lnTo>
                        <a:pt x="992" y="1722"/>
                      </a:lnTo>
                      <a:lnTo>
                        <a:pt x="996" y="1724"/>
                      </a:lnTo>
                      <a:lnTo>
                        <a:pt x="1000" y="1726"/>
                      </a:lnTo>
                      <a:lnTo>
                        <a:pt x="1004" y="1726"/>
                      </a:lnTo>
                      <a:lnTo>
                        <a:pt x="1010" y="1726"/>
                      </a:lnTo>
                      <a:lnTo>
                        <a:pt x="1016" y="1722"/>
                      </a:lnTo>
                      <a:lnTo>
                        <a:pt x="1024" y="1718"/>
                      </a:lnTo>
                      <a:lnTo>
                        <a:pt x="1024" y="1718"/>
                      </a:lnTo>
                      <a:lnTo>
                        <a:pt x="1032" y="1712"/>
                      </a:lnTo>
                      <a:lnTo>
                        <a:pt x="1038" y="1712"/>
                      </a:lnTo>
                      <a:lnTo>
                        <a:pt x="1040" y="1712"/>
                      </a:lnTo>
                      <a:lnTo>
                        <a:pt x="1044" y="1714"/>
                      </a:lnTo>
                      <a:lnTo>
                        <a:pt x="1048" y="1716"/>
                      </a:lnTo>
                      <a:lnTo>
                        <a:pt x="1050" y="1716"/>
                      </a:lnTo>
                      <a:lnTo>
                        <a:pt x="1054" y="1714"/>
                      </a:lnTo>
                      <a:lnTo>
                        <a:pt x="1054" y="1714"/>
                      </a:lnTo>
                      <a:lnTo>
                        <a:pt x="1064" y="1708"/>
                      </a:lnTo>
                      <a:lnTo>
                        <a:pt x="1072" y="1704"/>
                      </a:lnTo>
                      <a:lnTo>
                        <a:pt x="1080" y="1700"/>
                      </a:lnTo>
                      <a:lnTo>
                        <a:pt x="1080" y="1696"/>
                      </a:lnTo>
                      <a:lnTo>
                        <a:pt x="1080" y="1692"/>
                      </a:lnTo>
                      <a:lnTo>
                        <a:pt x="1080" y="1692"/>
                      </a:lnTo>
                      <a:lnTo>
                        <a:pt x="1080" y="1688"/>
                      </a:lnTo>
                      <a:lnTo>
                        <a:pt x="1082" y="1686"/>
                      </a:lnTo>
                      <a:lnTo>
                        <a:pt x="1084" y="1688"/>
                      </a:lnTo>
                      <a:lnTo>
                        <a:pt x="1086" y="1690"/>
                      </a:lnTo>
                      <a:lnTo>
                        <a:pt x="1088" y="1694"/>
                      </a:lnTo>
                      <a:lnTo>
                        <a:pt x="1090" y="1698"/>
                      </a:lnTo>
                      <a:lnTo>
                        <a:pt x="1090" y="1704"/>
                      </a:lnTo>
                      <a:lnTo>
                        <a:pt x="1086" y="1710"/>
                      </a:lnTo>
                      <a:lnTo>
                        <a:pt x="1086" y="1710"/>
                      </a:lnTo>
                      <a:lnTo>
                        <a:pt x="1078" y="1718"/>
                      </a:lnTo>
                      <a:lnTo>
                        <a:pt x="1076" y="1726"/>
                      </a:lnTo>
                      <a:lnTo>
                        <a:pt x="1076" y="1728"/>
                      </a:lnTo>
                      <a:lnTo>
                        <a:pt x="1078" y="1732"/>
                      </a:lnTo>
                      <a:lnTo>
                        <a:pt x="1090" y="1738"/>
                      </a:lnTo>
                      <a:lnTo>
                        <a:pt x="1090" y="1738"/>
                      </a:lnTo>
                      <a:lnTo>
                        <a:pt x="1098" y="1740"/>
                      </a:lnTo>
                      <a:lnTo>
                        <a:pt x="1106" y="1740"/>
                      </a:lnTo>
                      <a:lnTo>
                        <a:pt x="1120" y="1738"/>
                      </a:lnTo>
                      <a:lnTo>
                        <a:pt x="1124" y="1738"/>
                      </a:lnTo>
                      <a:lnTo>
                        <a:pt x="1126" y="1740"/>
                      </a:lnTo>
                      <a:lnTo>
                        <a:pt x="1126" y="1744"/>
                      </a:lnTo>
                      <a:lnTo>
                        <a:pt x="1120" y="1752"/>
                      </a:lnTo>
                      <a:lnTo>
                        <a:pt x="1120" y="1752"/>
                      </a:lnTo>
                      <a:lnTo>
                        <a:pt x="1116" y="1758"/>
                      </a:lnTo>
                      <a:lnTo>
                        <a:pt x="1116" y="1762"/>
                      </a:lnTo>
                      <a:lnTo>
                        <a:pt x="1118" y="1766"/>
                      </a:lnTo>
                      <a:lnTo>
                        <a:pt x="1122" y="1768"/>
                      </a:lnTo>
                      <a:lnTo>
                        <a:pt x="1126" y="1770"/>
                      </a:lnTo>
                      <a:lnTo>
                        <a:pt x="1132" y="1770"/>
                      </a:lnTo>
                      <a:lnTo>
                        <a:pt x="1136" y="1768"/>
                      </a:lnTo>
                      <a:lnTo>
                        <a:pt x="1140" y="1766"/>
                      </a:lnTo>
                      <a:lnTo>
                        <a:pt x="1140" y="1766"/>
                      </a:lnTo>
                      <a:lnTo>
                        <a:pt x="1150" y="1760"/>
                      </a:lnTo>
                      <a:lnTo>
                        <a:pt x="1154" y="1758"/>
                      </a:lnTo>
                      <a:lnTo>
                        <a:pt x="1156" y="1758"/>
                      </a:lnTo>
                      <a:lnTo>
                        <a:pt x="1162" y="1762"/>
                      </a:lnTo>
                      <a:lnTo>
                        <a:pt x="1170" y="1770"/>
                      </a:lnTo>
                      <a:lnTo>
                        <a:pt x="1170" y="1770"/>
                      </a:lnTo>
                      <a:lnTo>
                        <a:pt x="1182" y="1776"/>
                      </a:lnTo>
                      <a:lnTo>
                        <a:pt x="1186" y="1776"/>
                      </a:lnTo>
                      <a:lnTo>
                        <a:pt x="1190" y="1776"/>
                      </a:lnTo>
                      <a:lnTo>
                        <a:pt x="1194" y="1774"/>
                      </a:lnTo>
                      <a:lnTo>
                        <a:pt x="1196" y="1768"/>
                      </a:lnTo>
                      <a:lnTo>
                        <a:pt x="1198" y="1764"/>
                      </a:lnTo>
                      <a:lnTo>
                        <a:pt x="1200" y="1756"/>
                      </a:lnTo>
                      <a:lnTo>
                        <a:pt x="1200" y="1756"/>
                      </a:lnTo>
                      <a:lnTo>
                        <a:pt x="1200" y="1750"/>
                      </a:lnTo>
                      <a:lnTo>
                        <a:pt x="1198" y="1746"/>
                      </a:lnTo>
                      <a:lnTo>
                        <a:pt x="1194" y="1746"/>
                      </a:lnTo>
                      <a:lnTo>
                        <a:pt x="1192" y="1746"/>
                      </a:lnTo>
                      <a:lnTo>
                        <a:pt x="1186" y="1746"/>
                      </a:lnTo>
                      <a:lnTo>
                        <a:pt x="1186" y="1746"/>
                      </a:lnTo>
                      <a:lnTo>
                        <a:pt x="1186" y="1744"/>
                      </a:lnTo>
                      <a:lnTo>
                        <a:pt x="1186" y="1744"/>
                      </a:lnTo>
                      <a:lnTo>
                        <a:pt x="1190" y="1740"/>
                      </a:lnTo>
                      <a:lnTo>
                        <a:pt x="1194" y="1738"/>
                      </a:lnTo>
                      <a:lnTo>
                        <a:pt x="1204" y="1734"/>
                      </a:lnTo>
                      <a:lnTo>
                        <a:pt x="1208" y="1732"/>
                      </a:lnTo>
                      <a:lnTo>
                        <a:pt x="1210" y="1728"/>
                      </a:lnTo>
                      <a:lnTo>
                        <a:pt x="1212" y="1724"/>
                      </a:lnTo>
                      <a:lnTo>
                        <a:pt x="1212" y="1718"/>
                      </a:lnTo>
                      <a:lnTo>
                        <a:pt x="1212" y="1718"/>
                      </a:lnTo>
                      <a:lnTo>
                        <a:pt x="1210" y="1712"/>
                      </a:lnTo>
                      <a:lnTo>
                        <a:pt x="1214" y="1702"/>
                      </a:lnTo>
                      <a:lnTo>
                        <a:pt x="1224" y="1676"/>
                      </a:lnTo>
                      <a:lnTo>
                        <a:pt x="1234" y="1652"/>
                      </a:lnTo>
                      <a:lnTo>
                        <a:pt x="1236" y="1640"/>
                      </a:lnTo>
                      <a:lnTo>
                        <a:pt x="1236" y="1630"/>
                      </a:lnTo>
                      <a:lnTo>
                        <a:pt x="1236" y="1630"/>
                      </a:lnTo>
                      <a:lnTo>
                        <a:pt x="1234" y="1624"/>
                      </a:lnTo>
                      <a:lnTo>
                        <a:pt x="1232" y="1622"/>
                      </a:lnTo>
                      <a:lnTo>
                        <a:pt x="1230" y="1622"/>
                      </a:lnTo>
                      <a:lnTo>
                        <a:pt x="1228" y="1622"/>
                      </a:lnTo>
                      <a:lnTo>
                        <a:pt x="1226" y="1622"/>
                      </a:lnTo>
                      <a:lnTo>
                        <a:pt x="1222" y="1622"/>
                      </a:lnTo>
                      <a:lnTo>
                        <a:pt x="1220" y="1620"/>
                      </a:lnTo>
                      <a:lnTo>
                        <a:pt x="1214" y="1616"/>
                      </a:lnTo>
                      <a:lnTo>
                        <a:pt x="1214" y="1616"/>
                      </a:lnTo>
                      <a:lnTo>
                        <a:pt x="1212" y="1610"/>
                      </a:lnTo>
                      <a:lnTo>
                        <a:pt x="1212" y="1610"/>
                      </a:lnTo>
                      <a:lnTo>
                        <a:pt x="1222" y="1612"/>
                      </a:lnTo>
                      <a:lnTo>
                        <a:pt x="1232" y="1614"/>
                      </a:lnTo>
                      <a:lnTo>
                        <a:pt x="1236" y="1614"/>
                      </a:lnTo>
                      <a:lnTo>
                        <a:pt x="1236" y="1610"/>
                      </a:lnTo>
                      <a:lnTo>
                        <a:pt x="1236" y="1610"/>
                      </a:lnTo>
                      <a:lnTo>
                        <a:pt x="1234" y="1604"/>
                      </a:lnTo>
                      <a:lnTo>
                        <a:pt x="1232" y="1602"/>
                      </a:lnTo>
                      <a:lnTo>
                        <a:pt x="1226" y="1600"/>
                      </a:lnTo>
                      <a:lnTo>
                        <a:pt x="1220" y="1598"/>
                      </a:lnTo>
                      <a:lnTo>
                        <a:pt x="1220" y="1596"/>
                      </a:lnTo>
                      <a:lnTo>
                        <a:pt x="1222" y="1592"/>
                      </a:lnTo>
                      <a:lnTo>
                        <a:pt x="1222" y="1592"/>
                      </a:lnTo>
                      <a:lnTo>
                        <a:pt x="1226" y="1590"/>
                      </a:lnTo>
                      <a:lnTo>
                        <a:pt x="1230" y="1588"/>
                      </a:lnTo>
                      <a:lnTo>
                        <a:pt x="1244" y="1584"/>
                      </a:lnTo>
                      <a:lnTo>
                        <a:pt x="1250" y="1582"/>
                      </a:lnTo>
                      <a:lnTo>
                        <a:pt x="1256" y="1580"/>
                      </a:lnTo>
                      <a:lnTo>
                        <a:pt x="1260" y="1574"/>
                      </a:lnTo>
                      <a:lnTo>
                        <a:pt x="1262" y="1566"/>
                      </a:lnTo>
                      <a:lnTo>
                        <a:pt x="1262" y="1566"/>
                      </a:lnTo>
                      <a:lnTo>
                        <a:pt x="1264" y="1560"/>
                      </a:lnTo>
                      <a:lnTo>
                        <a:pt x="1266" y="1558"/>
                      </a:lnTo>
                      <a:lnTo>
                        <a:pt x="1268" y="1558"/>
                      </a:lnTo>
                      <a:lnTo>
                        <a:pt x="1272" y="1560"/>
                      </a:lnTo>
                      <a:lnTo>
                        <a:pt x="1278" y="1562"/>
                      </a:lnTo>
                      <a:lnTo>
                        <a:pt x="1280" y="1560"/>
                      </a:lnTo>
                      <a:lnTo>
                        <a:pt x="1280" y="1556"/>
                      </a:lnTo>
                      <a:lnTo>
                        <a:pt x="1280" y="1556"/>
                      </a:lnTo>
                      <a:lnTo>
                        <a:pt x="1282" y="1550"/>
                      </a:lnTo>
                      <a:lnTo>
                        <a:pt x="1284" y="1546"/>
                      </a:lnTo>
                      <a:lnTo>
                        <a:pt x="1294" y="1538"/>
                      </a:lnTo>
                      <a:lnTo>
                        <a:pt x="1300" y="1530"/>
                      </a:lnTo>
                      <a:lnTo>
                        <a:pt x="1302" y="1526"/>
                      </a:lnTo>
                      <a:lnTo>
                        <a:pt x="1302" y="1520"/>
                      </a:lnTo>
                      <a:lnTo>
                        <a:pt x="1302" y="1520"/>
                      </a:lnTo>
                      <a:lnTo>
                        <a:pt x="1300" y="1510"/>
                      </a:lnTo>
                      <a:lnTo>
                        <a:pt x="1300" y="1502"/>
                      </a:lnTo>
                      <a:lnTo>
                        <a:pt x="1300" y="1500"/>
                      </a:lnTo>
                      <a:lnTo>
                        <a:pt x="1298" y="1500"/>
                      </a:lnTo>
                      <a:lnTo>
                        <a:pt x="1286" y="1498"/>
                      </a:lnTo>
                      <a:lnTo>
                        <a:pt x="1286" y="1498"/>
                      </a:lnTo>
                      <a:lnTo>
                        <a:pt x="1278" y="1498"/>
                      </a:lnTo>
                      <a:lnTo>
                        <a:pt x="1270" y="1496"/>
                      </a:lnTo>
                      <a:lnTo>
                        <a:pt x="1266" y="1492"/>
                      </a:lnTo>
                      <a:lnTo>
                        <a:pt x="1262" y="1490"/>
                      </a:lnTo>
                      <a:lnTo>
                        <a:pt x="1260" y="1486"/>
                      </a:lnTo>
                      <a:lnTo>
                        <a:pt x="1262" y="1486"/>
                      </a:lnTo>
                      <a:lnTo>
                        <a:pt x="1264" y="1484"/>
                      </a:lnTo>
                      <a:lnTo>
                        <a:pt x="1270" y="1486"/>
                      </a:lnTo>
                      <a:lnTo>
                        <a:pt x="1270" y="1486"/>
                      </a:lnTo>
                      <a:lnTo>
                        <a:pt x="1276" y="1486"/>
                      </a:lnTo>
                      <a:lnTo>
                        <a:pt x="1280" y="1486"/>
                      </a:lnTo>
                      <a:lnTo>
                        <a:pt x="1288" y="1484"/>
                      </a:lnTo>
                      <a:lnTo>
                        <a:pt x="1294" y="1482"/>
                      </a:lnTo>
                      <a:lnTo>
                        <a:pt x="1300" y="1482"/>
                      </a:lnTo>
                      <a:lnTo>
                        <a:pt x="1300" y="1482"/>
                      </a:lnTo>
                      <a:lnTo>
                        <a:pt x="1308" y="1482"/>
                      </a:lnTo>
                      <a:lnTo>
                        <a:pt x="1308" y="1482"/>
                      </a:lnTo>
                      <a:lnTo>
                        <a:pt x="1308" y="1478"/>
                      </a:lnTo>
                      <a:lnTo>
                        <a:pt x="1302" y="1470"/>
                      </a:lnTo>
                      <a:lnTo>
                        <a:pt x="1290" y="1454"/>
                      </a:lnTo>
                      <a:lnTo>
                        <a:pt x="1290" y="1454"/>
                      </a:lnTo>
                      <a:lnTo>
                        <a:pt x="1282" y="1448"/>
                      </a:lnTo>
                      <a:lnTo>
                        <a:pt x="1280" y="1442"/>
                      </a:lnTo>
                      <a:lnTo>
                        <a:pt x="1280" y="1438"/>
                      </a:lnTo>
                      <a:lnTo>
                        <a:pt x="1284" y="1434"/>
                      </a:lnTo>
                      <a:lnTo>
                        <a:pt x="1288" y="1434"/>
                      </a:lnTo>
                      <a:lnTo>
                        <a:pt x="1296" y="1434"/>
                      </a:lnTo>
                      <a:lnTo>
                        <a:pt x="1310" y="1438"/>
                      </a:lnTo>
                      <a:lnTo>
                        <a:pt x="1310" y="1438"/>
                      </a:lnTo>
                      <a:lnTo>
                        <a:pt x="1316" y="1438"/>
                      </a:lnTo>
                      <a:lnTo>
                        <a:pt x="1320" y="1436"/>
                      </a:lnTo>
                      <a:lnTo>
                        <a:pt x="1324" y="1434"/>
                      </a:lnTo>
                      <a:lnTo>
                        <a:pt x="1326" y="1430"/>
                      </a:lnTo>
                      <a:lnTo>
                        <a:pt x="1332" y="1420"/>
                      </a:lnTo>
                      <a:lnTo>
                        <a:pt x="1334" y="1418"/>
                      </a:lnTo>
                      <a:lnTo>
                        <a:pt x="1338" y="1418"/>
                      </a:lnTo>
                      <a:lnTo>
                        <a:pt x="1338" y="1418"/>
                      </a:lnTo>
                      <a:lnTo>
                        <a:pt x="1344" y="1420"/>
                      </a:lnTo>
                      <a:lnTo>
                        <a:pt x="1346" y="1418"/>
                      </a:lnTo>
                      <a:lnTo>
                        <a:pt x="1344" y="1414"/>
                      </a:lnTo>
                      <a:lnTo>
                        <a:pt x="1334" y="1408"/>
                      </a:lnTo>
                      <a:lnTo>
                        <a:pt x="1334" y="1408"/>
                      </a:lnTo>
                      <a:lnTo>
                        <a:pt x="1326" y="1404"/>
                      </a:lnTo>
                      <a:lnTo>
                        <a:pt x="1324" y="1404"/>
                      </a:lnTo>
                      <a:lnTo>
                        <a:pt x="1326" y="1402"/>
                      </a:lnTo>
                      <a:lnTo>
                        <a:pt x="1330" y="1402"/>
                      </a:lnTo>
                      <a:lnTo>
                        <a:pt x="1338" y="1400"/>
                      </a:lnTo>
                      <a:lnTo>
                        <a:pt x="1338" y="1400"/>
                      </a:lnTo>
                      <a:lnTo>
                        <a:pt x="1344" y="1398"/>
                      </a:lnTo>
                      <a:lnTo>
                        <a:pt x="1352" y="1398"/>
                      </a:lnTo>
                      <a:lnTo>
                        <a:pt x="1360" y="1400"/>
                      </a:lnTo>
                      <a:lnTo>
                        <a:pt x="1370" y="1398"/>
                      </a:lnTo>
                      <a:lnTo>
                        <a:pt x="1370" y="1398"/>
                      </a:lnTo>
                      <a:lnTo>
                        <a:pt x="1380" y="1396"/>
                      </a:lnTo>
                      <a:lnTo>
                        <a:pt x="1388" y="1396"/>
                      </a:lnTo>
                      <a:lnTo>
                        <a:pt x="1394" y="1396"/>
                      </a:lnTo>
                      <a:lnTo>
                        <a:pt x="1398" y="1390"/>
                      </a:lnTo>
                      <a:lnTo>
                        <a:pt x="1398" y="1390"/>
                      </a:lnTo>
                      <a:lnTo>
                        <a:pt x="1400" y="1386"/>
                      </a:lnTo>
                      <a:lnTo>
                        <a:pt x="1398" y="1384"/>
                      </a:lnTo>
                      <a:lnTo>
                        <a:pt x="1396" y="1380"/>
                      </a:lnTo>
                      <a:lnTo>
                        <a:pt x="1402" y="1376"/>
                      </a:lnTo>
                      <a:lnTo>
                        <a:pt x="1402" y="1376"/>
                      </a:lnTo>
                      <a:lnTo>
                        <a:pt x="1404" y="1372"/>
                      </a:lnTo>
                      <a:lnTo>
                        <a:pt x="1404" y="1368"/>
                      </a:lnTo>
                      <a:lnTo>
                        <a:pt x="1404" y="1364"/>
                      </a:lnTo>
                      <a:lnTo>
                        <a:pt x="1410" y="1360"/>
                      </a:lnTo>
                      <a:lnTo>
                        <a:pt x="1410" y="1360"/>
                      </a:lnTo>
                      <a:lnTo>
                        <a:pt x="1414" y="1356"/>
                      </a:lnTo>
                      <a:lnTo>
                        <a:pt x="1416" y="1354"/>
                      </a:lnTo>
                      <a:lnTo>
                        <a:pt x="1414" y="1352"/>
                      </a:lnTo>
                      <a:lnTo>
                        <a:pt x="1412" y="1350"/>
                      </a:lnTo>
                      <a:lnTo>
                        <a:pt x="1406" y="1346"/>
                      </a:lnTo>
                      <a:lnTo>
                        <a:pt x="1406" y="1344"/>
                      </a:lnTo>
                      <a:lnTo>
                        <a:pt x="1406" y="1344"/>
                      </a:lnTo>
                      <a:lnTo>
                        <a:pt x="1406" y="1344"/>
                      </a:lnTo>
                      <a:lnTo>
                        <a:pt x="1410" y="1342"/>
                      </a:lnTo>
                      <a:lnTo>
                        <a:pt x="1414" y="1344"/>
                      </a:lnTo>
                      <a:lnTo>
                        <a:pt x="1420" y="1344"/>
                      </a:lnTo>
                      <a:lnTo>
                        <a:pt x="1430" y="1344"/>
                      </a:lnTo>
                      <a:lnTo>
                        <a:pt x="1430" y="1344"/>
                      </a:lnTo>
                      <a:lnTo>
                        <a:pt x="1436" y="1344"/>
                      </a:lnTo>
                      <a:lnTo>
                        <a:pt x="1434" y="1348"/>
                      </a:lnTo>
                      <a:lnTo>
                        <a:pt x="1428" y="1352"/>
                      </a:lnTo>
                      <a:lnTo>
                        <a:pt x="1424" y="1358"/>
                      </a:lnTo>
                      <a:lnTo>
                        <a:pt x="1424" y="1358"/>
                      </a:lnTo>
                      <a:lnTo>
                        <a:pt x="1422" y="1362"/>
                      </a:lnTo>
                      <a:lnTo>
                        <a:pt x="1418" y="1364"/>
                      </a:lnTo>
                      <a:lnTo>
                        <a:pt x="1414" y="1368"/>
                      </a:lnTo>
                      <a:lnTo>
                        <a:pt x="1412" y="1372"/>
                      </a:lnTo>
                      <a:lnTo>
                        <a:pt x="1412" y="1372"/>
                      </a:lnTo>
                      <a:lnTo>
                        <a:pt x="1410" y="1378"/>
                      </a:lnTo>
                      <a:lnTo>
                        <a:pt x="1408" y="1386"/>
                      </a:lnTo>
                      <a:lnTo>
                        <a:pt x="1406" y="1392"/>
                      </a:lnTo>
                      <a:lnTo>
                        <a:pt x="1406" y="1394"/>
                      </a:lnTo>
                      <a:lnTo>
                        <a:pt x="1408" y="1396"/>
                      </a:lnTo>
                      <a:lnTo>
                        <a:pt x="1408" y="1396"/>
                      </a:lnTo>
                      <a:lnTo>
                        <a:pt x="1414" y="1398"/>
                      </a:lnTo>
                      <a:lnTo>
                        <a:pt x="1420" y="1398"/>
                      </a:lnTo>
                      <a:lnTo>
                        <a:pt x="1426" y="1396"/>
                      </a:lnTo>
                      <a:lnTo>
                        <a:pt x="1432" y="1390"/>
                      </a:lnTo>
                      <a:lnTo>
                        <a:pt x="1432" y="1390"/>
                      </a:lnTo>
                      <a:lnTo>
                        <a:pt x="1440" y="1380"/>
                      </a:lnTo>
                      <a:lnTo>
                        <a:pt x="1444" y="1380"/>
                      </a:lnTo>
                      <a:lnTo>
                        <a:pt x="1448" y="1384"/>
                      </a:lnTo>
                      <a:lnTo>
                        <a:pt x="1448" y="1384"/>
                      </a:lnTo>
                      <a:lnTo>
                        <a:pt x="1452" y="1386"/>
                      </a:lnTo>
                      <a:lnTo>
                        <a:pt x="1454" y="1384"/>
                      </a:lnTo>
                      <a:lnTo>
                        <a:pt x="1454" y="1382"/>
                      </a:lnTo>
                      <a:lnTo>
                        <a:pt x="1452" y="1378"/>
                      </a:lnTo>
                      <a:lnTo>
                        <a:pt x="1452" y="1378"/>
                      </a:lnTo>
                      <a:lnTo>
                        <a:pt x="1452" y="1376"/>
                      </a:lnTo>
                      <a:lnTo>
                        <a:pt x="1452" y="1374"/>
                      </a:lnTo>
                      <a:lnTo>
                        <a:pt x="1456" y="1372"/>
                      </a:lnTo>
                      <a:lnTo>
                        <a:pt x="1462" y="1370"/>
                      </a:lnTo>
                      <a:lnTo>
                        <a:pt x="1466" y="1370"/>
                      </a:lnTo>
                      <a:lnTo>
                        <a:pt x="1468" y="1372"/>
                      </a:lnTo>
                      <a:lnTo>
                        <a:pt x="1468" y="1372"/>
                      </a:lnTo>
                      <a:lnTo>
                        <a:pt x="1472" y="1372"/>
                      </a:lnTo>
                      <a:lnTo>
                        <a:pt x="1476" y="1372"/>
                      </a:lnTo>
                      <a:lnTo>
                        <a:pt x="1484" y="1370"/>
                      </a:lnTo>
                      <a:lnTo>
                        <a:pt x="1498" y="1362"/>
                      </a:lnTo>
                      <a:lnTo>
                        <a:pt x="1498" y="1362"/>
                      </a:lnTo>
                      <a:lnTo>
                        <a:pt x="1502" y="1360"/>
                      </a:lnTo>
                      <a:lnTo>
                        <a:pt x="1502" y="1354"/>
                      </a:lnTo>
                      <a:lnTo>
                        <a:pt x="1502" y="1350"/>
                      </a:lnTo>
                      <a:lnTo>
                        <a:pt x="1502" y="1350"/>
                      </a:lnTo>
                      <a:lnTo>
                        <a:pt x="1504" y="1350"/>
                      </a:lnTo>
                      <a:lnTo>
                        <a:pt x="1504" y="1350"/>
                      </a:lnTo>
                      <a:lnTo>
                        <a:pt x="1508" y="1350"/>
                      </a:lnTo>
                      <a:lnTo>
                        <a:pt x="1510" y="1352"/>
                      </a:lnTo>
                      <a:lnTo>
                        <a:pt x="1510" y="1354"/>
                      </a:lnTo>
                      <a:lnTo>
                        <a:pt x="1512" y="1354"/>
                      </a:lnTo>
                      <a:lnTo>
                        <a:pt x="1512" y="1354"/>
                      </a:lnTo>
                      <a:lnTo>
                        <a:pt x="1520" y="1350"/>
                      </a:lnTo>
                      <a:lnTo>
                        <a:pt x="1532" y="1344"/>
                      </a:lnTo>
                      <a:lnTo>
                        <a:pt x="1558" y="1324"/>
                      </a:lnTo>
                      <a:lnTo>
                        <a:pt x="1570" y="1314"/>
                      </a:lnTo>
                      <a:lnTo>
                        <a:pt x="1580" y="1302"/>
                      </a:lnTo>
                      <a:lnTo>
                        <a:pt x="1588" y="1290"/>
                      </a:lnTo>
                      <a:lnTo>
                        <a:pt x="1592" y="1280"/>
                      </a:lnTo>
                      <a:lnTo>
                        <a:pt x="1592" y="1280"/>
                      </a:lnTo>
                      <a:lnTo>
                        <a:pt x="1600" y="1264"/>
                      </a:lnTo>
                      <a:lnTo>
                        <a:pt x="1610" y="1250"/>
                      </a:lnTo>
                      <a:lnTo>
                        <a:pt x="1622" y="1242"/>
                      </a:lnTo>
                      <a:lnTo>
                        <a:pt x="1628" y="1238"/>
                      </a:lnTo>
                      <a:lnTo>
                        <a:pt x="1634" y="1238"/>
                      </a:lnTo>
                      <a:lnTo>
                        <a:pt x="1634" y="1238"/>
                      </a:lnTo>
                      <a:lnTo>
                        <a:pt x="1642" y="1236"/>
                      </a:lnTo>
                      <a:lnTo>
                        <a:pt x="1646" y="1234"/>
                      </a:lnTo>
                      <a:lnTo>
                        <a:pt x="1648" y="1232"/>
                      </a:lnTo>
                      <a:lnTo>
                        <a:pt x="1648" y="1228"/>
                      </a:lnTo>
                      <a:lnTo>
                        <a:pt x="1646" y="1222"/>
                      </a:lnTo>
                      <a:lnTo>
                        <a:pt x="1640" y="1214"/>
                      </a:lnTo>
                      <a:lnTo>
                        <a:pt x="1632" y="1204"/>
                      </a:lnTo>
                      <a:lnTo>
                        <a:pt x="1632" y="1204"/>
                      </a:lnTo>
                      <a:lnTo>
                        <a:pt x="1626" y="1198"/>
                      </a:lnTo>
                      <a:lnTo>
                        <a:pt x="1624" y="1194"/>
                      </a:lnTo>
                      <a:lnTo>
                        <a:pt x="1636" y="1200"/>
                      </a:lnTo>
                      <a:lnTo>
                        <a:pt x="1670" y="1222"/>
                      </a:lnTo>
                      <a:lnTo>
                        <a:pt x="1670" y="1222"/>
                      </a:lnTo>
                      <a:lnTo>
                        <a:pt x="1684" y="1226"/>
                      </a:lnTo>
                      <a:lnTo>
                        <a:pt x="1694" y="1228"/>
                      </a:lnTo>
                      <a:lnTo>
                        <a:pt x="1702" y="1228"/>
                      </a:lnTo>
                      <a:lnTo>
                        <a:pt x="1710" y="1226"/>
                      </a:lnTo>
                      <a:lnTo>
                        <a:pt x="1718" y="1224"/>
                      </a:lnTo>
                      <a:lnTo>
                        <a:pt x="1724" y="1218"/>
                      </a:lnTo>
                      <a:lnTo>
                        <a:pt x="1730" y="1212"/>
                      </a:lnTo>
                      <a:lnTo>
                        <a:pt x="1730" y="1212"/>
                      </a:lnTo>
                      <a:lnTo>
                        <a:pt x="1732" y="1206"/>
                      </a:lnTo>
                      <a:lnTo>
                        <a:pt x="1734" y="1204"/>
                      </a:lnTo>
                      <a:lnTo>
                        <a:pt x="1738" y="1204"/>
                      </a:lnTo>
                      <a:lnTo>
                        <a:pt x="1742" y="1206"/>
                      </a:lnTo>
                      <a:lnTo>
                        <a:pt x="1748" y="1208"/>
                      </a:lnTo>
                      <a:lnTo>
                        <a:pt x="1756" y="1208"/>
                      </a:lnTo>
                      <a:lnTo>
                        <a:pt x="1766" y="1208"/>
                      </a:lnTo>
                      <a:lnTo>
                        <a:pt x="1782" y="1202"/>
                      </a:lnTo>
                      <a:lnTo>
                        <a:pt x="1782" y="1202"/>
                      </a:lnTo>
                      <a:lnTo>
                        <a:pt x="1800" y="1196"/>
                      </a:lnTo>
                      <a:lnTo>
                        <a:pt x="1818" y="1190"/>
                      </a:lnTo>
                      <a:lnTo>
                        <a:pt x="1856" y="1184"/>
                      </a:lnTo>
                      <a:lnTo>
                        <a:pt x="1886" y="1178"/>
                      </a:lnTo>
                      <a:lnTo>
                        <a:pt x="1898" y="1172"/>
                      </a:lnTo>
                      <a:lnTo>
                        <a:pt x="1906" y="1166"/>
                      </a:lnTo>
                      <a:lnTo>
                        <a:pt x="1906" y="1166"/>
                      </a:lnTo>
                      <a:lnTo>
                        <a:pt x="1920" y="1154"/>
                      </a:lnTo>
                      <a:lnTo>
                        <a:pt x="1934" y="1142"/>
                      </a:lnTo>
                      <a:lnTo>
                        <a:pt x="1950" y="1132"/>
                      </a:lnTo>
                      <a:lnTo>
                        <a:pt x="1960" y="1128"/>
                      </a:lnTo>
                      <a:lnTo>
                        <a:pt x="1970" y="1128"/>
                      </a:lnTo>
                      <a:lnTo>
                        <a:pt x="1970" y="1128"/>
                      </a:lnTo>
                      <a:lnTo>
                        <a:pt x="1978" y="1126"/>
                      </a:lnTo>
                      <a:lnTo>
                        <a:pt x="1982" y="1122"/>
                      </a:lnTo>
                      <a:lnTo>
                        <a:pt x="1982" y="1120"/>
                      </a:lnTo>
                      <a:lnTo>
                        <a:pt x="1982" y="1116"/>
                      </a:lnTo>
                      <a:lnTo>
                        <a:pt x="1982" y="1112"/>
                      </a:lnTo>
                      <a:lnTo>
                        <a:pt x="1982" y="1108"/>
                      </a:lnTo>
                      <a:lnTo>
                        <a:pt x="1986" y="1106"/>
                      </a:lnTo>
                      <a:lnTo>
                        <a:pt x="1994" y="1106"/>
                      </a:lnTo>
                      <a:lnTo>
                        <a:pt x="1994" y="1106"/>
                      </a:lnTo>
                      <a:lnTo>
                        <a:pt x="2008" y="1104"/>
                      </a:lnTo>
                      <a:lnTo>
                        <a:pt x="2012" y="1102"/>
                      </a:lnTo>
                      <a:lnTo>
                        <a:pt x="2012" y="1102"/>
                      </a:lnTo>
                      <a:lnTo>
                        <a:pt x="2016" y="1096"/>
                      </a:lnTo>
                      <a:lnTo>
                        <a:pt x="2022" y="1092"/>
                      </a:lnTo>
                      <a:lnTo>
                        <a:pt x="2030" y="1088"/>
                      </a:lnTo>
                      <a:lnTo>
                        <a:pt x="2030" y="1088"/>
                      </a:lnTo>
                      <a:lnTo>
                        <a:pt x="2046" y="1080"/>
                      </a:lnTo>
                      <a:lnTo>
                        <a:pt x="2046" y="1078"/>
                      </a:lnTo>
                      <a:lnTo>
                        <a:pt x="2044" y="1076"/>
                      </a:lnTo>
                      <a:lnTo>
                        <a:pt x="2028" y="1076"/>
                      </a:lnTo>
                      <a:lnTo>
                        <a:pt x="2000" y="1080"/>
                      </a:lnTo>
                      <a:lnTo>
                        <a:pt x="2000" y="1080"/>
                      </a:lnTo>
                      <a:lnTo>
                        <a:pt x="1984" y="1080"/>
                      </a:lnTo>
                      <a:lnTo>
                        <a:pt x="1970" y="1076"/>
                      </a:lnTo>
                      <a:lnTo>
                        <a:pt x="1956" y="1070"/>
                      </a:lnTo>
                      <a:lnTo>
                        <a:pt x="1944" y="1064"/>
                      </a:lnTo>
                      <a:lnTo>
                        <a:pt x="1932" y="1058"/>
                      </a:lnTo>
                      <a:lnTo>
                        <a:pt x="1920" y="1056"/>
                      </a:lnTo>
                      <a:lnTo>
                        <a:pt x="1914" y="1056"/>
                      </a:lnTo>
                      <a:lnTo>
                        <a:pt x="1906" y="1058"/>
                      </a:lnTo>
                      <a:lnTo>
                        <a:pt x="1900" y="1060"/>
                      </a:lnTo>
                      <a:lnTo>
                        <a:pt x="1892" y="1064"/>
                      </a:lnTo>
                      <a:lnTo>
                        <a:pt x="1892" y="1064"/>
                      </a:lnTo>
                      <a:lnTo>
                        <a:pt x="1884" y="1068"/>
                      </a:lnTo>
                      <a:lnTo>
                        <a:pt x="1878" y="1070"/>
                      </a:lnTo>
                      <a:lnTo>
                        <a:pt x="1866" y="1070"/>
                      </a:lnTo>
                      <a:lnTo>
                        <a:pt x="1860" y="1070"/>
                      </a:lnTo>
                      <a:lnTo>
                        <a:pt x="1854" y="1072"/>
                      </a:lnTo>
                      <a:lnTo>
                        <a:pt x="1846" y="1076"/>
                      </a:lnTo>
                      <a:lnTo>
                        <a:pt x="1838" y="1082"/>
                      </a:lnTo>
                      <a:lnTo>
                        <a:pt x="1838" y="1082"/>
                      </a:lnTo>
                      <a:lnTo>
                        <a:pt x="1834" y="1086"/>
                      </a:lnTo>
                      <a:lnTo>
                        <a:pt x="1828" y="1090"/>
                      </a:lnTo>
                      <a:lnTo>
                        <a:pt x="1824" y="1090"/>
                      </a:lnTo>
                      <a:lnTo>
                        <a:pt x="1820" y="1090"/>
                      </a:lnTo>
                      <a:lnTo>
                        <a:pt x="1818" y="1088"/>
                      </a:lnTo>
                      <a:lnTo>
                        <a:pt x="1820" y="1084"/>
                      </a:lnTo>
                      <a:lnTo>
                        <a:pt x="1824" y="1078"/>
                      </a:lnTo>
                      <a:lnTo>
                        <a:pt x="1832" y="1070"/>
                      </a:lnTo>
                      <a:lnTo>
                        <a:pt x="1832" y="1070"/>
                      </a:lnTo>
                      <a:lnTo>
                        <a:pt x="1840" y="1064"/>
                      </a:lnTo>
                      <a:lnTo>
                        <a:pt x="1848" y="1062"/>
                      </a:lnTo>
                      <a:lnTo>
                        <a:pt x="1852" y="1062"/>
                      </a:lnTo>
                      <a:lnTo>
                        <a:pt x="1856" y="1062"/>
                      </a:lnTo>
                      <a:lnTo>
                        <a:pt x="1864" y="1064"/>
                      </a:lnTo>
                      <a:lnTo>
                        <a:pt x="1866" y="1064"/>
                      </a:lnTo>
                      <a:lnTo>
                        <a:pt x="1870" y="1062"/>
                      </a:lnTo>
                      <a:lnTo>
                        <a:pt x="1870" y="1062"/>
                      </a:lnTo>
                      <a:lnTo>
                        <a:pt x="1876" y="1058"/>
                      </a:lnTo>
                      <a:lnTo>
                        <a:pt x="1878" y="1056"/>
                      </a:lnTo>
                      <a:lnTo>
                        <a:pt x="1878" y="1054"/>
                      </a:lnTo>
                      <a:lnTo>
                        <a:pt x="1874" y="1052"/>
                      </a:lnTo>
                      <a:lnTo>
                        <a:pt x="1868" y="1052"/>
                      </a:lnTo>
                      <a:lnTo>
                        <a:pt x="1844" y="1054"/>
                      </a:lnTo>
                      <a:lnTo>
                        <a:pt x="1844" y="1054"/>
                      </a:lnTo>
                      <a:lnTo>
                        <a:pt x="1816" y="1058"/>
                      </a:lnTo>
                      <a:lnTo>
                        <a:pt x="1800" y="1058"/>
                      </a:lnTo>
                      <a:lnTo>
                        <a:pt x="1798" y="1056"/>
                      </a:lnTo>
                      <a:lnTo>
                        <a:pt x="1796" y="1052"/>
                      </a:lnTo>
                      <a:lnTo>
                        <a:pt x="1798" y="1046"/>
                      </a:lnTo>
                      <a:lnTo>
                        <a:pt x="1804" y="1038"/>
                      </a:lnTo>
                      <a:lnTo>
                        <a:pt x="1804" y="1038"/>
                      </a:lnTo>
                      <a:lnTo>
                        <a:pt x="1814" y="1022"/>
                      </a:lnTo>
                      <a:lnTo>
                        <a:pt x="1818" y="1014"/>
                      </a:lnTo>
                      <a:lnTo>
                        <a:pt x="1820" y="1012"/>
                      </a:lnTo>
                      <a:lnTo>
                        <a:pt x="1822" y="1010"/>
                      </a:lnTo>
                      <a:lnTo>
                        <a:pt x="1828" y="1016"/>
                      </a:lnTo>
                      <a:lnTo>
                        <a:pt x="1828" y="1016"/>
                      </a:lnTo>
                      <a:lnTo>
                        <a:pt x="1836" y="1022"/>
                      </a:lnTo>
                      <a:lnTo>
                        <a:pt x="1840" y="1022"/>
                      </a:lnTo>
                      <a:lnTo>
                        <a:pt x="1844" y="1022"/>
                      </a:lnTo>
                      <a:lnTo>
                        <a:pt x="1882" y="1010"/>
                      </a:lnTo>
                      <a:lnTo>
                        <a:pt x="1882" y="1010"/>
                      </a:lnTo>
                      <a:lnTo>
                        <a:pt x="1896" y="1006"/>
                      </a:lnTo>
                      <a:lnTo>
                        <a:pt x="1904" y="1000"/>
                      </a:lnTo>
                      <a:lnTo>
                        <a:pt x="1908" y="996"/>
                      </a:lnTo>
                      <a:lnTo>
                        <a:pt x="1910" y="992"/>
                      </a:lnTo>
                      <a:lnTo>
                        <a:pt x="1906" y="986"/>
                      </a:lnTo>
                      <a:lnTo>
                        <a:pt x="1898" y="984"/>
                      </a:lnTo>
                      <a:lnTo>
                        <a:pt x="1888" y="980"/>
                      </a:lnTo>
                      <a:lnTo>
                        <a:pt x="1874" y="978"/>
                      </a:lnTo>
                      <a:lnTo>
                        <a:pt x="1874" y="978"/>
                      </a:lnTo>
                      <a:lnTo>
                        <a:pt x="1850" y="974"/>
                      </a:lnTo>
                      <a:lnTo>
                        <a:pt x="1844" y="972"/>
                      </a:lnTo>
                      <a:lnTo>
                        <a:pt x="1842" y="970"/>
                      </a:lnTo>
                      <a:lnTo>
                        <a:pt x="1844" y="968"/>
                      </a:lnTo>
                      <a:lnTo>
                        <a:pt x="1850" y="966"/>
                      </a:lnTo>
                      <a:lnTo>
                        <a:pt x="1870" y="966"/>
                      </a:lnTo>
                      <a:lnTo>
                        <a:pt x="1870" y="966"/>
                      </a:lnTo>
                      <a:lnTo>
                        <a:pt x="1892" y="970"/>
                      </a:lnTo>
                      <a:lnTo>
                        <a:pt x="1906" y="976"/>
                      </a:lnTo>
                      <a:lnTo>
                        <a:pt x="1918" y="980"/>
                      </a:lnTo>
                      <a:lnTo>
                        <a:pt x="1932" y="986"/>
                      </a:lnTo>
                      <a:lnTo>
                        <a:pt x="1932" y="986"/>
                      </a:lnTo>
                      <a:lnTo>
                        <a:pt x="1946" y="992"/>
                      </a:lnTo>
                      <a:lnTo>
                        <a:pt x="1954" y="998"/>
                      </a:lnTo>
                      <a:lnTo>
                        <a:pt x="1958" y="1008"/>
                      </a:lnTo>
                      <a:lnTo>
                        <a:pt x="1960" y="1022"/>
                      </a:lnTo>
                      <a:lnTo>
                        <a:pt x="1960" y="1022"/>
                      </a:lnTo>
                      <a:lnTo>
                        <a:pt x="1964" y="1030"/>
                      </a:lnTo>
                      <a:lnTo>
                        <a:pt x="1970" y="1038"/>
                      </a:lnTo>
                      <a:lnTo>
                        <a:pt x="1978" y="1044"/>
                      </a:lnTo>
                      <a:lnTo>
                        <a:pt x="1988" y="1050"/>
                      </a:lnTo>
                      <a:lnTo>
                        <a:pt x="1998" y="1052"/>
                      </a:lnTo>
                      <a:lnTo>
                        <a:pt x="2008" y="1054"/>
                      </a:lnTo>
                      <a:lnTo>
                        <a:pt x="2016" y="1054"/>
                      </a:lnTo>
                      <a:lnTo>
                        <a:pt x="2022" y="1052"/>
                      </a:lnTo>
                      <a:lnTo>
                        <a:pt x="2022" y="1052"/>
                      </a:lnTo>
                      <a:lnTo>
                        <a:pt x="2030" y="1048"/>
                      </a:lnTo>
                      <a:lnTo>
                        <a:pt x="2036" y="1050"/>
                      </a:lnTo>
                      <a:lnTo>
                        <a:pt x="2046" y="1052"/>
                      </a:lnTo>
                      <a:lnTo>
                        <a:pt x="2060" y="1056"/>
                      </a:lnTo>
                      <a:lnTo>
                        <a:pt x="2060" y="1056"/>
                      </a:lnTo>
                      <a:lnTo>
                        <a:pt x="2068" y="1054"/>
                      </a:lnTo>
                      <a:lnTo>
                        <a:pt x="2070" y="1050"/>
                      </a:lnTo>
                      <a:lnTo>
                        <a:pt x="2072" y="1042"/>
                      </a:lnTo>
                      <a:lnTo>
                        <a:pt x="2070" y="1032"/>
                      </a:lnTo>
                      <a:lnTo>
                        <a:pt x="2066" y="1008"/>
                      </a:lnTo>
                      <a:lnTo>
                        <a:pt x="2064" y="996"/>
                      </a:lnTo>
                      <a:lnTo>
                        <a:pt x="2064" y="984"/>
                      </a:lnTo>
                      <a:lnTo>
                        <a:pt x="2064" y="984"/>
                      </a:lnTo>
                      <a:lnTo>
                        <a:pt x="2062" y="976"/>
                      </a:lnTo>
                      <a:lnTo>
                        <a:pt x="2062" y="974"/>
                      </a:lnTo>
                      <a:lnTo>
                        <a:pt x="2060" y="974"/>
                      </a:lnTo>
                      <a:lnTo>
                        <a:pt x="2056" y="976"/>
                      </a:lnTo>
                      <a:lnTo>
                        <a:pt x="2050" y="980"/>
                      </a:lnTo>
                      <a:lnTo>
                        <a:pt x="2044" y="986"/>
                      </a:lnTo>
                      <a:lnTo>
                        <a:pt x="2038" y="990"/>
                      </a:lnTo>
                      <a:lnTo>
                        <a:pt x="2032" y="990"/>
                      </a:lnTo>
                      <a:lnTo>
                        <a:pt x="2030" y="988"/>
                      </a:lnTo>
                      <a:lnTo>
                        <a:pt x="2030" y="986"/>
                      </a:lnTo>
                      <a:lnTo>
                        <a:pt x="2030" y="986"/>
                      </a:lnTo>
                      <a:lnTo>
                        <a:pt x="2028" y="976"/>
                      </a:lnTo>
                      <a:lnTo>
                        <a:pt x="2028" y="974"/>
                      </a:lnTo>
                      <a:lnTo>
                        <a:pt x="2032" y="974"/>
                      </a:lnTo>
                      <a:lnTo>
                        <a:pt x="2038" y="972"/>
                      </a:lnTo>
                      <a:lnTo>
                        <a:pt x="2044" y="968"/>
                      </a:lnTo>
                      <a:lnTo>
                        <a:pt x="2050" y="962"/>
                      </a:lnTo>
                      <a:lnTo>
                        <a:pt x="2050" y="962"/>
                      </a:lnTo>
                      <a:lnTo>
                        <a:pt x="2054" y="956"/>
                      </a:lnTo>
                      <a:lnTo>
                        <a:pt x="2054" y="956"/>
                      </a:lnTo>
                      <a:lnTo>
                        <a:pt x="2054" y="954"/>
                      </a:lnTo>
                      <a:lnTo>
                        <a:pt x="2044" y="958"/>
                      </a:lnTo>
                      <a:lnTo>
                        <a:pt x="2032" y="962"/>
                      </a:lnTo>
                      <a:lnTo>
                        <a:pt x="2030" y="960"/>
                      </a:lnTo>
                      <a:lnTo>
                        <a:pt x="2030" y="956"/>
                      </a:lnTo>
                      <a:lnTo>
                        <a:pt x="2030" y="956"/>
                      </a:lnTo>
                      <a:lnTo>
                        <a:pt x="2032" y="950"/>
                      </a:lnTo>
                      <a:lnTo>
                        <a:pt x="2030" y="944"/>
                      </a:lnTo>
                      <a:lnTo>
                        <a:pt x="2026" y="940"/>
                      </a:lnTo>
                      <a:lnTo>
                        <a:pt x="2020" y="938"/>
                      </a:lnTo>
                      <a:lnTo>
                        <a:pt x="2002" y="932"/>
                      </a:lnTo>
                      <a:lnTo>
                        <a:pt x="1980" y="926"/>
                      </a:lnTo>
                      <a:lnTo>
                        <a:pt x="1980" y="926"/>
                      </a:lnTo>
                      <a:lnTo>
                        <a:pt x="1960" y="918"/>
                      </a:lnTo>
                      <a:lnTo>
                        <a:pt x="1948" y="912"/>
                      </a:lnTo>
                      <a:lnTo>
                        <a:pt x="1944" y="908"/>
                      </a:lnTo>
                      <a:lnTo>
                        <a:pt x="1944" y="904"/>
                      </a:lnTo>
                      <a:lnTo>
                        <a:pt x="1944" y="900"/>
                      </a:lnTo>
                      <a:lnTo>
                        <a:pt x="1944" y="896"/>
                      </a:lnTo>
                      <a:lnTo>
                        <a:pt x="1942" y="892"/>
                      </a:lnTo>
                      <a:lnTo>
                        <a:pt x="1934" y="886"/>
                      </a:lnTo>
                      <a:lnTo>
                        <a:pt x="1934" y="886"/>
                      </a:lnTo>
                      <a:lnTo>
                        <a:pt x="1924" y="880"/>
                      </a:lnTo>
                      <a:lnTo>
                        <a:pt x="1922" y="874"/>
                      </a:lnTo>
                      <a:lnTo>
                        <a:pt x="1922" y="870"/>
                      </a:lnTo>
                      <a:lnTo>
                        <a:pt x="1924" y="866"/>
                      </a:lnTo>
                      <a:lnTo>
                        <a:pt x="1922" y="862"/>
                      </a:lnTo>
                      <a:lnTo>
                        <a:pt x="1916" y="858"/>
                      </a:lnTo>
                      <a:lnTo>
                        <a:pt x="1902" y="852"/>
                      </a:lnTo>
                      <a:lnTo>
                        <a:pt x="1878" y="846"/>
                      </a:lnTo>
                      <a:lnTo>
                        <a:pt x="1878" y="846"/>
                      </a:lnTo>
                      <a:lnTo>
                        <a:pt x="1888" y="846"/>
                      </a:lnTo>
                      <a:lnTo>
                        <a:pt x="1896" y="844"/>
                      </a:lnTo>
                      <a:lnTo>
                        <a:pt x="1904" y="842"/>
                      </a:lnTo>
                      <a:lnTo>
                        <a:pt x="1910" y="838"/>
                      </a:lnTo>
                      <a:lnTo>
                        <a:pt x="1926" y="828"/>
                      </a:lnTo>
                      <a:lnTo>
                        <a:pt x="1948" y="818"/>
                      </a:lnTo>
                      <a:lnTo>
                        <a:pt x="1948" y="818"/>
                      </a:lnTo>
                      <a:lnTo>
                        <a:pt x="1954" y="816"/>
                      </a:lnTo>
                      <a:lnTo>
                        <a:pt x="1960" y="816"/>
                      </a:lnTo>
                      <a:lnTo>
                        <a:pt x="1974" y="818"/>
                      </a:lnTo>
                      <a:lnTo>
                        <a:pt x="1988" y="824"/>
                      </a:lnTo>
                      <a:lnTo>
                        <a:pt x="2002" y="832"/>
                      </a:lnTo>
                      <a:lnTo>
                        <a:pt x="2016" y="838"/>
                      </a:lnTo>
                      <a:lnTo>
                        <a:pt x="2030" y="842"/>
                      </a:lnTo>
                      <a:lnTo>
                        <a:pt x="2038" y="844"/>
                      </a:lnTo>
                      <a:lnTo>
                        <a:pt x="2044" y="842"/>
                      </a:lnTo>
                      <a:lnTo>
                        <a:pt x="2052" y="840"/>
                      </a:lnTo>
                      <a:lnTo>
                        <a:pt x="2058" y="836"/>
                      </a:lnTo>
                      <a:lnTo>
                        <a:pt x="2058" y="836"/>
                      </a:lnTo>
                      <a:lnTo>
                        <a:pt x="2070" y="830"/>
                      </a:lnTo>
                      <a:lnTo>
                        <a:pt x="2078" y="826"/>
                      </a:lnTo>
                      <a:lnTo>
                        <a:pt x="2086" y="826"/>
                      </a:lnTo>
                      <a:lnTo>
                        <a:pt x="2092" y="828"/>
                      </a:lnTo>
                      <a:lnTo>
                        <a:pt x="2096" y="830"/>
                      </a:lnTo>
                      <a:lnTo>
                        <a:pt x="2100" y="830"/>
                      </a:lnTo>
                      <a:lnTo>
                        <a:pt x="2106" y="826"/>
                      </a:lnTo>
                      <a:lnTo>
                        <a:pt x="2112" y="818"/>
                      </a:lnTo>
                      <a:lnTo>
                        <a:pt x="2112" y="818"/>
                      </a:lnTo>
                      <a:lnTo>
                        <a:pt x="2118" y="810"/>
                      </a:lnTo>
                      <a:lnTo>
                        <a:pt x="2118" y="806"/>
                      </a:lnTo>
                      <a:lnTo>
                        <a:pt x="2116" y="802"/>
                      </a:lnTo>
                      <a:lnTo>
                        <a:pt x="2112" y="796"/>
                      </a:lnTo>
                      <a:lnTo>
                        <a:pt x="2104" y="792"/>
                      </a:lnTo>
                      <a:lnTo>
                        <a:pt x="2092" y="790"/>
                      </a:lnTo>
                      <a:lnTo>
                        <a:pt x="2080" y="788"/>
                      </a:lnTo>
                      <a:lnTo>
                        <a:pt x="2054" y="786"/>
                      </a:lnTo>
                      <a:lnTo>
                        <a:pt x="2054" y="786"/>
                      </a:lnTo>
                      <a:lnTo>
                        <a:pt x="2044" y="786"/>
                      </a:lnTo>
                      <a:lnTo>
                        <a:pt x="2040" y="784"/>
                      </a:lnTo>
                      <a:lnTo>
                        <a:pt x="2040" y="780"/>
                      </a:lnTo>
                      <a:lnTo>
                        <a:pt x="2040" y="776"/>
                      </a:lnTo>
                      <a:lnTo>
                        <a:pt x="2046" y="768"/>
                      </a:lnTo>
                      <a:lnTo>
                        <a:pt x="2054" y="762"/>
                      </a:lnTo>
                      <a:lnTo>
                        <a:pt x="2066" y="758"/>
                      </a:lnTo>
                      <a:lnTo>
                        <a:pt x="2078" y="754"/>
                      </a:lnTo>
                      <a:lnTo>
                        <a:pt x="2092" y="752"/>
                      </a:lnTo>
                      <a:lnTo>
                        <a:pt x="2092" y="752"/>
                      </a:lnTo>
                      <a:lnTo>
                        <a:pt x="2104" y="754"/>
                      </a:lnTo>
                      <a:lnTo>
                        <a:pt x="2112" y="758"/>
                      </a:lnTo>
                      <a:lnTo>
                        <a:pt x="2122" y="766"/>
                      </a:lnTo>
                      <a:lnTo>
                        <a:pt x="2128" y="768"/>
                      </a:lnTo>
                      <a:lnTo>
                        <a:pt x="2132" y="770"/>
                      </a:lnTo>
                      <a:lnTo>
                        <a:pt x="2142" y="768"/>
                      </a:lnTo>
                      <a:lnTo>
                        <a:pt x="2152" y="766"/>
                      </a:lnTo>
                      <a:lnTo>
                        <a:pt x="2152" y="766"/>
                      </a:lnTo>
                      <a:lnTo>
                        <a:pt x="2162" y="762"/>
                      </a:lnTo>
                      <a:lnTo>
                        <a:pt x="2164" y="758"/>
                      </a:lnTo>
                      <a:lnTo>
                        <a:pt x="2166" y="754"/>
                      </a:lnTo>
                      <a:lnTo>
                        <a:pt x="2162" y="750"/>
                      </a:lnTo>
                      <a:lnTo>
                        <a:pt x="2154" y="746"/>
                      </a:lnTo>
                      <a:lnTo>
                        <a:pt x="2146" y="742"/>
                      </a:lnTo>
                      <a:lnTo>
                        <a:pt x="2134" y="740"/>
                      </a:lnTo>
                      <a:lnTo>
                        <a:pt x="2120" y="738"/>
                      </a:lnTo>
                      <a:lnTo>
                        <a:pt x="2120" y="738"/>
                      </a:lnTo>
                      <a:lnTo>
                        <a:pt x="2112" y="738"/>
                      </a:lnTo>
                      <a:lnTo>
                        <a:pt x="2108" y="736"/>
                      </a:lnTo>
                      <a:lnTo>
                        <a:pt x="2104" y="732"/>
                      </a:lnTo>
                      <a:lnTo>
                        <a:pt x="2102" y="728"/>
                      </a:lnTo>
                      <a:lnTo>
                        <a:pt x="2100" y="718"/>
                      </a:lnTo>
                      <a:lnTo>
                        <a:pt x="2102" y="708"/>
                      </a:lnTo>
                      <a:lnTo>
                        <a:pt x="2108" y="700"/>
                      </a:lnTo>
                      <a:lnTo>
                        <a:pt x="2114" y="694"/>
                      </a:lnTo>
                      <a:lnTo>
                        <a:pt x="2118" y="692"/>
                      </a:lnTo>
                      <a:lnTo>
                        <a:pt x="2122" y="692"/>
                      </a:lnTo>
                      <a:lnTo>
                        <a:pt x="2124" y="692"/>
                      </a:lnTo>
                      <a:lnTo>
                        <a:pt x="2126" y="696"/>
                      </a:lnTo>
                      <a:lnTo>
                        <a:pt x="2126" y="696"/>
                      </a:lnTo>
                      <a:lnTo>
                        <a:pt x="2132" y="700"/>
                      </a:lnTo>
                      <a:lnTo>
                        <a:pt x="2140" y="702"/>
                      </a:lnTo>
                      <a:lnTo>
                        <a:pt x="2148" y="702"/>
                      </a:lnTo>
                      <a:lnTo>
                        <a:pt x="2154" y="698"/>
                      </a:lnTo>
                      <a:lnTo>
                        <a:pt x="2158" y="692"/>
                      </a:lnTo>
                      <a:lnTo>
                        <a:pt x="2162" y="686"/>
                      </a:lnTo>
                      <a:lnTo>
                        <a:pt x="2160" y="678"/>
                      </a:lnTo>
                      <a:lnTo>
                        <a:pt x="2156" y="670"/>
                      </a:lnTo>
                      <a:lnTo>
                        <a:pt x="2156" y="670"/>
                      </a:lnTo>
                      <a:lnTo>
                        <a:pt x="2150" y="662"/>
                      </a:lnTo>
                      <a:lnTo>
                        <a:pt x="2150" y="658"/>
                      </a:lnTo>
                      <a:lnTo>
                        <a:pt x="2154" y="656"/>
                      </a:lnTo>
                      <a:lnTo>
                        <a:pt x="2156" y="656"/>
                      </a:lnTo>
                      <a:lnTo>
                        <a:pt x="2160" y="656"/>
                      </a:lnTo>
                      <a:lnTo>
                        <a:pt x="2160" y="654"/>
                      </a:lnTo>
                      <a:lnTo>
                        <a:pt x="2144" y="646"/>
                      </a:lnTo>
                      <a:lnTo>
                        <a:pt x="2144" y="646"/>
                      </a:lnTo>
                      <a:lnTo>
                        <a:pt x="2132" y="640"/>
                      </a:lnTo>
                      <a:lnTo>
                        <a:pt x="2128" y="636"/>
                      </a:lnTo>
                      <a:lnTo>
                        <a:pt x="2128" y="634"/>
                      </a:lnTo>
                      <a:lnTo>
                        <a:pt x="2130" y="632"/>
                      </a:lnTo>
                      <a:lnTo>
                        <a:pt x="2140" y="628"/>
                      </a:lnTo>
                      <a:lnTo>
                        <a:pt x="2142" y="624"/>
                      </a:lnTo>
                      <a:lnTo>
                        <a:pt x="2142" y="620"/>
                      </a:lnTo>
                      <a:lnTo>
                        <a:pt x="2142" y="620"/>
                      </a:lnTo>
                      <a:lnTo>
                        <a:pt x="2140" y="616"/>
                      </a:lnTo>
                      <a:lnTo>
                        <a:pt x="2136" y="614"/>
                      </a:lnTo>
                      <a:lnTo>
                        <a:pt x="2126" y="612"/>
                      </a:lnTo>
                      <a:lnTo>
                        <a:pt x="2098" y="612"/>
                      </a:lnTo>
                      <a:lnTo>
                        <a:pt x="2084" y="612"/>
                      </a:lnTo>
                      <a:lnTo>
                        <a:pt x="2074" y="612"/>
                      </a:lnTo>
                      <a:lnTo>
                        <a:pt x="2066" y="608"/>
                      </a:lnTo>
                      <a:lnTo>
                        <a:pt x="2064" y="606"/>
                      </a:lnTo>
                      <a:lnTo>
                        <a:pt x="2062" y="602"/>
                      </a:lnTo>
                      <a:lnTo>
                        <a:pt x="2062" y="602"/>
                      </a:lnTo>
                      <a:lnTo>
                        <a:pt x="2062" y="598"/>
                      </a:lnTo>
                      <a:lnTo>
                        <a:pt x="2060" y="594"/>
                      </a:lnTo>
                      <a:lnTo>
                        <a:pt x="2056" y="590"/>
                      </a:lnTo>
                      <a:lnTo>
                        <a:pt x="2048" y="586"/>
                      </a:lnTo>
                      <a:lnTo>
                        <a:pt x="2040" y="582"/>
                      </a:lnTo>
                      <a:lnTo>
                        <a:pt x="2032" y="580"/>
                      </a:lnTo>
                      <a:lnTo>
                        <a:pt x="2028" y="578"/>
                      </a:lnTo>
                      <a:lnTo>
                        <a:pt x="2026" y="576"/>
                      </a:lnTo>
                      <a:lnTo>
                        <a:pt x="2028" y="574"/>
                      </a:lnTo>
                      <a:lnTo>
                        <a:pt x="2032" y="568"/>
                      </a:lnTo>
                      <a:lnTo>
                        <a:pt x="2032" y="568"/>
                      </a:lnTo>
                      <a:lnTo>
                        <a:pt x="2040" y="566"/>
                      </a:lnTo>
                      <a:lnTo>
                        <a:pt x="2046" y="566"/>
                      </a:lnTo>
                      <a:lnTo>
                        <a:pt x="2050" y="570"/>
                      </a:lnTo>
                      <a:lnTo>
                        <a:pt x="2054" y="574"/>
                      </a:lnTo>
                      <a:lnTo>
                        <a:pt x="2058" y="578"/>
                      </a:lnTo>
                      <a:lnTo>
                        <a:pt x="2064" y="580"/>
                      </a:lnTo>
                      <a:lnTo>
                        <a:pt x="2072" y="580"/>
                      </a:lnTo>
                      <a:lnTo>
                        <a:pt x="2082" y="574"/>
                      </a:lnTo>
                      <a:lnTo>
                        <a:pt x="2082" y="574"/>
                      </a:lnTo>
                      <a:lnTo>
                        <a:pt x="2094" y="566"/>
                      </a:lnTo>
                      <a:lnTo>
                        <a:pt x="2106" y="562"/>
                      </a:lnTo>
                      <a:lnTo>
                        <a:pt x="2120" y="560"/>
                      </a:lnTo>
                      <a:lnTo>
                        <a:pt x="2132" y="560"/>
                      </a:lnTo>
                      <a:lnTo>
                        <a:pt x="2144" y="562"/>
                      </a:lnTo>
                      <a:lnTo>
                        <a:pt x="2156" y="564"/>
                      </a:lnTo>
                      <a:lnTo>
                        <a:pt x="2178" y="574"/>
                      </a:lnTo>
                      <a:lnTo>
                        <a:pt x="2178" y="574"/>
                      </a:lnTo>
                      <a:lnTo>
                        <a:pt x="2188" y="576"/>
                      </a:lnTo>
                      <a:lnTo>
                        <a:pt x="2196" y="574"/>
                      </a:lnTo>
                      <a:lnTo>
                        <a:pt x="2202" y="570"/>
                      </a:lnTo>
                      <a:lnTo>
                        <a:pt x="2206" y="564"/>
                      </a:lnTo>
                      <a:lnTo>
                        <a:pt x="2208" y="556"/>
                      </a:lnTo>
                      <a:lnTo>
                        <a:pt x="2206" y="546"/>
                      </a:lnTo>
                      <a:lnTo>
                        <a:pt x="2202" y="536"/>
                      </a:lnTo>
                      <a:lnTo>
                        <a:pt x="2194" y="528"/>
                      </a:lnTo>
                      <a:lnTo>
                        <a:pt x="2194" y="528"/>
                      </a:lnTo>
                      <a:lnTo>
                        <a:pt x="2186" y="522"/>
                      </a:lnTo>
                      <a:lnTo>
                        <a:pt x="2180" y="522"/>
                      </a:lnTo>
                      <a:lnTo>
                        <a:pt x="2176" y="524"/>
                      </a:lnTo>
                      <a:lnTo>
                        <a:pt x="2172" y="528"/>
                      </a:lnTo>
                      <a:lnTo>
                        <a:pt x="2166" y="532"/>
                      </a:lnTo>
                      <a:lnTo>
                        <a:pt x="2158" y="534"/>
                      </a:lnTo>
                      <a:lnTo>
                        <a:pt x="2148" y="532"/>
                      </a:lnTo>
                      <a:lnTo>
                        <a:pt x="2132" y="524"/>
                      </a:lnTo>
                      <a:lnTo>
                        <a:pt x="2132" y="524"/>
                      </a:lnTo>
                      <a:lnTo>
                        <a:pt x="2106" y="506"/>
                      </a:lnTo>
                      <a:lnTo>
                        <a:pt x="2102" y="502"/>
                      </a:lnTo>
                      <a:lnTo>
                        <a:pt x="2102" y="500"/>
                      </a:lnTo>
                      <a:lnTo>
                        <a:pt x="2102" y="498"/>
                      </a:lnTo>
                      <a:lnTo>
                        <a:pt x="2106" y="498"/>
                      </a:lnTo>
                      <a:lnTo>
                        <a:pt x="2116" y="498"/>
                      </a:lnTo>
                      <a:lnTo>
                        <a:pt x="2144" y="504"/>
                      </a:lnTo>
                      <a:lnTo>
                        <a:pt x="2144" y="504"/>
                      </a:lnTo>
                      <a:lnTo>
                        <a:pt x="2170" y="508"/>
                      </a:lnTo>
                      <a:lnTo>
                        <a:pt x="2174" y="508"/>
                      </a:lnTo>
                      <a:lnTo>
                        <a:pt x="2174" y="506"/>
                      </a:lnTo>
                      <a:lnTo>
                        <a:pt x="2168" y="502"/>
                      </a:lnTo>
                      <a:lnTo>
                        <a:pt x="2156" y="496"/>
                      </a:lnTo>
                      <a:lnTo>
                        <a:pt x="2120" y="480"/>
                      </a:lnTo>
                      <a:lnTo>
                        <a:pt x="2120" y="480"/>
                      </a:lnTo>
                      <a:lnTo>
                        <a:pt x="2100" y="474"/>
                      </a:lnTo>
                      <a:lnTo>
                        <a:pt x="2086" y="474"/>
                      </a:lnTo>
                      <a:lnTo>
                        <a:pt x="2078" y="476"/>
                      </a:lnTo>
                      <a:lnTo>
                        <a:pt x="2074" y="482"/>
                      </a:lnTo>
                      <a:lnTo>
                        <a:pt x="2070" y="494"/>
                      </a:lnTo>
                      <a:lnTo>
                        <a:pt x="2066" y="500"/>
                      </a:lnTo>
                      <a:lnTo>
                        <a:pt x="2060" y="504"/>
                      </a:lnTo>
                      <a:lnTo>
                        <a:pt x="2060" y="504"/>
                      </a:lnTo>
                      <a:lnTo>
                        <a:pt x="2056" y="504"/>
                      </a:lnTo>
                      <a:lnTo>
                        <a:pt x="2054" y="502"/>
                      </a:lnTo>
                      <a:lnTo>
                        <a:pt x="2052" y="500"/>
                      </a:lnTo>
                      <a:lnTo>
                        <a:pt x="2052" y="498"/>
                      </a:lnTo>
                      <a:lnTo>
                        <a:pt x="2054" y="490"/>
                      </a:lnTo>
                      <a:lnTo>
                        <a:pt x="2060" y="478"/>
                      </a:lnTo>
                      <a:lnTo>
                        <a:pt x="2072" y="454"/>
                      </a:lnTo>
                      <a:lnTo>
                        <a:pt x="2080" y="440"/>
                      </a:lnTo>
                      <a:lnTo>
                        <a:pt x="2086" y="426"/>
                      </a:lnTo>
                      <a:lnTo>
                        <a:pt x="2086" y="426"/>
                      </a:lnTo>
                      <a:lnTo>
                        <a:pt x="2090" y="414"/>
                      </a:lnTo>
                      <a:lnTo>
                        <a:pt x="2096" y="408"/>
                      </a:lnTo>
                      <a:lnTo>
                        <a:pt x="2104" y="404"/>
                      </a:lnTo>
                      <a:lnTo>
                        <a:pt x="2110" y="404"/>
                      </a:lnTo>
                      <a:lnTo>
                        <a:pt x="2124" y="404"/>
                      </a:lnTo>
                      <a:lnTo>
                        <a:pt x="2130" y="404"/>
                      </a:lnTo>
                      <a:lnTo>
                        <a:pt x="2134" y="402"/>
                      </a:lnTo>
                      <a:lnTo>
                        <a:pt x="2134" y="402"/>
                      </a:lnTo>
                      <a:lnTo>
                        <a:pt x="2146" y="392"/>
                      </a:lnTo>
                      <a:lnTo>
                        <a:pt x="2160" y="382"/>
                      </a:lnTo>
                      <a:lnTo>
                        <a:pt x="2166" y="376"/>
                      </a:lnTo>
                      <a:lnTo>
                        <a:pt x="2168" y="372"/>
                      </a:lnTo>
                      <a:lnTo>
                        <a:pt x="2168" y="370"/>
                      </a:lnTo>
                      <a:lnTo>
                        <a:pt x="2166" y="368"/>
                      </a:lnTo>
                      <a:lnTo>
                        <a:pt x="2160" y="366"/>
                      </a:lnTo>
                      <a:lnTo>
                        <a:pt x="2160" y="366"/>
                      </a:lnTo>
                      <a:lnTo>
                        <a:pt x="2152" y="362"/>
                      </a:lnTo>
                      <a:lnTo>
                        <a:pt x="2146" y="358"/>
                      </a:lnTo>
                      <a:lnTo>
                        <a:pt x="2144" y="354"/>
                      </a:lnTo>
                      <a:lnTo>
                        <a:pt x="2144" y="348"/>
                      </a:lnTo>
                      <a:lnTo>
                        <a:pt x="2146" y="344"/>
                      </a:lnTo>
                      <a:lnTo>
                        <a:pt x="2150" y="338"/>
                      </a:lnTo>
                      <a:lnTo>
                        <a:pt x="2158" y="336"/>
                      </a:lnTo>
                      <a:lnTo>
                        <a:pt x="2168" y="334"/>
                      </a:lnTo>
                      <a:lnTo>
                        <a:pt x="2168" y="334"/>
                      </a:lnTo>
                      <a:lnTo>
                        <a:pt x="2190" y="334"/>
                      </a:lnTo>
                      <a:lnTo>
                        <a:pt x="2204" y="330"/>
                      </a:lnTo>
                      <a:lnTo>
                        <a:pt x="2216" y="322"/>
                      </a:lnTo>
                      <a:lnTo>
                        <a:pt x="2228" y="310"/>
                      </a:lnTo>
                      <a:lnTo>
                        <a:pt x="2228" y="310"/>
                      </a:lnTo>
                      <a:lnTo>
                        <a:pt x="2230" y="306"/>
                      </a:lnTo>
                      <a:lnTo>
                        <a:pt x="2230" y="304"/>
                      </a:lnTo>
                      <a:lnTo>
                        <a:pt x="2228" y="302"/>
                      </a:lnTo>
                      <a:lnTo>
                        <a:pt x="2226" y="300"/>
                      </a:lnTo>
                      <a:lnTo>
                        <a:pt x="2214" y="300"/>
                      </a:lnTo>
                      <a:lnTo>
                        <a:pt x="2200" y="300"/>
                      </a:lnTo>
                      <a:lnTo>
                        <a:pt x="2162" y="308"/>
                      </a:lnTo>
                      <a:lnTo>
                        <a:pt x="2142" y="312"/>
                      </a:lnTo>
                      <a:lnTo>
                        <a:pt x="2124" y="318"/>
                      </a:lnTo>
                      <a:lnTo>
                        <a:pt x="2124" y="318"/>
                      </a:lnTo>
                      <a:lnTo>
                        <a:pt x="2112" y="322"/>
                      </a:lnTo>
                      <a:lnTo>
                        <a:pt x="2108" y="320"/>
                      </a:lnTo>
                      <a:lnTo>
                        <a:pt x="2106" y="320"/>
                      </a:lnTo>
                      <a:lnTo>
                        <a:pt x="2106" y="316"/>
                      </a:lnTo>
                      <a:lnTo>
                        <a:pt x="2108" y="314"/>
                      </a:lnTo>
                      <a:lnTo>
                        <a:pt x="2114" y="306"/>
                      </a:lnTo>
                      <a:lnTo>
                        <a:pt x="2124" y="298"/>
                      </a:lnTo>
                      <a:lnTo>
                        <a:pt x="2138" y="292"/>
                      </a:lnTo>
                      <a:lnTo>
                        <a:pt x="2152" y="288"/>
                      </a:lnTo>
                      <a:lnTo>
                        <a:pt x="2160" y="288"/>
                      </a:lnTo>
                      <a:lnTo>
                        <a:pt x="2168" y="288"/>
                      </a:lnTo>
                      <a:lnTo>
                        <a:pt x="2168" y="288"/>
                      </a:lnTo>
                      <a:lnTo>
                        <a:pt x="2182" y="292"/>
                      </a:lnTo>
                      <a:lnTo>
                        <a:pt x="2198" y="292"/>
                      </a:lnTo>
                      <a:lnTo>
                        <a:pt x="2214" y="292"/>
                      </a:lnTo>
                      <a:lnTo>
                        <a:pt x="2228" y="290"/>
                      </a:lnTo>
                      <a:lnTo>
                        <a:pt x="2256" y="284"/>
                      </a:lnTo>
                      <a:lnTo>
                        <a:pt x="2278" y="276"/>
                      </a:lnTo>
                      <a:lnTo>
                        <a:pt x="2278" y="276"/>
                      </a:lnTo>
                      <a:lnTo>
                        <a:pt x="2284" y="270"/>
                      </a:lnTo>
                      <a:lnTo>
                        <a:pt x="2286" y="268"/>
                      </a:lnTo>
                      <a:lnTo>
                        <a:pt x="2284" y="268"/>
                      </a:lnTo>
                      <a:lnTo>
                        <a:pt x="2280" y="264"/>
                      </a:lnTo>
                      <a:lnTo>
                        <a:pt x="2270" y="262"/>
                      </a:lnTo>
                      <a:lnTo>
                        <a:pt x="2244" y="260"/>
                      </a:lnTo>
                      <a:lnTo>
                        <a:pt x="2232" y="260"/>
                      </a:lnTo>
                      <a:lnTo>
                        <a:pt x="2220" y="262"/>
                      </a:lnTo>
                      <a:lnTo>
                        <a:pt x="2220" y="262"/>
                      </a:lnTo>
                      <a:lnTo>
                        <a:pt x="2206" y="264"/>
                      </a:lnTo>
                      <a:lnTo>
                        <a:pt x="2188" y="264"/>
                      </a:lnTo>
                      <a:lnTo>
                        <a:pt x="2154" y="262"/>
                      </a:lnTo>
                      <a:lnTo>
                        <a:pt x="2134" y="258"/>
                      </a:lnTo>
                      <a:lnTo>
                        <a:pt x="2150" y="258"/>
                      </a:lnTo>
                      <a:lnTo>
                        <a:pt x="2150" y="258"/>
                      </a:lnTo>
                      <a:lnTo>
                        <a:pt x="2168" y="260"/>
                      </a:lnTo>
                      <a:lnTo>
                        <a:pt x="2182" y="258"/>
                      </a:lnTo>
                      <a:lnTo>
                        <a:pt x="2192" y="256"/>
                      </a:lnTo>
                      <a:lnTo>
                        <a:pt x="2200" y="252"/>
                      </a:lnTo>
                      <a:lnTo>
                        <a:pt x="2214" y="248"/>
                      </a:lnTo>
                      <a:lnTo>
                        <a:pt x="2222" y="246"/>
                      </a:lnTo>
                      <a:lnTo>
                        <a:pt x="2232" y="248"/>
                      </a:lnTo>
                      <a:lnTo>
                        <a:pt x="2232" y="248"/>
                      </a:lnTo>
                      <a:lnTo>
                        <a:pt x="2244" y="250"/>
                      </a:lnTo>
                      <a:lnTo>
                        <a:pt x="2254" y="250"/>
                      </a:lnTo>
                      <a:lnTo>
                        <a:pt x="2274" y="248"/>
                      </a:lnTo>
                      <a:lnTo>
                        <a:pt x="2298" y="244"/>
                      </a:lnTo>
                      <a:lnTo>
                        <a:pt x="2330" y="242"/>
                      </a:lnTo>
                      <a:lnTo>
                        <a:pt x="2330" y="242"/>
                      </a:lnTo>
                      <a:lnTo>
                        <a:pt x="2342" y="240"/>
                      </a:lnTo>
                      <a:lnTo>
                        <a:pt x="2344" y="238"/>
                      </a:lnTo>
                      <a:lnTo>
                        <a:pt x="2344" y="238"/>
                      </a:lnTo>
                      <a:lnTo>
                        <a:pt x="2342" y="232"/>
                      </a:lnTo>
                      <a:lnTo>
                        <a:pt x="2336" y="228"/>
                      </a:lnTo>
                      <a:lnTo>
                        <a:pt x="2330" y="224"/>
                      </a:lnTo>
                      <a:lnTo>
                        <a:pt x="2328" y="220"/>
                      </a:lnTo>
                      <a:lnTo>
                        <a:pt x="2330" y="220"/>
                      </a:lnTo>
                      <a:lnTo>
                        <a:pt x="2334" y="218"/>
                      </a:lnTo>
                      <a:lnTo>
                        <a:pt x="2348" y="218"/>
                      </a:lnTo>
                      <a:lnTo>
                        <a:pt x="2348" y="218"/>
                      </a:lnTo>
                      <a:lnTo>
                        <a:pt x="2360" y="216"/>
                      </a:lnTo>
                      <a:lnTo>
                        <a:pt x="2372" y="214"/>
                      </a:lnTo>
                      <a:lnTo>
                        <a:pt x="2382" y="212"/>
                      </a:lnTo>
                      <a:lnTo>
                        <a:pt x="2392" y="206"/>
                      </a:lnTo>
                      <a:lnTo>
                        <a:pt x="2412" y="196"/>
                      </a:lnTo>
                      <a:lnTo>
                        <a:pt x="2436" y="182"/>
                      </a:lnTo>
                      <a:lnTo>
                        <a:pt x="2436" y="182"/>
                      </a:lnTo>
                      <a:lnTo>
                        <a:pt x="2440" y="180"/>
                      </a:lnTo>
                      <a:lnTo>
                        <a:pt x="2442" y="176"/>
                      </a:lnTo>
                      <a:lnTo>
                        <a:pt x="2438" y="174"/>
                      </a:lnTo>
                      <a:lnTo>
                        <a:pt x="2434" y="170"/>
                      </a:lnTo>
                      <a:lnTo>
                        <a:pt x="2414" y="164"/>
                      </a:lnTo>
                      <a:lnTo>
                        <a:pt x="2388" y="158"/>
                      </a:lnTo>
                      <a:lnTo>
                        <a:pt x="2356" y="154"/>
                      </a:lnTo>
                      <a:lnTo>
                        <a:pt x="2322" y="150"/>
                      </a:lnTo>
                      <a:lnTo>
                        <a:pt x="2292" y="148"/>
                      </a:lnTo>
                      <a:lnTo>
                        <a:pt x="2264" y="150"/>
                      </a:lnTo>
                      <a:lnTo>
                        <a:pt x="2264" y="150"/>
                      </a:lnTo>
                      <a:lnTo>
                        <a:pt x="2244" y="152"/>
                      </a:lnTo>
                      <a:lnTo>
                        <a:pt x="2230" y="158"/>
                      </a:lnTo>
                      <a:lnTo>
                        <a:pt x="2220" y="164"/>
                      </a:lnTo>
                      <a:lnTo>
                        <a:pt x="2214" y="172"/>
                      </a:lnTo>
                      <a:lnTo>
                        <a:pt x="2210" y="180"/>
                      </a:lnTo>
                      <a:lnTo>
                        <a:pt x="2204" y="184"/>
                      </a:lnTo>
                      <a:lnTo>
                        <a:pt x="2198" y="186"/>
                      </a:lnTo>
                      <a:lnTo>
                        <a:pt x="2188" y="186"/>
                      </a:lnTo>
                      <a:lnTo>
                        <a:pt x="2188" y="186"/>
                      </a:lnTo>
                      <a:lnTo>
                        <a:pt x="2176" y="184"/>
                      </a:lnTo>
                      <a:lnTo>
                        <a:pt x="2162" y="182"/>
                      </a:lnTo>
                      <a:lnTo>
                        <a:pt x="2140" y="184"/>
                      </a:lnTo>
                      <a:lnTo>
                        <a:pt x="2126" y="184"/>
                      </a:lnTo>
                      <a:lnTo>
                        <a:pt x="2126" y="182"/>
                      </a:lnTo>
                      <a:lnTo>
                        <a:pt x="2126" y="182"/>
                      </a:lnTo>
                      <a:lnTo>
                        <a:pt x="2130" y="178"/>
                      </a:lnTo>
                      <a:lnTo>
                        <a:pt x="2130" y="178"/>
                      </a:lnTo>
                      <a:lnTo>
                        <a:pt x="2134" y="172"/>
                      </a:lnTo>
                      <a:lnTo>
                        <a:pt x="2134" y="170"/>
                      </a:lnTo>
                      <a:lnTo>
                        <a:pt x="2128" y="170"/>
                      </a:lnTo>
                      <a:lnTo>
                        <a:pt x="2120" y="172"/>
                      </a:lnTo>
                      <a:lnTo>
                        <a:pt x="2108" y="176"/>
                      </a:lnTo>
                      <a:lnTo>
                        <a:pt x="2092" y="184"/>
                      </a:lnTo>
                      <a:lnTo>
                        <a:pt x="2074" y="196"/>
                      </a:lnTo>
                      <a:lnTo>
                        <a:pt x="2050" y="210"/>
                      </a:lnTo>
                      <a:lnTo>
                        <a:pt x="2050" y="210"/>
                      </a:lnTo>
                      <a:lnTo>
                        <a:pt x="2028" y="224"/>
                      </a:lnTo>
                      <a:lnTo>
                        <a:pt x="2010" y="234"/>
                      </a:lnTo>
                      <a:lnTo>
                        <a:pt x="1996" y="242"/>
                      </a:lnTo>
                      <a:lnTo>
                        <a:pt x="1986" y="244"/>
                      </a:lnTo>
                      <a:lnTo>
                        <a:pt x="1984" y="244"/>
                      </a:lnTo>
                      <a:lnTo>
                        <a:pt x="1982" y="244"/>
                      </a:lnTo>
                      <a:lnTo>
                        <a:pt x="1984" y="238"/>
                      </a:lnTo>
                      <a:lnTo>
                        <a:pt x="1992" y="228"/>
                      </a:lnTo>
                      <a:lnTo>
                        <a:pt x="2008" y="216"/>
                      </a:lnTo>
                      <a:lnTo>
                        <a:pt x="2008" y="216"/>
                      </a:lnTo>
                      <a:lnTo>
                        <a:pt x="2026" y="200"/>
                      </a:lnTo>
                      <a:lnTo>
                        <a:pt x="2040" y="186"/>
                      </a:lnTo>
                      <a:lnTo>
                        <a:pt x="2050" y="172"/>
                      </a:lnTo>
                      <a:lnTo>
                        <a:pt x="2052" y="166"/>
                      </a:lnTo>
                      <a:lnTo>
                        <a:pt x="2052" y="160"/>
                      </a:lnTo>
                      <a:lnTo>
                        <a:pt x="2052" y="156"/>
                      </a:lnTo>
                      <a:lnTo>
                        <a:pt x="2050" y="150"/>
                      </a:lnTo>
                      <a:lnTo>
                        <a:pt x="2048" y="146"/>
                      </a:lnTo>
                      <a:lnTo>
                        <a:pt x="2042" y="144"/>
                      </a:lnTo>
                      <a:lnTo>
                        <a:pt x="2036" y="140"/>
                      </a:lnTo>
                      <a:lnTo>
                        <a:pt x="2028" y="138"/>
                      </a:lnTo>
                      <a:lnTo>
                        <a:pt x="2004" y="138"/>
                      </a:lnTo>
                      <a:lnTo>
                        <a:pt x="2004" y="138"/>
                      </a:lnTo>
                      <a:lnTo>
                        <a:pt x="1984" y="138"/>
                      </a:lnTo>
                      <a:lnTo>
                        <a:pt x="1972" y="142"/>
                      </a:lnTo>
                      <a:lnTo>
                        <a:pt x="1964" y="146"/>
                      </a:lnTo>
                      <a:lnTo>
                        <a:pt x="1962" y="152"/>
                      </a:lnTo>
                      <a:lnTo>
                        <a:pt x="1960" y="156"/>
                      </a:lnTo>
                      <a:lnTo>
                        <a:pt x="1958" y="162"/>
                      </a:lnTo>
                      <a:lnTo>
                        <a:pt x="1952" y="168"/>
                      </a:lnTo>
                      <a:lnTo>
                        <a:pt x="1940" y="172"/>
                      </a:lnTo>
                      <a:lnTo>
                        <a:pt x="1940" y="172"/>
                      </a:lnTo>
                      <a:lnTo>
                        <a:pt x="1910" y="178"/>
                      </a:lnTo>
                      <a:lnTo>
                        <a:pt x="1886" y="182"/>
                      </a:lnTo>
                      <a:lnTo>
                        <a:pt x="1878" y="182"/>
                      </a:lnTo>
                      <a:lnTo>
                        <a:pt x="1876" y="180"/>
                      </a:lnTo>
                      <a:lnTo>
                        <a:pt x="1880" y="176"/>
                      </a:lnTo>
                      <a:lnTo>
                        <a:pt x="1890" y="172"/>
                      </a:lnTo>
                      <a:lnTo>
                        <a:pt x="1890" y="172"/>
                      </a:lnTo>
                      <a:lnTo>
                        <a:pt x="1916" y="160"/>
                      </a:lnTo>
                      <a:lnTo>
                        <a:pt x="1922" y="154"/>
                      </a:lnTo>
                      <a:lnTo>
                        <a:pt x="1924" y="152"/>
                      </a:lnTo>
                      <a:lnTo>
                        <a:pt x="1924" y="150"/>
                      </a:lnTo>
                      <a:lnTo>
                        <a:pt x="1924" y="148"/>
                      </a:lnTo>
                      <a:lnTo>
                        <a:pt x="1920" y="148"/>
                      </a:lnTo>
                      <a:lnTo>
                        <a:pt x="1906" y="144"/>
                      </a:lnTo>
                      <a:lnTo>
                        <a:pt x="1884" y="142"/>
                      </a:lnTo>
                      <a:lnTo>
                        <a:pt x="1852" y="140"/>
                      </a:lnTo>
                      <a:lnTo>
                        <a:pt x="1852" y="140"/>
                      </a:lnTo>
                      <a:lnTo>
                        <a:pt x="1812" y="142"/>
                      </a:lnTo>
                      <a:lnTo>
                        <a:pt x="1770" y="146"/>
                      </a:lnTo>
                      <a:lnTo>
                        <a:pt x="1730" y="152"/>
                      </a:lnTo>
                      <a:lnTo>
                        <a:pt x="1694" y="160"/>
                      </a:lnTo>
                      <a:lnTo>
                        <a:pt x="1636" y="172"/>
                      </a:lnTo>
                      <a:lnTo>
                        <a:pt x="1616" y="174"/>
                      </a:lnTo>
                      <a:lnTo>
                        <a:pt x="1610" y="174"/>
                      </a:lnTo>
                      <a:lnTo>
                        <a:pt x="1608" y="174"/>
                      </a:lnTo>
                      <a:lnTo>
                        <a:pt x="1608" y="174"/>
                      </a:lnTo>
                      <a:lnTo>
                        <a:pt x="1604" y="170"/>
                      </a:lnTo>
                      <a:lnTo>
                        <a:pt x="1602" y="168"/>
                      </a:lnTo>
                      <a:lnTo>
                        <a:pt x="1604" y="164"/>
                      </a:lnTo>
                      <a:lnTo>
                        <a:pt x="1606" y="162"/>
                      </a:lnTo>
                      <a:lnTo>
                        <a:pt x="1618" y="156"/>
                      </a:lnTo>
                      <a:lnTo>
                        <a:pt x="1636" y="152"/>
                      </a:lnTo>
                      <a:lnTo>
                        <a:pt x="1686" y="142"/>
                      </a:lnTo>
                      <a:lnTo>
                        <a:pt x="1744" y="134"/>
                      </a:lnTo>
                      <a:lnTo>
                        <a:pt x="1744" y="134"/>
                      </a:lnTo>
                      <a:lnTo>
                        <a:pt x="1772" y="130"/>
                      </a:lnTo>
                      <a:lnTo>
                        <a:pt x="1802" y="130"/>
                      </a:lnTo>
                      <a:lnTo>
                        <a:pt x="1864" y="130"/>
                      </a:lnTo>
                      <a:lnTo>
                        <a:pt x="1926" y="130"/>
                      </a:lnTo>
                      <a:lnTo>
                        <a:pt x="1956" y="128"/>
                      </a:lnTo>
                      <a:lnTo>
                        <a:pt x="1984" y="124"/>
                      </a:lnTo>
                      <a:lnTo>
                        <a:pt x="1984" y="124"/>
                      </a:lnTo>
                      <a:lnTo>
                        <a:pt x="2020" y="114"/>
                      </a:lnTo>
                      <a:lnTo>
                        <a:pt x="2054" y="104"/>
                      </a:lnTo>
                      <a:lnTo>
                        <a:pt x="2066" y="98"/>
                      </a:lnTo>
                      <a:lnTo>
                        <a:pt x="2072" y="92"/>
                      </a:lnTo>
                      <a:lnTo>
                        <a:pt x="2072" y="90"/>
                      </a:lnTo>
                      <a:lnTo>
                        <a:pt x="2070" y="88"/>
                      </a:lnTo>
                      <a:lnTo>
                        <a:pt x="2062" y="84"/>
                      </a:lnTo>
                      <a:lnTo>
                        <a:pt x="2062" y="84"/>
                      </a:lnTo>
                      <a:lnTo>
                        <a:pt x="2034" y="78"/>
                      </a:lnTo>
                      <a:lnTo>
                        <a:pt x="2004" y="72"/>
                      </a:lnTo>
                      <a:lnTo>
                        <a:pt x="1988" y="70"/>
                      </a:lnTo>
                      <a:lnTo>
                        <a:pt x="1970" y="68"/>
                      </a:lnTo>
                      <a:lnTo>
                        <a:pt x="1952" y="70"/>
                      </a:lnTo>
                      <a:lnTo>
                        <a:pt x="1932" y="72"/>
                      </a:lnTo>
                      <a:lnTo>
                        <a:pt x="1932" y="72"/>
                      </a:lnTo>
                      <a:lnTo>
                        <a:pt x="1914" y="76"/>
                      </a:lnTo>
                      <a:lnTo>
                        <a:pt x="1916" y="74"/>
                      </a:lnTo>
                      <a:lnTo>
                        <a:pt x="1922" y="70"/>
                      </a:lnTo>
                      <a:lnTo>
                        <a:pt x="1930" y="64"/>
                      </a:lnTo>
                      <a:lnTo>
                        <a:pt x="1936" y="58"/>
                      </a:lnTo>
                      <a:lnTo>
                        <a:pt x="1938" y="56"/>
                      </a:lnTo>
                      <a:lnTo>
                        <a:pt x="1938" y="52"/>
                      </a:lnTo>
                      <a:lnTo>
                        <a:pt x="1936" y="50"/>
                      </a:lnTo>
                      <a:lnTo>
                        <a:pt x="1932" y="46"/>
                      </a:lnTo>
                      <a:lnTo>
                        <a:pt x="1932" y="46"/>
                      </a:lnTo>
                      <a:lnTo>
                        <a:pt x="1922" y="42"/>
                      </a:lnTo>
                      <a:lnTo>
                        <a:pt x="1912" y="42"/>
                      </a:lnTo>
                      <a:lnTo>
                        <a:pt x="1898" y="42"/>
                      </a:lnTo>
                      <a:lnTo>
                        <a:pt x="1884" y="46"/>
                      </a:lnTo>
                      <a:lnTo>
                        <a:pt x="1866" y="48"/>
                      </a:lnTo>
                      <a:lnTo>
                        <a:pt x="1846" y="50"/>
                      </a:lnTo>
                      <a:lnTo>
                        <a:pt x="1822" y="52"/>
                      </a:lnTo>
                      <a:lnTo>
                        <a:pt x="1794" y="50"/>
                      </a:lnTo>
                      <a:lnTo>
                        <a:pt x="1794" y="50"/>
                      </a:lnTo>
                      <a:lnTo>
                        <a:pt x="1766" y="48"/>
                      </a:lnTo>
                      <a:lnTo>
                        <a:pt x="1744" y="48"/>
                      </a:lnTo>
                      <a:lnTo>
                        <a:pt x="1724" y="52"/>
                      </a:lnTo>
                      <a:lnTo>
                        <a:pt x="1708" y="54"/>
                      </a:lnTo>
                      <a:lnTo>
                        <a:pt x="1678" y="60"/>
                      </a:lnTo>
                      <a:lnTo>
                        <a:pt x="1660" y="60"/>
                      </a:lnTo>
                      <a:lnTo>
                        <a:pt x="1638" y="60"/>
                      </a:lnTo>
                      <a:lnTo>
                        <a:pt x="1638" y="60"/>
                      </a:lnTo>
                      <a:lnTo>
                        <a:pt x="1622" y="58"/>
                      </a:lnTo>
                      <a:lnTo>
                        <a:pt x="1616" y="56"/>
                      </a:lnTo>
                      <a:lnTo>
                        <a:pt x="1618" y="54"/>
                      </a:lnTo>
                      <a:lnTo>
                        <a:pt x="1628" y="52"/>
                      </a:lnTo>
                      <a:lnTo>
                        <a:pt x="1692" y="46"/>
                      </a:lnTo>
                      <a:lnTo>
                        <a:pt x="1692" y="46"/>
                      </a:lnTo>
                      <a:lnTo>
                        <a:pt x="1734" y="44"/>
                      </a:lnTo>
                      <a:lnTo>
                        <a:pt x="1794" y="42"/>
                      </a:lnTo>
                      <a:lnTo>
                        <a:pt x="1852" y="38"/>
                      </a:lnTo>
                      <a:lnTo>
                        <a:pt x="1894" y="34"/>
                      </a:lnTo>
                      <a:lnTo>
                        <a:pt x="1894" y="34"/>
                      </a:lnTo>
                      <a:lnTo>
                        <a:pt x="1900" y="32"/>
                      </a:lnTo>
                      <a:lnTo>
                        <a:pt x="1902" y="32"/>
                      </a:lnTo>
                      <a:lnTo>
                        <a:pt x="1902" y="30"/>
                      </a:lnTo>
                      <a:lnTo>
                        <a:pt x="1898" y="28"/>
                      </a:lnTo>
                      <a:lnTo>
                        <a:pt x="1882" y="24"/>
                      </a:lnTo>
                      <a:lnTo>
                        <a:pt x="1858" y="20"/>
                      </a:lnTo>
                      <a:lnTo>
                        <a:pt x="1798" y="12"/>
                      </a:lnTo>
                      <a:lnTo>
                        <a:pt x="1732" y="6"/>
                      </a:lnTo>
                      <a:lnTo>
                        <a:pt x="1732" y="6"/>
                      </a:lnTo>
                      <a:lnTo>
                        <a:pt x="1686" y="2"/>
                      </a:lnTo>
                      <a:lnTo>
                        <a:pt x="1648" y="0"/>
                      </a:lnTo>
                      <a:lnTo>
                        <a:pt x="1618" y="2"/>
                      </a:lnTo>
                      <a:lnTo>
                        <a:pt x="1594" y="2"/>
                      </a:lnTo>
                      <a:lnTo>
                        <a:pt x="1552" y="6"/>
                      </a:lnTo>
                      <a:lnTo>
                        <a:pt x="1528" y="8"/>
                      </a:lnTo>
                      <a:lnTo>
                        <a:pt x="1504" y="6"/>
                      </a:lnTo>
                      <a:lnTo>
                        <a:pt x="1504" y="6"/>
                      </a:lnTo>
                      <a:lnTo>
                        <a:pt x="1480" y="6"/>
                      </a:lnTo>
                      <a:lnTo>
                        <a:pt x="1466" y="8"/>
                      </a:lnTo>
                      <a:lnTo>
                        <a:pt x="1460" y="10"/>
                      </a:lnTo>
                      <a:lnTo>
                        <a:pt x="1458" y="14"/>
                      </a:lnTo>
                      <a:lnTo>
                        <a:pt x="1458" y="16"/>
                      </a:lnTo>
                      <a:lnTo>
                        <a:pt x="1458" y="18"/>
                      </a:lnTo>
                      <a:lnTo>
                        <a:pt x="1452" y="18"/>
                      </a:lnTo>
                      <a:lnTo>
                        <a:pt x="1442" y="16"/>
                      </a:lnTo>
                      <a:lnTo>
                        <a:pt x="1442" y="16"/>
                      </a:lnTo>
                      <a:lnTo>
                        <a:pt x="1420" y="12"/>
                      </a:lnTo>
                      <a:lnTo>
                        <a:pt x="1410" y="14"/>
                      </a:lnTo>
                      <a:lnTo>
                        <a:pt x="1400" y="16"/>
                      </a:lnTo>
                      <a:lnTo>
                        <a:pt x="1384" y="18"/>
                      </a:lnTo>
                      <a:lnTo>
                        <a:pt x="1384" y="18"/>
                      </a:lnTo>
                      <a:lnTo>
                        <a:pt x="1374" y="18"/>
                      </a:lnTo>
                      <a:lnTo>
                        <a:pt x="1368" y="20"/>
                      </a:lnTo>
                      <a:lnTo>
                        <a:pt x="1366" y="24"/>
                      </a:lnTo>
                      <a:lnTo>
                        <a:pt x="1366" y="28"/>
                      </a:lnTo>
                      <a:lnTo>
                        <a:pt x="1370" y="32"/>
                      </a:lnTo>
                      <a:lnTo>
                        <a:pt x="1378" y="36"/>
                      </a:lnTo>
                      <a:lnTo>
                        <a:pt x="1388" y="40"/>
                      </a:lnTo>
                      <a:lnTo>
                        <a:pt x="1402" y="44"/>
                      </a:lnTo>
                      <a:lnTo>
                        <a:pt x="1402" y="44"/>
                      </a:lnTo>
                      <a:lnTo>
                        <a:pt x="1412" y="46"/>
                      </a:lnTo>
                      <a:lnTo>
                        <a:pt x="1416" y="46"/>
                      </a:lnTo>
                      <a:lnTo>
                        <a:pt x="1412" y="48"/>
                      </a:lnTo>
                      <a:lnTo>
                        <a:pt x="1406" y="50"/>
                      </a:lnTo>
                      <a:lnTo>
                        <a:pt x="1386" y="52"/>
                      </a:lnTo>
                      <a:lnTo>
                        <a:pt x="1378" y="54"/>
                      </a:lnTo>
                      <a:lnTo>
                        <a:pt x="1372" y="56"/>
                      </a:lnTo>
                      <a:lnTo>
                        <a:pt x="1372" y="56"/>
                      </a:lnTo>
                      <a:lnTo>
                        <a:pt x="1356" y="62"/>
                      </a:lnTo>
                      <a:lnTo>
                        <a:pt x="1332" y="64"/>
                      </a:lnTo>
                      <a:lnTo>
                        <a:pt x="1318" y="66"/>
                      </a:lnTo>
                      <a:lnTo>
                        <a:pt x="1304" y="64"/>
                      </a:lnTo>
                      <a:lnTo>
                        <a:pt x="1290" y="62"/>
                      </a:lnTo>
                      <a:lnTo>
                        <a:pt x="1278" y="56"/>
                      </a:lnTo>
                      <a:lnTo>
                        <a:pt x="1278" y="56"/>
                      </a:lnTo>
                      <a:lnTo>
                        <a:pt x="1254" y="46"/>
                      </a:lnTo>
                      <a:lnTo>
                        <a:pt x="1242" y="42"/>
                      </a:lnTo>
                      <a:lnTo>
                        <a:pt x="1228" y="38"/>
                      </a:lnTo>
                      <a:lnTo>
                        <a:pt x="1212" y="36"/>
                      </a:lnTo>
                      <a:lnTo>
                        <a:pt x="1194" y="34"/>
                      </a:lnTo>
                      <a:lnTo>
                        <a:pt x="1176" y="36"/>
                      </a:lnTo>
                      <a:lnTo>
                        <a:pt x="1154" y="38"/>
                      </a:lnTo>
                      <a:lnTo>
                        <a:pt x="1154" y="38"/>
                      </a:lnTo>
                      <a:lnTo>
                        <a:pt x="1114" y="44"/>
                      </a:lnTo>
                      <a:lnTo>
                        <a:pt x="1078" y="48"/>
                      </a:lnTo>
                      <a:lnTo>
                        <a:pt x="1064" y="50"/>
                      </a:lnTo>
                      <a:lnTo>
                        <a:pt x="1054" y="54"/>
                      </a:lnTo>
                      <a:lnTo>
                        <a:pt x="1048" y="56"/>
                      </a:lnTo>
                      <a:lnTo>
                        <a:pt x="1048" y="58"/>
                      </a:lnTo>
                      <a:lnTo>
                        <a:pt x="1048" y="60"/>
                      </a:lnTo>
                      <a:lnTo>
                        <a:pt x="1048" y="60"/>
                      </a:lnTo>
                      <a:lnTo>
                        <a:pt x="1054" y="64"/>
                      </a:lnTo>
                      <a:lnTo>
                        <a:pt x="1062" y="66"/>
                      </a:lnTo>
                      <a:lnTo>
                        <a:pt x="1092" y="68"/>
                      </a:lnTo>
                      <a:lnTo>
                        <a:pt x="1128" y="66"/>
                      </a:lnTo>
                      <a:lnTo>
                        <a:pt x="1170" y="66"/>
                      </a:lnTo>
                      <a:lnTo>
                        <a:pt x="1170" y="66"/>
                      </a:lnTo>
                      <a:lnTo>
                        <a:pt x="1208" y="68"/>
                      </a:lnTo>
                      <a:lnTo>
                        <a:pt x="1246" y="72"/>
                      </a:lnTo>
                      <a:lnTo>
                        <a:pt x="1280" y="76"/>
                      </a:lnTo>
                      <a:lnTo>
                        <a:pt x="1314" y="82"/>
                      </a:lnTo>
                      <a:lnTo>
                        <a:pt x="1314" y="82"/>
                      </a:lnTo>
                      <a:lnTo>
                        <a:pt x="1326" y="86"/>
                      </a:lnTo>
                      <a:lnTo>
                        <a:pt x="1332" y="88"/>
                      </a:lnTo>
                      <a:lnTo>
                        <a:pt x="1332" y="90"/>
                      </a:lnTo>
                      <a:lnTo>
                        <a:pt x="1332" y="90"/>
                      </a:lnTo>
                      <a:lnTo>
                        <a:pt x="1326" y="92"/>
                      </a:lnTo>
                      <a:lnTo>
                        <a:pt x="1308" y="92"/>
                      </a:lnTo>
                      <a:lnTo>
                        <a:pt x="1294" y="90"/>
                      </a:lnTo>
                      <a:lnTo>
                        <a:pt x="1282" y="88"/>
                      </a:lnTo>
                      <a:lnTo>
                        <a:pt x="1282" y="88"/>
                      </a:lnTo>
                      <a:lnTo>
                        <a:pt x="1268" y="84"/>
                      </a:lnTo>
                      <a:lnTo>
                        <a:pt x="1252" y="82"/>
                      </a:lnTo>
                      <a:lnTo>
                        <a:pt x="1214" y="78"/>
                      </a:lnTo>
                      <a:lnTo>
                        <a:pt x="1110" y="74"/>
                      </a:lnTo>
                      <a:lnTo>
                        <a:pt x="1110" y="74"/>
                      </a:lnTo>
                      <a:lnTo>
                        <a:pt x="1092" y="76"/>
                      </a:lnTo>
                      <a:lnTo>
                        <a:pt x="1090" y="76"/>
                      </a:lnTo>
                      <a:lnTo>
                        <a:pt x="1092" y="78"/>
                      </a:lnTo>
                      <a:lnTo>
                        <a:pt x="1106" y="84"/>
                      </a:lnTo>
                      <a:lnTo>
                        <a:pt x="1126" y="92"/>
                      </a:lnTo>
                      <a:lnTo>
                        <a:pt x="1148" y="100"/>
                      </a:lnTo>
                      <a:lnTo>
                        <a:pt x="1164" y="108"/>
                      </a:lnTo>
                      <a:lnTo>
                        <a:pt x="1168" y="110"/>
                      </a:lnTo>
                      <a:lnTo>
                        <a:pt x="1168" y="114"/>
                      </a:lnTo>
                      <a:lnTo>
                        <a:pt x="1164" y="116"/>
                      </a:lnTo>
                      <a:lnTo>
                        <a:pt x="1154" y="116"/>
                      </a:lnTo>
                      <a:lnTo>
                        <a:pt x="1154" y="116"/>
                      </a:lnTo>
                      <a:lnTo>
                        <a:pt x="1146" y="118"/>
                      </a:lnTo>
                      <a:lnTo>
                        <a:pt x="1142" y="120"/>
                      </a:lnTo>
                      <a:lnTo>
                        <a:pt x="1138" y="122"/>
                      </a:lnTo>
                      <a:lnTo>
                        <a:pt x="1138" y="126"/>
                      </a:lnTo>
                      <a:lnTo>
                        <a:pt x="1136" y="132"/>
                      </a:lnTo>
                      <a:lnTo>
                        <a:pt x="1138" y="140"/>
                      </a:lnTo>
                      <a:lnTo>
                        <a:pt x="1142" y="148"/>
                      </a:lnTo>
                      <a:lnTo>
                        <a:pt x="1142" y="156"/>
                      </a:lnTo>
                      <a:lnTo>
                        <a:pt x="1142" y="158"/>
                      </a:lnTo>
                      <a:lnTo>
                        <a:pt x="1140" y="160"/>
                      </a:lnTo>
                      <a:lnTo>
                        <a:pt x="1136" y="162"/>
                      </a:lnTo>
                      <a:lnTo>
                        <a:pt x="1132" y="164"/>
                      </a:lnTo>
                      <a:lnTo>
                        <a:pt x="1132" y="164"/>
                      </a:lnTo>
                      <a:lnTo>
                        <a:pt x="1122" y="164"/>
                      </a:lnTo>
                      <a:lnTo>
                        <a:pt x="1114" y="162"/>
                      </a:lnTo>
                      <a:lnTo>
                        <a:pt x="1108" y="158"/>
                      </a:lnTo>
                      <a:lnTo>
                        <a:pt x="1102" y="152"/>
                      </a:lnTo>
                      <a:lnTo>
                        <a:pt x="1094" y="146"/>
                      </a:lnTo>
                      <a:lnTo>
                        <a:pt x="1084" y="142"/>
                      </a:lnTo>
                      <a:lnTo>
                        <a:pt x="1070" y="136"/>
                      </a:lnTo>
                      <a:lnTo>
                        <a:pt x="1052" y="132"/>
                      </a:lnTo>
                      <a:lnTo>
                        <a:pt x="1052" y="132"/>
                      </a:lnTo>
                      <a:lnTo>
                        <a:pt x="1034" y="128"/>
                      </a:lnTo>
                      <a:lnTo>
                        <a:pt x="1016" y="124"/>
                      </a:lnTo>
                      <a:lnTo>
                        <a:pt x="986" y="114"/>
                      </a:lnTo>
                      <a:lnTo>
                        <a:pt x="954" y="104"/>
                      </a:lnTo>
                      <a:lnTo>
                        <a:pt x="936" y="100"/>
                      </a:lnTo>
                      <a:lnTo>
                        <a:pt x="916" y="98"/>
                      </a:lnTo>
                      <a:lnTo>
                        <a:pt x="916" y="98"/>
                      </a:lnTo>
                      <a:lnTo>
                        <a:pt x="896" y="98"/>
                      </a:lnTo>
                      <a:lnTo>
                        <a:pt x="884" y="100"/>
                      </a:lnTo>
                      <a:lnTo>
                        <a:pt x="876" y="102"/>
                      </a:lnTo>
                      <a:lnTo>
                        <a:pt x="874" y="104"/>
                      </a:lnTo>
                      <a:lnTo>
                        <a:pt x="874" y="106"/>
                      </a:lnTo>
                      <a:lnTo>
                        <a:pt x="876" y="112"/>
                      </a:lnTo>
                      <a:lnTo>
                        <a:pt x="884" y="118"/>
                      </a:lnTo>
                      <a:lnTo>
                        <a:pt x="914" y="138"/>
                      </a:lnTo>
                      <a:lnTo>
                        <a:pt x="914" y="138"/>
                      </a:lnTo>
                      <a:lnTo>
                        <a:pt x="926" y="146"/>
                      </a:lnTo>
                      <a:lnTo>
                        <a:pt x="928" y="148"/>
                      </a:lnTo>
                      <a:lnTo>
                        <a:pt x="928" y="150"/>
                      </a:lnTo>
                      <a:lnTo>
                        <a:pt x="922" y="150"/>
                      </a:lnTo>
                      <a:lnTo>
                        <a:pt x="912" y="148"/>
                      </a:lnTo>
                      <a:lnTo>
                        <a:pt x="900" y="148"/>
                      </a:lnTo>
                      <a:lnTo>
                        <a:pt x="888" y="148"/>
                      </a:lnTo>
                      <a:lnTo>
                        <a:pt x="884" y="148"/>
                      </a:lnTo>
                      <a:lnTo>
                        <a:pt x="882" y="150"/>
                      </a:lnTo>
                      <a:lnTo>
                        <a:pt x="882" y="154"/>
                      </a:lnTo>
                      <a:lnTo>
                        <a:pt x="884" y="158"/>
                      </a:lnTo>
                      <a:lnTo>
                        <a:pt x="884" y="158"/>
                      </a:lnTo>
                      <a:lnTo>
                        <a:pt x="886" y="160"/>
                      </a:lnTo>
                      <a:lnTo>
                        <a:pt x="886" y="162"/>
                      </a:lnTo>
                      <a:lnTo>
                        <a:pt x="878" y="160"/>
                      </a:lnTo>
                      <a:lnTo>
                        <a:pt x="866" y="156"/>
                      </a:lnTo>
                      <a:lnTo>
                        <a:pt x="850" y="150"/>
                      </a:lnTo>
                      <a:lnTo>
                        <a:pt x="834" y="148"/>
                      </a:lnTo>
                      <a:lnTo>
                        <a:pt x="824" y="148"/>
                      </a:lnTo>
                      <a:lnTo>
                        <a:pt x="814" y="148"/>
                      </a:lnTo>
                      <a:lnTo>
                        <a:pt x="806" y="152"/>
                      </a:lnTo>
                      <a:lnTo>
                        <a:pt x="796" y="156"/>
                      </a:lnTo>
                      <a:lnTo>
                        <a:pt x="788" y="164"/>
                      </a:lnTo>
                      <a:lnTo>
                        <a:pt x="782" y="172"/>
                      </a:lnTo>
                      <a:lnTo>
                        <a:pt x="782" y="172"/>
                      </a:lnTo>
                      <a:lnTo>
                        <a:pt x="770" y="190"/>
                      </a:lnTo>
                      <a:lnTo>
                        <a:pt x="772" y="180"/>
                      </a:lnTo>
                      <a:lnTo>
                        <a:pt x="776" y="168"/>
                      </a:lnTo>
                      <a:lnTo>
                        <a:pt x="776" y="154"/>
                      </a:lnTo>
                      <a:lnTo>
                        <a:pt x="774" y="138"/>
                      </a:lnTo>
                      <a:lnTo>
                        <a:pt x="772" y="132"/>
                      </a:lnTo>
                      <a:lnTo>
                        <a:pt x="766" y="124"/>
                      </a:lnTo>
                      <a:lnTo>
                        <a:pt x="766" y="124"/>
                      </a:lnTo>
                      <a:lnTo>
                        <a:pt x="756" y="114"/>
                      </a:lnTo>
                      <a:lnTo>
                        <a:pt x="746" y="108"/>
                      </a:lnTo>
                      <a:lnTo>
                        <a:pt x="732" y="108"/>
                      </a:lnTo>
                      <a:lnTo>
                        <a:pt x="716" y="110"/>
                      </a:lnTo>
                      <a:lnTo>
                        <a:pt x="672" y="120"/>
                      </a:lnTo>
                      <a:lnTo>
                        <a:pt x="640" y="126"/>
                      </a:lnTo>
                      <a:lnTo>
                        <a:pt x="598" y="130"/>
                      </a:lnTo>
                      <a:lnTo>
                        <a:pt x="598" y="130"/>
                      </a:lnTo>
                      <a:lnTo>
                        <a:pt x="558" y="136"/>
                      </a:lnTo>
                      <a:lnTo>
                        <a:pt x="526" y="140"/>
                      </a:lnTo>
                      <a:lnTo>
                        <a:pt x="502" y="146"/>
                      </a:lnTo>
                      <a:lnTo>
                        <a:pt x="484" y="152"/>
                      </a:lnTo>
                      <a:lnTo>
                        <a:pt x="472" y="156"/>
                      </a:lnTo>
                      <a:lnTo>
                        <a:pt x="466" y="164"/>
                      </a:lnTo>
                      <a:lnTo>
                        <a:pt x="466" y="166"/>
                      </a:lnTo>
                      <a:lnTo>
                        <a:pt x="466" y="170"/>
                      </a:lnTo>
                      <a:lnTo>
                        <a:pt x="470" y="176"/>
                      </a:lnTo>
                      <a:lnTo>
                        <a:pt x="470" y="176"/>
                      </a:lnTo>
                      <a:close/>
                    </a:path>
                  </a:pathLst>
                </a:custGeom>
                <a:grpFill/>
                <a:ln w="6350">
                  <a:solidFill>
                    <a:srgbClr val="121628"/>
                  </a:solidFill>
                  <a:round/>
                  <a:headEnd/>
                  <a:tailEnd/>
                </a:ln>
              </p:spPr>
              <p:txBody>
                <a:bodyPr/>
                <a:lstStyle/>
                <a:p>
                  <a:endParaRPr lang="da-DK" b="1"/>
                </a:p>
              </p:txBody>
            </p:sp>
          </p:grpSp>
          <p:sp>
            <p:nvSpPr>
              <p:cNvPr id="115" name="Freeform 6134">
                <a:extLst>
                  <a:ext uri="{FF2B5EF4-FFF2-40B4-BE49-F238E27FC236}">
                    <a16:creationId xmlns:a16="http://schemas.microsoft.com/office/drawing/2014/main" id="{BF42E245-CB7D-4DB4-8B0B-D3E2429F6BBD}"/>
                  </a:ext>
                </a:extLst>
              </p:cNvPr>
              <p:cNvSpPr>
                <a:spLocks/>
              </p:cNvSpPr>
              <p:nvPr/>
            </p:nvSpPr>
            <p:spPr bwMode="auto">
              <a:xfrm>
                <a:off x="3549194" y="3600446"/>
                <a:ext cx="3809" cy="5078"/>
              </a:xfrm>
              <a:custGeom>
                <a:avLst/>
                <a:gdLst/>
                <a:ahLst/>
                <a:cxnLst>
                  <a:cxn ang="0">
                    <a:pos x="2" y="8"/>
                  </a:cxn>
                  <a:cxn ang="0">
                    <a:pos x="2" y="8"/>
                  </a:cxn>
                  <a:cxn ang="0">
                    <a:pos x="4" y="8"/>
                  </a:cxn>
                  <a:cxn ang="0">
                    <a:pos x="6" y="4"/>
                  </a:cxn>
                  <a:cxn ang="0">
                    <a:pos x="6" y="2"/>
                  </a:cxn>
                  <a:cxn ang="0">
                    <a:pos x="6" y="0"/>
                  </a:cxn>
                  <a:cxn ang="0">
                    <a:pos x="6" y="0"/>
                  </a:cxn>
                  <a:cxn ang="0">
                    <a:pos x="4" y="2"/>
                  </a:cxn>
                  <a:cxn ang="0">
                    <a:pos x="2" y="4"/>
                  </a:cxn>
                  <a:cxn ang="0">
                    <a:pos x="0" y="6"/>
                  </a:cxn>
                  <a:cxn ang="0">
                    <a:pos x="2" y="8"/>
                  </a:cxn>
                  <a:cxn ang="0">
                    <a:pos x="2" y="8"/>
                  </a:cxn>
                </a:cxnLst>
                <a:rect l="0" t="0" r="r" b="b"/>
                <a:pathLst>
                  <a:path w="6" h="8">
                    <a:moveTo>
                      <a:pt x="2" y="8"/>
                    </a:moveTo>
                    <a:lnTo>
                      <a:pt x="2" y="8"/>
                    </a:lnTo>
                    <a:lnTo>
                      <a:pt x="4" y="8"/>
                    </a:lnTo>
                    <a:lnTo>
                      <a:pt x="6" y="4"/>
                    </a:lnTo>
                    <a:lnTo>
                      <a:pt x="6" y="2"/>
                    </a:lnTo>
                    <a:lnTo>
                      <a:pt x="6" y="0"/>
                    </a:lnTo>
                    <a:lnTo>
                      <a:pt x="6" y="0"/>
                    </a:lnTo>
                    <a:lnTo>
                      <a:pt x="4" y="2"/>
                    </a:lnTo>
                    <a:lnTo>
                      <a:pt x="2" y="4"/>
                    </a:lnTo>
                    <a:lnTo>
                      <a:pt x="0" y="6"/>
                    </a:lnTo>
                    <a:lnTo>
                      <a:pt x="2" y="8"/>
                    </a:lnTo>
                    <a:lnTo>
                      <a:pt x="2" y="8"/>
                    </a:lnTo>
                    <a:close/>
                  </a:path>
                </a:pathLst>
              </a:custGeom>
              <a:grpFill/>
              <a:ln w="6350">
                <a:solidFill>
                  <a:srgbClr val="121628"/>
                </a:solidFill>
                <a:round/>
                <a:headEnd/>
                <a:tailEnd/>
              </a:ln>
            </p:spPr>
            <p:txBody>
              <a:bodyPr/>
              <a:lstStyle/>
              <a:p>
                <a:endParaRPr lang="da-DK" b="1"/>
              </a:p>
            </p:txBody>
          </p:sp>
          <p:sp>
            <p:nvSpPr>
              <p:cNvPr id="116" name="Freeform 6135">
                <a:extLst>
                  <a:ext uri="{FF2B5EF4-FFF2-40B4-BE49-F238E27FC236}">
                    <a16:creationId xmlns:a16="http://schemas.microsoft.com/office/drawing/2014/main" id="{8E967489-2779-4454-AB8D-E3F868F7FA2D}"/>
                  </a:ext>
                </a:extLst>
              </p:cNvPr>
              <p:cNvSpPr>
                <a:spLocks/>
              </p:cNvSpPr>
              <p:nvPr/>
            </p:nvSpPr>
            <p:spPr bwMode="auto">
              <a:xfrm>
                <a:off x="3554423" y="3592171"/>
                <a:ext cx="1587" cy="1586"/>
              </a:xfrm>
              <a:custGeom>
                <a:avLst/>
                <a:gdLst/>
                <a:ahLst/>
                <a:cxnLst>
                  <a:cxn ang="0">
                    <a:pos x="0" y="4"/>
                  </a:cxn>
                  <a:cxn ang="0">
                    <a:pos x="0" y="4"/>
                  </a:cxn>
                  <a:cxn ang="0">
                    <a:pos x="2" y="4"/>
                  </a:cxn>
                  <a:cxn ang="0">
                    <a:pos x="4" y="2"/>
                  </a:cxn>
                  <a:cxn ang="0">
                    <a:pos x="4" y="0"/>
                  </a:cxn>
                  <a:cxn ang="0">
                    <a:pos x="4" y="0"/>
                  </a:cxn>
                  <a:cxn ang="0">
                    <a:pos x="2" y="0"/>
                  </a:cxn>
                  <a:cxn ang="0">
                    <a:pos x="0" y="0"/>
                  </a:cxn>
                  <a:cxn ang="0">
                    <a:pos x="0" y="2"/>
                  </a:cxn>
                  <a:cxn ang="0">
                    <a:pos x="0" y="4"/>
                  </a:cxn>
                  <a:cxn ang="0">
                    <a:pos x="0" y="4"/>
                  </a:cxn>
                </a:cxnLst>
                <a:rect l="0" t="0" r="r" b="b"/>
                <a:pathLst>
                  <a:path w="4" h="4">
                    <a:moveTo>
                      <a:pt x="0" y="4"/>
                    </a:moveTo>
                    <a:lnTo>
                      <a:pt x="0" y="4"/>
                    </a:lnTo>
                    <a:lnTo>
                      <a:pt x="2" y="4"/>
                    </a:lnTo>
                    <a:lnTo>
                      <a:pt x="4" y="2"/>
                    </a:lnTo>
                    <a:lnTo>
                      <a:pt x="4" y="0"/>
                    </a:lnTo>
                    <a:lnTo>
                      <a:pt x="4" y="0"/>
                    </a:lnTo>
                    <a:lnTo>
                      <a:pt x="2" y="0"/>
                    </a:lnTo>
                    <a:lnTo>
                      <a:pt x="0" y="0"/>
                    </a:lnTo>
                    <a:lnTo>
                      <a:pt x="0" y="2"/>
                    </a:lnTo>
                    <a:lnTo>
                      <a:pt x="0" y="4"/>
                    </a:lnTo>
                    <a:lnTo>
                      <a:pt x="0" y="4"/>
                    </a:lnTo>
                    <a:close/>
                  </a:path>
                </a:pathLst>
              </a:custGeom>
              <a:grpFill/>
              <a:ln w="6350">
                <a:solidFill>
                  <a:srgbClr val="121628"/>
                </a:solidFill>
                <a:round/>
                <a:headEnd/>
                <a:tailEnd/>
              </a:ln>
            </p:spPr>
            <p:txBody>
              <a:bodyPr/>
              <a:lstStyle/>
              <a:p>
                <a:endParaRPr lang="da-DK" b="1"/>
              </a:p>
            </p:txBody>
          </p:sp>
          <p:sp>
            <p:nvSpPr>
              <p:cNvPr id="117" name="Freeform 6136">
                <a:extLst>
                  <a:ext uri="{FF2B5EF4-FFF2-40B4-BE49-F238E27FC236}">
                    <a16:creationId xmlns:a16="http://schemas.microsoft.com/office/drawing/2014/main" id="{C7D11B08-B7B8-44AB-9F70-15578B025386}"/>
                  </a:ext>
                </a:extLst>
              </p:cNvPr>
              <p:cNvSpPr>
                <a:spLocks/>
              </p:cNvSpPr>
              <p:nvPr/>
            </p:nvSpPr>
            <p:spPr bwMode="auto">
              <a:xfrm>
                <a:off x="3542704" y="3591559"/>
                <a:ext cx="3809" cy="5078"/>
              </a:xfrm>
              <a:custGeom>
                <a:avLst/>
                <a:gdLst/>
                <a:ahLst/>
                <a:cxnLst>
                  <a:cxn ang="0">
                    <a:pos x="6" y="2"/>
                  </a:cxn>
                  <a:cxn ang="0">
                    <a:pos x="6" y="2"/>
                  </a:cxn>
                  <a:cxn ang="0">
                    <a:pos x="4" y="0"/>
                  </a:cxn>
                  <a:cxn ang="0">
                    <a:pos x="0" y="2"/>
                  </a:cxn>
                  <a:cxn ang="0">
                    <a:pos x="0" y="6"/>
                  </a:cxn>
                  <a:cxn ang="0">
                    <a:pos x="0" y="8"/>
                  </a:cxn>
                  <a:cxn ang="0">
                    <a:pos x="0" y="8"/>
                  </a:cxn>
                  <a:cxn ang="0">
                    <a:pos x="4" y="6"/>
                  </a:cxn>
                  <a:cxn ang="0">
                    <a:pos x="6" y="4"/>
                  </a:cxn>
                  <a:cxn ang="0">
                    <a:pos x="6" y="2"/>
                  </a:cxn>
                  <a:cxn ang="0">
                    <a:pos x="6" y="2"/>
                  </a:cxn>
                </a:cxnLst>
                <a:rect l="0" t="0" r="r" b="b"/>
                <a:pathLst>
                  <a:path w="6" h="8">
                    <a:moveTo>
                      <a:pt x="6" y="2"/>
                    </a:moveTo>
                    <a:lnTo>
                      <a:pt x="6" y="2"/>
                    </a:lnTo>
                    <a:lnTo>
                      <a:pt x="4" y="0"/>
                    </a:lnTo>
                    <a:lnTo>
                      <a:pt x="0" y="2"/>
                    </a:lnTo>
                    <a:lnTo>
                      <a:pt x="0" y="6"/>
                    </a:lnTo>
                    <a:lnTo>
                      <a:pt x="0" y="8"/>
                    </a:lnTo>
                    <a:lnTo>
                      <a:pt x="0" y="8"/>
                    </a:lnTo>
                    <a:lnTo>
                      <a:pt x="4" y="6"/>
                    </a:lnTo>
                    <a:lnTo>
                      <a:pt x="6" y="4"/>
                    </a:lnTo>
                    <a:lnTo>
                      <a:pt x="6" y="2"/>
                    </a:lnTo>
                    <a:lnTo>
                      <a:pt x="6" y="2"/>
                    </a:lnTo>
                    <a:close/>
                  </a:path>
                </a:pathLst>
              </a:custGeom>
              <a:grpFill/>
              <a:ln w="6350">
                <a:solidFill>
                  <a:srgbClr val="121628"/>
                </a:solidFill>
                <a:round/>
                <a:headEnd/>
                <a:tailEnd/>
              </a:ln>
            </p:spPr>
            <p:txBody>
              <a:bodyPr/>
              <a:lstStyle/>
              <a:p>
                <a:endParaRPr lang="da-DK" b="1"/>
              </a:p>
            </p:txBody>
          </p:sp>
          <p:sp>
            <p:nvSpPr>
              <p:cNvPr id="118" name="Freeform 6138">
                <a:extLst>
                  <a:ext uri="{FF2B5EF4-FFF2-40B4-BE49-F238E27FC236}">
                    <a16:creationId xmlns:a16="http://schemas.microsoft.com/office/drawing/2014/main" id="{7E3C7454-0DDD-4131-A88E-26F96CE01EA5}"/>
                  </a:ext>
                </a:extLst>
              </p:cNvPr>
              <p:cNvSpPr>
                <a:spLocks/>
              </p:cNvSpPr>
              <p:nvPr/>
            </p:nvSpPr>
            <p:spPr bwMode="auto">
              <a:xfrm>
                <a:off x="3544121" y="3604181"/>
                <a:ext cx="2539" cy="3809"/>
              </a:xfrm>
              <a:custGeom>
                <a:avLst/>
                <a:gdLst/>
                <a:ahLst/>
                <a:cxnLst>
                  <a:cxn ang="0">
                    <a:pos x="2" y="0"/>
                  </a:cxn>
                  <a:cxn ang="0">
                    <a:pos x="2" y="0"/>
                  </a:cxn>
                  <a:cxn ang="0">
                    <a:pos x="0" y="0"/>
                  </a:cxn>
                  <a:cxn ang="0">
                    <a:pos x="0" y="2"/>
                  </a:cxn>
                  <a:cxn ang="0">
                    <a:pos x="0" y="4"/>
                  </a:cxn>
                  <a:cxn ang="0">
                    <a:pos x="2" y="6"/>
                  </a:cxn>
                  <a:cxn ang="0">
                    <a:pos x="2" y="6"/>
                  </a:cxn>
                  <a:cxn ang="0">
                    <a:pos x="4" y="6"/>
                  </a:cxn>
                  <a:cxn ang="0">
                    <a:pos x="4" y="4"/>
                  </a:cxn>
                  <a:cxn ang="0">
                    <a:pos x="4" y="2"/>
                  </a:cxn>
                  <a:cxn ang="0">
                    <a:pos x="2" y="0"/>
                  </a:cxn>
                  <a:cxn ang="0">
                    <a:pos x="2" y="0"/>
                  </a:cxn>
                </a:cxnLst>
                <a:rect l="0" t="0" r="r" b="b"/>
                <a:pathLst>
                  <a:path w="4" h="6">
                    <a:moveTo>
                      <a:pt x="2" y="0"/>
                    </a:moveTo>
                    <a:lnTo>
                      <a:pt x="2" y="0"/>
                    </a:lnTo>
                    <a:lnTo>
                      <a:pt x="0" y="0"/>
                    </a:lnTo>
                    <a:lnTo>
                      <a:pt x="0" y="2"/>
                    </a:lnTo>
                    <a:lnTo>
                      <a:pt x="0" y="4"/>
                    </a:lnTo>
                    <a:lnTo>
                      <a:pt x="2" y="6"/>
                    </a:lnTo>
                    <a:lnTo>
                      <a:pt x="2" y="6"/>
                    </a:lnTo>
                    <a:lnTo>
                      <a:pt x="4" y="6"/>
                    </a:lnTo>
                    <a:lnTo>
                      <a:pt x="4" y="4"/>
                    </a:lnTo>
                    <a:lnTo>
                      <a:pt x="4" y="2"/>
                    </a:lnTo>
                    <a:lnTo>
                      <a:pt x="2" y="0"/>
                    </a:lnTo>
                    <a:lnTo>
                      <a:pt x="2" y="0"/>
                    </a:lnTo>
                    <a:close/>
                  </a:path>
                </a:pathLst>
              </a:custGeom>
              <a:grpFill/>
              <a:ln w="6350">
                <a:solidFill>
                  <a:srgbClr val="121628"/>
                </a:solidFill>
                <a:round/>
                <a:headEnd/>
                <a:tailEnd/>
              </a:ln>
            </p:spPr>
            <p:txBody>
              <a:bodyPr/>
              <a:lstStyle/>
              <a:p>
                <a:endParaRPr lang="da-DK" b="1"/>
              </a:p>
            </p:txBody>
          </p:sp>
          <p:sp>
            <p:nvSpPr>
              <p:cNvPr id="119" name="Freeform 6144">
                <a:extLst>
                  <a:ext uri="{FF2B5EF4-FFF2-40B4-BE49-F238E27FC236}">
                    <a16:creationId xmlns:a16="http://schemas.microsoft.com/office/drawing/2014/main" id="{EB42FD18-269E-427B-A44B-CA929D6502CB}"/>
                  </a:ext>
                </a:extLst>
              </p:cNvPr>
              <p:cNvSpPr>
                <a:spLocks/>
              </p:cNvSpPr>
              <p:nvPr/>
            </p:nvSpPr>
            <p:spPr bwMode="auto">
              <a:xfrm>
                <a:off x="3540105" y="3582584"/>
                <a:ext cx="5081" cy="3809"/>
              </a:xfrm>
              <a:custGeom>
                <a:avLst/>
                <a:gdLst/>
                <a:ahLst/>
                <a:cxnLst>
                  <a:cxn ang="0">
                    <a:pos x="8" y="2"/>
                  </a:cxn>
                  <a:cxn ang="0">
                    <a:pos x="8" y="2"/>
                  </a:cxn>
                  <a:cxn ang="0">
                    <a:pos x="8" y="0"/>
                  </a:cxn>
                  <a:cxn ang="0">
                    <a:pos x="6" y="0"/>
                  </a:cxn>
                  <a:cxn ang="0">
                    <a:pos x="4" y="0"/>
                  </a:cxn>
                  <a:cxn ang="0">
                    <a:pos x="0" y="2"/>
                  </a:cxn>
                  <a:cxn ang="0">
                    <a:pos x="0" y="4"/>
                  </a:cxn>
                  <a:cxn ang="0">
                    <a:pos x="0" y="6"/>
                  </a:cxn>
                  <a:cxn ang="0">
                    <a:pos x="0" y="6"/>
                  </a:cxn>
                  <a:cxn ang="0">
                    <a:pos x="4" y="6"/>
                  </a:cxn>
                  <a:cxn ang="0">
                    <a:pos x="8" y="2"/>
                  </a:cxn>
                  <a:cxn ang="0">
                    <a:pos x="8" y="2"/>
                  </a:cxn>
                </a:cxnLst>
                <a:rect l="0" t="0" r="r" b="b"/>
                <a:pathLst>
                  <a:path w="8" h="6">
                    <a:moveTo>
                      <a:pt x="8" y="2"/>
                    </a:moveTo>
                    <a:lnTo>
                      <a:pt x="8" y="2"/>
                    </a:lnTo>
                    <a:lnTo>
                      <a:pt x="8" y="0"/>
                    </a:lnTo>
                    <a:lnTo>
                      <a:pt x="6" y="0"/>
                    </a:lnTo>
                    <a:lnTo>
                      <a:pt x="4" y="0"/>
                    </a:lnTo>
                    <a:lnTo>
                      <a:pt x="0" y="2"/>
                    </a:lnTo>
                    <a:lnTo>
                      <a:pt x="0" y="4"/>
                    </a:lnTo>
                    <a:lnTo>
                      <a:pt x="0" y="6"/>
                    </a:lnTo>
                    <a:lnTo>
                      <a:pt x="0" y="6"/>
                    </a:lnTo>
                    <a:lnTo>
                      <a:pt x="4" y="6"/>
                    </a:lnTo>
                    <a:lnTo>
                      <a:pt x="8" y="2"/>
                    </a:lnTo>
                    <a:lnTo>
                      <a:pt x="8" y="2"/>
                    </a:lnTo>
                    <a:close/>
                  </a:path>
                </a:pathLst>
              </a:custGeom>
              <a:grpFill/>
              <a:ln w="6350">
                <a:solidFill>
                  <a:srgbClr val="121628"/>
                </a:solidFill>
                <a:round/>
                <a:headEnd/>
                <a:tailEnd/>
              </a:ln>
            </p:spPr>
            <p:txBody>
              <a:bodyPr/>
              <a:lstStyle/>
              <a:p>
                <a:endParaRPr lang="da-DK" b="1"/>
              </a:p>
            </p:txBody>
          </p:sp>
          <p:sp>
            <p:nvSpPr>
              <p:cNvPr id="120" name="Freeform 6149">
                <a:extLst>
                  <a:ext uri="{FF2B5EF4-FFF2-40B4-BE49-F238E27FC236}">
                    <a16:creationId xmlns:a16="http://schemas.microsoft.com/office/drawing/2014/main" id="{164EBF29-9269-4C3B-ACAF-DBEC40DE987E}"/>
                  </a:ext>
                </a:extLst>
              </p:cNvPr>
              <p:cNvSpPr>
                <a:spLocks/>
              </p:cNvSpPr>
              <p:nvPr/>
            </p:nvSpPr>
            <p:spPr bwMode="auto">
              <a:xfrm>
                <a:off x="3533726" y="3592044"/>
                <a:ext cx="3175" cy="1586"/>
              </a:xfrm>
              <a:custGeom>
                <a:avLst/>
                <a:gdLst/>
                <a:ahLst/>
                <a:cxnLst>
                  <a:cxn ang="0">
                    <a:pos x="0" y="4"/>
                  </a:cxn>
                  <a:cxn ang="0">
                    <a:pos x="0" y="4"/>
                  </a:cxn>
                  <a:cxn ang="0">
                    <a:pos x="2" y="4"/>
                  </a:cxn>
                  <a:cxn ang="0">
                    <a:pos x="6" y="2"/>
                  </a:cxn>
                  <a:cxn ang="0">
                    <a:pos x="6" y="2"/>
                  </a:cxn>
                  <a:cxn ang="0">
                    <a:pos x="6" y="0"/>
                  </a:cxn>
                  <a:cxn ang="0">
                    <a:pos x="2" y="2"/>
                  </a:cxn>
                  <a:cxn ang="0">
                    <a:pos x="0" y="2"/>
                  </a:cxn>
                  <a:cxn ang="0">
                    <a:pos x="0" y="4"/>
                  </a:cxn>
                  <a:cxn ang="0">
                    <a:pos x="0" y="4"/>
                  </a:cxn>
                </a:cxnLst>
                <a:rect l="0" t="0" r="r" b="b"/>
                <a:pathLst>
                  <a:path w="6" h="4">
                    <a:moveTo>
                      <a:pt x="0" y="4"/>
                    </a:moveTo>
                    <a:lnTo>
                      <a:pt x="0" y="4"/>
                    </a:lnTo>
                    <a:lnTo>
                      <a:pt x="2" y="4"/>
                    </a:lnTo>
                    <a:lnTo>
                      <a:pt x="6" y="2"/>
                    </a:lnTo>
                    <a:lnTo>
                      <a:pt x="6" y="2"/>
                    </a:lnTo>
                    <a:lnTo>
                      <a:pt x="6" y="0"/>
                    </a:lnTo>
                    <a:lnTo>
                      <a:pt x="2" y="2"/>
                    </a:lnTo>
                    <a:lnTo>
                      <a:pt x="0" y="2"/>
                    </a:lnTo>
                    <a:lnTo>
                      <a:pt x="0" y="4"/>
                    </a:lnTo>
                    <a:lnTo>
                      <a:pt x="0" y="4"/>
                    </a:lnTo>
                    <a:close/>
                  </a:path>
                </a:pathLst>
              </a:custGeom>
              <a:grpFill/>
              <a:ln w="6350">
                <a:solidFill>
                  <a:srgbClr val="121628"/>
                </a:solidFill>
                <a:round/>
                <a:headEnd/>
                <a:tailEnd/>
              </a:ln>
            </p:spPr>
            <p:txBody>
              <a:bodyPr/>
              <a:lstStyle/>
              <a:p>
                <a:endParaRPr lang="da-DK" b="1"/>
              </a:p>
            </p:txBody>
          </p:sp>
          <p:sp>
            <p:nvSpPr>
              <p:cNvPr id="121" name="Freeform 6150">
                <a:extLst>
                  <a:ext uri="{FF2B5EF4-FFF2-40B4-BE49-F238E27FC236}">
                    <a16:creationId xmlns:a16="http://schemas.microsoft.com/office/drawing/2014/main" id="{CF82C46F-A382-4E53-9AD9-1FC22651B091}"/>
                  </a:ext>
                </a:extLst>
              </p:cNvPr>
              <p:cNvSpPr>
                <a:spLocks/>
              </p:cNvSpPr>
              <p:nvPr/>
            </p:nvSpPr>
            <p:spPr bwMode="auto">
              <a:xfrm>
                <a:off x="3536330" y="3600797"/>
                <a:ext cx="3809" cy="2539"/>
              </a:xfrm>
              <a:custGeom>
                <a:avLst/>
                <a:gdLst/>
                <a:ahLst/>
                <a:cxnLst>
                  <a:cxn ang="0">
                    <a:pos x="4" y="0"/>
                  </a:cxn>
                  <a:cxn ang="0">
                    <a:pos x="4" y="0"/>
                  </a:cxn>
                  <a:cxn ang="0">
                    <a:pos x="2" y="2"/>
                  </a:cxn>
                  <a:cxn ang="0">
                    <a:pos x="0" y="2"/>
                  </a:cxn>
                  <a:cxn ang="0">
                    <a:pos x="2" y="4"/>
                  </a:cxn>
                  <a:cxn ang="0">
                    <a:pos x="4" y="4"/>
                  </a:cxn>
                  <a:cxn ang="0">
                    <a:pos x="4" y="4"/>
                  </a:cxn>
                  <a:cxn ang="0">
                    <a:pos x="6" y="2"/>
                  </a:cxn>
                  <a:cxn ang="0">
                    <a:pos x="6" y="2"/>
                  </a:cxn>
                  <a:cxn ang="0">
                    <a:pos x="4" y="0"/>
                  </a:cxn>
                  <a:cxn ang="0">
                    <a:pos x="4" y="0"/>
                  </a:cxn>
                </a:cxnLst>
                <a:rect l="0" t="0" r="r" b="b"/>
                <a:pathLst>
                  <a:path w="6" h="4">
                    <a:moveTo>
                      <a:pt x="4" y="0"/>
                    </a:moveTo>
                    <a:lnTo>
                      <a:pt x="4" y="0"/>
                    </a:lnTo>
                    <a:lnTo>
                      <a:pt x="2" y="2"/>
                    </a:lnTo>
                    <a:lnTo>
                      <a:pt x="0" y="2"/>
                    </a:lnTo>
                    <a:lnTo>
                      <a:pt x="2" y="4"/>
                    </a:lnTo>
                    <a:lnTo>
                      <a:pt x="4" y="4"/>
                    </a:lnTo>
                    <a:lnTo>
                      <a:pt x="4" y="4"/>
                    </a:lnTo>
                    <a:lnTo>
                      <a:pt x="6" y="2"/>
                    </a:lnTo>
                    <a:lnTo>
                      <a:pt x="6" y="2"/>
                    </a:lnTo>
                    <a:lnTo>
                      <a:pt x="4" y="0"/>
                    </a:lnTo>
                    <a:lnTo>
                      <a:pt x="4" y="0"/>
                    </a:lnTo>
                    <a:close/>
                  </a:path>
                </a:pathLst>
              </a:custGeom>
              <a:grpFill/>
              <a:ln w="6350">
                <a:solidFill>
                  <a:srgbClr val="121628"/>
                </a:solidFill>
                <a:round/>
                <a:headEnd/>
                <a:tailEnd/>
              </a:ln>
            </p:spPr>
            <p:txBody>
              <a:bodyPr/>
              <a:lstStyle/>
              <a:p>
                <a:endParaRPr lang="da-DK" b="1"/>
              </a:p>
            </p:txBody>
          </p:sp>
        </p:grpSp>
        <p:grpSp>
          <p:nvGrpSpPr>
            <p:cNvPr id="80" name="Group 79">
              <a:extLst>
                <a:ext uri="{FF2B5EF4-FFF2-40B4-BE49-F238E27FC236}">
                  <a16:creationId xmlns:a16="http://schemas.microsoft.com/office/drawing/2014/main" id="{DC2D037C-32FD-4469-9971-E18E3983DCC2}"/>
                </a:ext>
              </a:extLst>
            </p:cNvPr>
            <p:cNvGrpSpPr/>
            <p:nvPr/>
          </p:nvGrpSpPr>
          <p:grpSpPr>
            <a:xfrm>
              <a:off x="3503184" y="1454604"/>
              <a:ext cx="2185421" cy="491291"/>
              <a:chOff x="3404124" y="2192655"/>
              <a:chExt cx="2185421" cy="491291"/>
            </a:xfrm>
          </p:grpSpPr>
          <p:sp>
            <p:nvSpPr>
              <p:cNvPr id="102" name="Oval 101">
                <a:extLst>
                  <a:ext uri="{FF2B5EF4-FFF2-40B4-BE49-F238E27FC236}">
                    <a16:creationId xmlns:a16="http://schemas.microsoft.com/office/drawing/2014/main" id="{586E0B51-4483-411E-97F6-E617219EA606}"/>
                  </a:ext>
                </a:extLst>
              </p:cNvPr>
              <p:cNvSpPr/>
              <p:nvPr/>
            </p:nvSpPr>
            <p:spPr>
              <a:xfrm>
                <a:off x="5098254" y="2192655"/>
                <a:ext cx="491291" cy="491291"/>
              </a:xfrm>
              <a:prstGeom prst="ellipse">
                <a:avLst/>
              </a:prstGeom>
              <a:gradFill>
                <a:gsLst>
                  <a:gs pos="0">
                    <a:schemeClr val="accent2"/>
                  </a:gs>
                  <a:gs pos="100000">
                    <a:schemeClr val="accent1"/>
                  </a:gs>
                </a:gsLst>
                <a:lin ang="2700000" scaled="0"/>
              </a:gradFill>
              <a:ln>
                <a:noFill/>
              </a:ln>
              <a:effectLst>
                <a:outerShdw blurRad="190500" dist="38100" dir="5400000" algn="t" rotWithShape="0">
                  <a:schemeClr val="accent1">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03" name="TextBox 102">
                <a:extLst>
                  <a:ext uri="{FF2B5EF4-FFF2-40B4-BE49-F238E27FC236}">
                    <a16:creationId xmlns:a16="http://schemas.microsoft.com/office/drawing/2014/main" id="{D7E297D3-480B-4A3C-9042-4B0454F874C0}"/>
                  </a:ext>
                </a:extLst>
              </p:cNvPr>
              <p:cNvSpPr txBox="1"/>
              <p:nvPr/>
            </p:nvSpPr>
            <p:spPr>
              <a:xfrm>
                <a:off x="5209247" y="2345967"/>
                <a:ext cx="306174" cy="184666"/>
              </a:xfrm>
              <a:prstGeom prst="rect">
                <a:avLst/>
              </a:prstGeom>
              <a:noFill/>
            </p:spPr>
            <p:txBody>
              <a:bodyPr wrap="none" lIns="0" tIns="0" rIns="0" bIns="0" rtlCol="0">
                <a:spAutoFit/>
              </a:bodyPr>
              <a:lstStyle/>
              <a:p>
                <a:r>
                  <a:rPr lang="en-US" sz="1200" b="1" dirty="0"/>
                  <a:t>55%</a:t>
                </a:r>
              </a:p>
            </p:txBody>
          </p:sp>
          <p:sp>
            <p:nvSpPr>
              <p:cNvPr id="104" name="TextBox 103">
                <a:extLst>
                  <a:ext uri="{FF2B5EF4-FFF2-40B4-BE49-F238E27FC236}">
                    <a16:creationId xmlns:a16="http://schemas.microsoft.com/office/drawing/2014/main" id="{BDEA23F6-5150-4FEE-9981-851EAF1B58EE}"/>
                  </a:ext>
                </a:extLst>
              </p:cNvPr>
              <p:cNvSpPr txBox="1"/>
              <p:nvPr/>
            </p:nvSpPr>
            <p:spPr>
              <a:xfrm>
                <a:off x="3446001" y="2261600"/>
                <a:ext cx="1605974" cy="246221"/>
              </a:xfrm>
              <a:prstGeom prst="rect">
                <a:avLst/>
              </a:prstGeom>
              <a:noFill/>
              <a:ln w="6350">
                <a:noFill/>
                <a:prstDash val="dash"/>
              </a:ln>
            </p:spPr>
            <p:txBody>
              <a:bodyPr wrap="square" lIns="0" tIns="0" rIns="0" bIns="0" rtlCol="0" anchor="b">
                <a:spAutoFit/>
              </a:bodyPr>
              <a:lstStyle/>
              <a:p>
                <a:r>
                  <a:rPr lang="en-US" sz="1600" b="1" dirty="0">
                    <a:highlight>
                      <a:srgbClr val="C0C0C0"/>
                    </a:highlight>
                  </a:rPr>
                  <a:t>United Kingdom </a:t>
                </a:r>
              </a:p>
            </p:txBody>
          </p:sp>
          <p:cxnSp>
            <p:nvCxnSpPr>
              <p:cNvPr id="106" name="Straight Connector 105">
                <a:extLst>
                  <a:ext uri="{FF2B5EF4-FFF2-40B4-BE49-F238E27FC236}">
                    <a16:creationId xmlns:a16="http://schemas.microsoft.com/office/drawing/2014/main" id="{6F5BCFCA-13FE-42AC-97DC-8B5EEF39319F}"/>
                  </a:ext>
                </a:extLst>
              </p:cNvPr>
              <p:cNvCxnSpPr/>
              <p:nvPr/>
            </p:nvCxnSpPr>
            <p:spPr>
              <a:xfrm>
                <a:off x="3507545" y="2570003"/>
                <a:ext cx="1633342" cy="0"/>
              </a:xfrm>
              <a:prstGeom prst="line">
                <a:avLst/>
              </a:prstGeom>
            </p:spPr>
            <p:style>
              <a:lnRef idx="1">
                <a:schemeClr val="accent1"/>
              </a:lnRef>
              <a:fillRef idx="0">
                <a:schemeClr val="accent1"/>
              </a:fillRef>
              <a:effectRef idx="0">
                <a:schemeClr val="accent1"/>
              </a:effectRef>
              <a:fontRef idx="minor">
                <a:schemeClr val="tx1"/>
              </a:fontRef>
            </p:style>
          </p:cxnSp>
          <p:sp>
            <p:nvSpPr>
              <p:cNvPr id="107" name="Rectangle: Rounded Corners 106">
                <a:extLst>
                  <a:ext uri="{FF2B5EF4-FFF2-40B4-BE49-F238E27FC236}">
                    <a16:creationId xmlns:a16="http://schemas.microsoft.com/office/drawing/2014/main" id="{BFD99778-A390-4DDF-92EB-4CB91B553EA6}"/>
                  </a:ext>
                </a:extLst>
              </p:cNvPr>
              <p:cNvSpPr/>
              <p:nvPr/>
            </p:nvSpPr>
            <p:spPr>
              <a:xfrm>
                <a:off x="3404124" y="2546436"/>
                <a:ext cx="158226" cy="47132"/>
              </a:xfrm>
              <a:prstGeom prst="roundRect">
                <a:avLst>
                  <a:gd name="adj" fmla="val 50000"/>
                </a:avLst>
              </a:prstGeom>
              <a:gradFill>
                <a:gsLst>
                  <a:gs pos="0">
                    <a:schemeClr val="accent2"/>
                  </a:gs>
                  <a:gs pos="100000">
                    <a:schemeClr val="accent1"/>
                  </a:gs>
                </a:gsLst>
                <a:lin ang="2700000" scaled="0"/>
              </a:gradFill>
              <a:ln>
                <a:noFill/>
              </a:ln>
              <a:effectLst>
                <a:outerShdw blurRad="190500" dist="38100" dir="5400000" algn="t" rotWithShape="0">
                  <a:schemeClr val="accent1">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grpSp>
        <p:grpSp>
          <p:nvGrpSpPr>
            <p:cNvPr id="81" name="Group 80">
              <a:extLst>
                <a:ext uri="{FF2B5EF4-FFF2-40B4-BE49-F238E27FC236}">
                  <a16:creationId xmlns:a16="http://schemas.microsoft.com/office/drawing/2014/main" id="{469CB6D9-F650-4652-9634-119048BC72DE}"/>
                </a:ext>
              </a:extLst>
            </p:cNvPr>
            <p:cNvGrpSpPr/>
            <p:nvPr/>
          </p:nvGrpSpPr>
          <p:grpSpPr>
            <a:xfrm>
              <a:off x="3871166" y="2559519"/>
              <a:ext cx="2637102" cy="491291"/>
              <a:chOff x="2952443" y="2192655"/>
              <a:chExt cx="2637102" cy="491291"/>
            </a:xfrm>
          </p:grpSpPr>
          <p:sp>
            <p:nvSpPr>
              <p:cNvPr id="96" name="Oval 95">
                <a:extLst>
                  <a:ext uri="{FF2B5EF4-FFF2-40B4-BE49-F238E27FC236}">
                    <a16:creationId xmlns:a16="http://schemas.microsoft.com/office/drawing/2014/main" id="{D45FAE18-5CA8-47E3-B11B-E267652DAF11}"/>
                  </a:ext>
                </a:extLst>
              </p:cNvPr>
              <p:cNvSpPr/>
              <p:nvPr/>
            </p:nvSpPr>
            <p:spPr>
              <a:xfrm>
                <a:off x="5098254" y="2192655"/>
                <a:ext cx="491291" cy="491291"/>
              </a:xfrm>
              <a:prstGeom prst="ellipse">
                <a:avLst/>
              </a:prstGeom>
              <a:gradFill>
                <a:gsLst>
                  <a:gs pos="0">
                    <a:schemeClr val="accent2"/>
                  </a:gs>
                  <a:gs pos="100000">
                    <a:schemeClr val="accent1"/>
                  </a:gs>
                </a:gsLst>
                <a:lin ang="2700000" scaled="0"/>
              </a:gradFill>
              <a:ln>
                <a:noFill/>
              </a:ln>
              <a:effectLst>
                <a:outerShdw blurRad="190500" dist="38100" dir="5400000" algn="t" rotWithShape="0">
                  <a:schemeClr val="accent1">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97" name="TextBox 96">
                <a:extLst>
                  <a:ext uri="{FF2B5EF4-FFF2-40B4-BE49-F238E27FC236}">
                    <a16:creationId xmlns:a16="http://schemas.microsoft.com/office/drawing/2014/main" id="{3F0054FC-629D-4250-AD09-01E9B8F126E4}"/>
                  </a:ext>
                </a:extLst>
              </p:cNvPr>
              <p:cNvSpPr txBox="1"/>
              <p:nvPr/>
            </p:nvSpPr>
            <p:spPr>
              <a:xfrm>
                <a:off x="5190812" y="2345967"/>
                <a:ext cx="306174" cy="184666"/>
              </a:xfrm>
              <a:prstGeom prst="rect">
                <a:avLst/>
              </a:prstGeom>
              <a:noFill/>
            </p:spPr>
            <p:txBody>
              <a:bodyPr wrap="none" lIns="0" tIns="0" rIns="0" bIns="0" rtlCol="0">
                <a:spAutoFit/>
              </a:bodyPr>
              <a:lstStyle/>
              <a:p>
                <a:pPr algn="ctr"/>
                <a:r>
                  <a:rPr lang="en-US" sz="1200" b="1" dirty="0"/>
                  <a:t>35%</a:t>
                </a:r>
              </a:p>
            </p:txBody>
          </p:sp>
          <p:sp>
            <p:nvSpPr>
              <p:cNvPr id="98" name="TextBox 97">
                <a:extLst>
                  <a:ext uri="{FF2B5EF4-FFF2-40B4-BE49-F238E27FC236}">
                    <a16:creationId xmlns:a16="http://schemas.microsoft.com/office/drawing/2014/main" id="{A78BD506-1466-4C0F-A451-D2D9B718315B}"/>
                  </a:ext>
                </a:extLst>
              </p:cNvPr>
              <p:cNvSpPr txBox="1"/>
              <p:nvPr/>
            </p:nvSpPr>
            <p:spPr>
              <a:xfrm>
                <a:off x="2952443" y="2276622"/>
                <a:ext cx="2099532" cy="246221"/>
              </a:xfrm>
              <a:prstGeom prst="rect">
                <a:avLst/>
              </a:prstGeom>
              <a:noFill/>
              <a:ln w="6350">
                <a:noFill/>
                <a:prstDash val="dash"/>
              </a:ln>
            </p:spPr>
            <p:txBody>
              <a:bodyPr wrap="square" lIns="0" tIns="0" rIns="0" bIns="0" rtlCol="0" anchor="b">
                <a:spAutoFit/>
              </a:bodyPr>
              <a:lstStyle>
                <a:defPPr>
                  <a:defRPr lang="en-US"/>
                </a:defPPr>
                <a:lvl1pPr>
                  <a:defRPr sz="1600" b="1">
                    <a:solidFill>
                      <a:schemeClr val="bg1"/>
                    </a:solidFill>
                  </a:defRPr>
                </a:lvl1pPr>
              </a:lstStyle>
              <a:p>
                <a:r>
                  <a:rPr lang="en-US" dirty="0">
                    <a:solidFill>
                      <a:schemeClr val="tx1"/>
                    </a:solidFill>
                    <a:highlight>
                      <a:srgbClr val="C0C0C0"/>
                    </a:highlight>
                  </a:rPr>
                  <a:t>United Arab Emirates </a:t>
                </a:r>
              </a:p>
            </p:txBody>
          </p:sp>
          <p:cxnSp>
            <p:nvCxnSpPr>
              <p:cNvPr id="100" name="Straight Connector 99">
                <a:extLst>
                  <a:ext uri="{FF2B5EF4-FFF2-40B4-BE49-F238E27FC236}">
                    <a16:creationId xmlns:a16="http://schemas.microsoft.com/office/drawing/2014/main" id="{F3D2B88B-5346-487F-9474-200CB833DDEB}"/>
                  </a:ext>
                </a:extLst>
              </p:cNvPr>
              <p:cNvCxnSpPr>
                <a:cxnSpLocks/>
              </p:cNvCxnSpPr>
              <p:nvPr/>
            </p:nvCxnSpPr>
            <p:spPr>
              <a:xfrm>
                <a:off x="2977002" y="2570002"/>
                <a:ext cx="2163885" cy="1"/>
              </a:xfrm>
              <a:prstGeom prst="line">
                <a:avLst/>
              </a:prstGeom>
            </p:spPr>
            <p:style>
              <a:lnRef idx="1">
                <a:schemeClr val="accent1"/>
              </a:lnRef>
              <a:fillRef idx="0">
                <a:schemeClr val="accent1"/>
              </a:fillRef>
              <a:effectRef idx="0">
                <a:schemeClr val="accent1"/>
              </a:effectRef>
              <a:fontRef idx="minor">
                <a:schemeClr val="tx1"/>
              </a:fontRef>
            </p:style>
          </p:cxnSp>
          <p:sp>
            <p:nvSpPr>
              <p:cNvPr id="101" name="Rectangle: Rounded Corners 100">
                <a:extLst>
                  <a:ext uri="{FF2B5EF4-FFF2-40B4-BE49-F238E27FC236}">
                    <a16:creationId xmlns:a16="http://schemas.microsoft.com/office/drawing/2014/main" id="{8D068A13-CD24-4ABC-A678-BB9736894F76}"/>
                  </a:ext>
                </a:extLst>
              </p:cNvPr>
              <p:cNvSpPr/>
              <p:nvPr/>
            </p:nvSpPr>
            <p:spPr>
              <a:xfrm>
                <a:off x="2963015" y="2554396"/>
                <a:ext cx="158226" cy="47132"/>
              </a:xfrm>
              <a:prstGeom prst="roundRect">
                <a:avLst>
                  <a:gd name="adj" fmla="val 50000"/>
                </a:avLst>
              </a:prstGeom>
              <a:gradFill>
                <a:gsLst>
                  <a:gs pos="0">
                    <a:schemeClr val="accent2"/>
                  </a:gs>
                  <a:gs pos="100000">
                    <a:schemeClr val="accent1"/>
                  </a:gs>
                </a:gsLst>
                <a:lin ang="2700000" scaled="0"/>
              </a:gradFill>
              <a:ln>
                <a:noFill/>
              </a:ln>
              <a:effectLst>
                <a:outerShdw blurRad="190500" dist="38100" dir="5400000" algn="t" rotWithShape="0">
                  <a:schemeClr val="accent1">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grpSp>
        <p:grpSp>
          <p:nvGrpSpPr>
            <p:cNvPr id="82" name="Group 81">
              <a:extLst>
                <a:ext uri="{FF2B5EF4-FFF2-40B4-BE49-F238E27FC236}">
                  <a16:creationId xmlns:a16="http://schemas.microsoft.com/office/drawing/2014/main" id="{17EDEC24-C929-4EA1-8669-D54A622C2655}"/>
                </a:ext>
              </a:extLst>
            </p:cNvPr>
            <p:cNvGrpSpPr/>
            <p:nvPr/>
          </p:nvGrpSpPr>
          <p:grpSpPr>
            <a:xfrm flipH="1">
              <a:off x="8896457" y="1391511"/>
              <a:ext cx="2569255" cy="491291"/>
              <a:chOff x="3020290" y="2192655"/>
              <a:chExt cx="2569255" cy="491291"/>
            </a:xfrm>
          </p:grpSpPr>
          <p:sp>
            <p:nvSpPr>
              <p:cNvPr id="90" name="Oval 89">
                <a:extLst>
                  <a:ext uri="{FF2B5EF4-FFF2-40B4-BE49-F238E27FC236}">
                    <a16:creationId xmlns:a16="http://schemas.microsoft.com/office/drawing/2014/main" id="{1E16B03C-158C-473E-A49A-F8805287696C}"/>
                  </a:ext>
                </a:extLst>
              </p:cNvPr>
              <p:cNvSpPr/>
              <p:nvPr/>
            </p:nvSpPr>
            <p:spPr>
              <a:xfrm>
                <a:off x="5098254" y="2192655"/>
                <a:ext cx="491291" cy="491291"/>
              </a:xfrm>
              <a:prstGeom prst="ellipse">
                <a:avLst/>
              </a:prstGeom>
              <a:gradFill>
                <a:gsLst>
                  <a:gs pos="0">
                    <a:schemeClr val="accent2"/>
                  </a:gs>
                  <a:gs pos="100000">
                    <a:schemeClr val="accent1"/>
                  </a:gs>
                </a:gsLst>
                <a:lin ang="2700000" scaled="0"/>
              </a:gradFill>
              <a:ln>
                <a:noFill/>
              </a:ln>
              <a:effectLst>
                <a:outerShdw blurRad="190500" dist="38100" dir="5400000" algn="t" rotWithShape="0">
                  <a:schemeClr val="accent1">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91" name="TextBox 90">
                <a:extLst>
                  <a:ext uri="{FF2B5EF4-FFF2-40B4-BE49-F238E27FC236}">
                    <a16:creationId xmlns:a16="http://schemas.microsoft.com/office/drawing/2014/main" id="{5EA553C8-16BE-43F7-842D-E7B0C1E7BFA9}"/>
                  </a:ext>
                </a:extLst>
              </p:cNvPr>
              <p:cNvSpPr txBox="1"/>
              <p:nvPr/>
            </p:nvSpPr>
            <p:spPr>
              <a:xfrm>
                <a:off x="5190812" y="2345967"/>
                <a:ext cx="306174" cy="184666"/>
              </a:xfrm>
              <a:prstGeom prst="rect">
                <a:avLst/>
              </a:prstGeom>
              <a:noFill/>
            </p:spPr>
            <p:txBody>
              <a:bodyPr wrap="none" lIns="0" tIns="0" rIns="0" bIns="0" rtlCol="0">
                <a:spAutoFit/>
              </a:bodyPr>
              <a:lstStyle/>
              <a:p>
                <a:pPr algn="ctr"/>
                <a:r>
                  <a:rPr lang="en-US" sz="1200" b="1" dirty="0"/>
                  <a:t>80%</a:t>
                </a:r>
              </a:p>
            </p:txBody>
          </p:sp>
          <p:sp>
            <p:nvSpPr>
              <p:cNvPr id="92" name="TextBox 91">
                <a:extLst>
                  <a:ext uri="{FF2B5EF4-FFF2-40B4-BE49-F238E27FC236}">
                    <a16:creationId xmlns:a16="http://schemas.microsoft.com/office/drawing/2014/main" id="{0F7C7AD9-425B-4792-87EE-08D39FD131D4}"/>
                  </a:ext>
                </a:extLst>
              </p:cNvPr>
              <p:cNvSpPr txBox="1"/>
              <p:nvPr/>
            </p:nvSpPr>
            <p:spPr>
              <a:xfrm>
                <a:off x="3020290" y="2253545"/>
                <a:ext cx="1685963" cy="246221"/>
              </a:xfrm>
              <a:prstGeom prst="rect">
                <a:avLst/>
              </a:prstGeom>
              <a:noFill/>
              <a:ln w="6350">
                <a:noFill/>
                <a:prstDash val="dash"/>
              </a:ln>
            </p:spPr>
            <p:txBody>
              <a:bodyPr wrap="square" lIns="0" tIns="0" rIns="0" bIns="0" rtlCol="0" anchor="b">
                <a:spAutoFit/>
              </a:bodyPr>
              <a:lstStyle>
                <a:defPPr>
                  <a:defRPr lang="en-US"/>
                </a:defPPr>
                <a:lvl1pPr>
                  <a:defRPr sz="1600" b="1">
                    <a:solidFill>
                      <a:schemeClr val="bg1"/>
                    </a:solidFill>
                  </a:defRPr>
                </a:lvl1pPr>
              </a:lstStyle>
              <a:p>
                <a:r>
                  <a:rPr lang="en-US" dirty="0">
                    <a:solidFill>
                      <a:schemeClr val="tx1"/>
                    </a:solidFill>
                    <a:highlight>
                      <a:srgbClr val="C0C0C0"/>
                    </a:highlight>
                  </a:rPr>
                  <a:t>India</a:t>
                </a:r>
                <a:r>
                  <a:rPr lang="en-US" sz="1600" b="1" dirty="0">
                    <a:solidFill>
                      <a:schemeClr val="tx1"/>
                    </a:solidFill>
                    <a:highlight>
                      <a:srgbClr val="C0C0C0"/>
                    </a:highlight>
                  </a:rPr>
                  <a:t> </a:t>
                </a:r>
              </a:p>
            </p:txBody>
          </p:sp>
          <p:cxnSp>
            <p:nvCxnSpPr>
              <p:cNvPr id="94" name="Straight Connector 93">
                <a:extLst>
                  <a:ext uri="{FF2B5EF4-FFF2-40B4-BE49-F238E27FC236}">
                    <a16:creationId xmlns:a16="http://schemas.microsoft.com/office/drawing/2014/main" id="{A3CC9205-9BA5-4157-9090-A64C6D816694}"/>
                  </a:ext>
                </a:extLst>
              </p:cNvPr>
              <p:cNvCxnSpPr/>
              <p:nvPr/>
            </p:nvCxnSpPr>
            <p:spPr>
              <a:xfrm>
                <a:off x="3507545" y="2570003"/>
                <a:ext cx="1633342" cy="0"/>
              </a:xfrm>
              <a:prstGeom prst="line">
                <a:avLst/>
              </a:prstGeom>
            </p:spPr>
            <p:style>
              <a:lnRef idx="1">
                <a:schemeClr val="accent1"/>
              </a:lnRef>
              <a:fillRef idx="0">
                <a:schemeClr val="accent1"/>
              </a:fillRef>
              <a:effectRef idx="0">
                <a:schemeClr val="accent1"/>
              </a:effectRef>
              <a:fontRef idx="minor">
                <a:schemeClr val="tx1"/>
              </a:fontRef>
            </p:style>
          </p:cxnSp>
          <p:sp>
            <p:nvSpPr>
              <p:cNvPr id="95" name="Rectangle: Rounded Corners 94">
                <a:extLst>
                  <a:ext uri="{FF2B5EF4-FFF2-40B4-BE49-F238E27FC236}">
                    <a16:creationId xmlns:a16="http://schemas.microsoft.com/office/drawing/2014/main" id="{F4AC4E7B-04E2-4C16-B22C-9058BA86F92F}"/>
                  </a:ext>
                </a:extLst>
              </p:cNvPr>
              <p:cNvSpPr/>
              <p:nvPr/>
            </p:nvSpPr>
            <p:spPr>
              <a:xfrm>
                <a:off x="3404124" y="2546436"/>
                <a:ext cx="158226" cy="47132"/>
              </a:xfrm>
              <a:prstGeom prst="roundRect">
                <a:avLst>
                  <a:gd name="adj" fmla="val 50000"/>
                </a:avLst>
              </a:prstGeom>
              <a:gradFill>
                <a:gsLst>
                  <a:gs pos="0">
                    <a:schemeClr val="accent2"/>
                  </a:gs>
                  <a:gs pos="100000">
                    <a:schemeClr val="accent1"/>
                  </a:gs>
                </a:gsLst>
                <a:lin ang="2700000" scaled="0"/>
              </a:gradFill>
              <a:ln>
                <a:noFill/>
              </a:ln>
              <a:effectLst>
                <a:outerShdw blurRad="190500" dist="38100" dir="5400000" algn="t" rotWithShape="0">
                  <a:schemeClr val="accent1">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grpSp>
        <p:grpSp>
          <p:nvGrpSpPr>
            <p:cNvPr id="83" name="Group 82">
              <a:extLst>
                <a:ext uri="{FF2B5EF4-FFF2-40B4-BE49-F238E27FC236}">
                  <a16:creationId xmlns:a16="http://schemas.microsoft.com/office/drawing/2014/main" id="{FF65031C-6036-478B-B389-65BA017B282C}"/>
                </a:ext>
              </a:extLst>
            </p:cNvPr>
            <p:cNvGrpSpPr/>
            <p:nvPr/>
          </p:nvGrpSpPr>
          <p:grpSpPr>
            <a:xfrm flipH="1">
              <a:off x="9381016" y="2513355"/>
              <a:ext cx="2217190" cy="491291"/>
              <a:chOff x="3372355" y="2192655"/>
              <a:chExt cx="2217190" cy="491291"/>
            </a:xfrm>
          </p:grpSpPr>
          <p:sp>
            <p:nvSpPr>
              <p:cNvPr id="84" name="Oval 83">
                <a:extLst>
                  <a:ext uri="{FF2B5EF4-FFF2-40B4-BE49-F238E27FC236}">
                    <a16:creationId xmlns:a16="http://schemas.microsoft.com/office/drawing/2014/main" id="{5B57C2F7-174F-4722-ABFD-D4735E3804F8}"/>
                  </a:ext>
                </a:extLst>
              </p:cNvPr>
              <p:cNvSpPr/>
              <p:nvPr/>
            </p:nvSpPr>
            <p:spPr>
              <a:xfrm>
                <a:off x="5098254" y="2192655"/>
                <a:ext cx="491291" cy="491291"/>
              </a:xfrm>
              <a:prstGeom prst="ellipse">
                <a:avLst/>
              </a:prstGeom>
              <a:gradFill>
                <a:gsLst>
                  <a:gs pos="0">
                    <a:schemeClr val="accent2"/>
                  </a:gs>
                  <a:gs pos="100000">
                    <a:schemeClr val="accent1"/>
                  </a:gs>
                </a:gsLst>
                <a:lin ang="2700000" scaled="0"/>
              </a:gradFill>
              <a:ln>
                <a:noFill/>
              </a:ln>
              <a:effectLst>
                <a:outerShdw blurRad="190500" dist="38100" dir="5400000" algn="t" rotWithShape="0">
                  <a:schemeClr val="accent1">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85" name="TextBox 84">
                <a:extLst>
                  <a:ext uri="{FF2B5EF4-FFF2-40B4-BE49-F238E27FC236}">
                    <a16:creationId xmlns:a16="http://schemas.microsoft.com/office/drawing/2014/main" id="{CCCF1A54-DD8E-4AB3-9118-5BF3FC552A0B}"/>
                  </a:ext>
                </a:extLst>
              </p:cNvPr>
              <p:cNvSpPr txBox="1"/>
              <p:nvPr/>
            </p:nvSpPr>
            <p:spPr>
              <a:xfrm>
                <a:off x="5190812" y="2345967"/>
                <a:ext cx="306174" cy="184666"/>
              </a:xfrm>
              <a:prstGeom prst="rect">
                <a:avLst/>
              </a:prstGeom>
              <a:noFill/>
            </p:spPr>
            <p:txBody>
              <a:bodyPr wrap="none" lIns="0" tIns="0" rIns="0" bIns="0" rtlCol="0">
                <a:spAutoFit/>
              </a:bodyPr>
              <a:lstStyle/>
              <a:p>
                <a:pPr algn="ctr"/>
                <a:r>
                  <a:rPr lang="en-US" sz="1200" b="1" dirty="0"/>
                  <a:t>75%</a:t>
                </a:r>
              </a:p>
            </p:txBody>
          </p:sp>
          <p:sp>
            <p:nvSpPr>
              <p:cNvPr id="86" name="TextBox 85">
                <a:extLst>
                  <a:ext uri="{FF2B5EF4-FFF2-40B4-BE49-F238E27FC236}">
                    <a16:creationId xmlns:a16="http://schemas.microsoft.com/office/drawing/2014/main" id="{A36F67D8-781D-4527-870B-67D31B12E80E}"/>
                  </a:ext>
                </a:extLst>
              </p:cNvPr>
              <p:cNvSpPr txBox="1"/>
              <p:nvPr/>
            </p:nvSpPr>
            <p:spPr>
              <a:xfrm>
                <a:off x="3372355" y="2252207"/>
                <a:ext cx="1633341" cy="246221"/>
              </a:xfrm>
              <a:prstGeom prst="rect">
                <a:avLst/>
              </a:prstGeom>
              <a:noFill/>
              <a:ln w="6350">
                <a:noFill/>
                <a:prstDash val="dash"/>
              </a:ln>
            </p:spPr>
            <p:txBody>
              <a:bodyPr wrap="square" lIns="0" tIns="0" rIns="0" bIns="0" rtlCol="0" anchor="b">
                <a:spAutoFit/>
              </a:bodyPr>
              <a:lstStyle>
                <a:defPPr>
                  <a:defRPr lang="en-US"/>
                </a:defPPr>
                <a:lvl1pPr>
                  <a:defRPr sz="1600" b="1">
                    <a:solidFill>
                      <a:schemeClr val="bg1"/>
                    </a:solidFill>
                  </a:defRPr>
                </a:lvl1pPr>
              </a:lstStyle>
              <a:p>
                <a:r>
                  <a:rPr lang="en-US" sz="1600" b="1" dirty="0">
                    <a:solidFill>
                      <a:schemeClr val="tx1"/>
                    </a:solidFill>
                    <a:highlight>
                      <a:srgbClr val="C0C0C0"/>
                    </a:highlight>
                  </a:rPr>
                  <a:t>United States</a:t>
                </a:r>
              </a:p>
            </p:txBody>
          </p:sp>
          <p:cxnSp>
            <p:nvCxnSpPr>
              <p:cNvPr id="88" name="Straight Connector 87">
                <a:extLst>
                  <a:ext uri="{FF2B5EF4-FFF2-40B4-BE49-F238E27FC236}">
                    <a16:creationId xmlns:a16="http://schemas.microsoft.com/office/drawing/2014/main" id="{673F09C0-6317-4A36-B07B-55F3BD2A3399}"/>
                  </a:ext>
                </a:extLst>
              </p:cNvPr>
              <p:cNvCxnSpPr/>
              <p:nvPr/>
            </p:nvCxnSpPr>
            <p:spPr>
              <a:xfrm>
                <a:off x="3507545" y="2570003"/>
                <a:ext cx="1633342" cy="0"/>
              </a:xfrm>
              <a:prstGeom prst="line">
                <a:avLst/>
              </a:prstGeom>
            </p:spPr>
            <p:style>
              <a:lnRef idx="1">
                <a:schemeClr val="accent1"/>
              </a:lnRef>
              <a:fillRef idx="0">
                <a:schemeClr val="accent1"/>
              </a:fillRef>
              <a:effectRef idx="0">
                <a:schemeClr val="accent1"/>
              </a:effectRef>
              <a:fontRef idx="minor">
                <a:schemeClr val="tx1"/>
              </a:fontRef>
            </p:style>
          </p:cxnSp>
          <p:sp>
            <p:nvSpPr>
              <p:cNvPr id="89" name="Rectangle: Rounded Corners 88">
                <a:extLst>
                  <a:ext uri="{FF2B5EF4-FFF2-40B4-BE49-F238E27FC236}">
                    <a16:creationId xmlns:a16="http://schemas.microsoft.com/office/drawing/2014/main" id="{B2F8FD26-2605-4626-9E0A-985773865DBE}"/>
                  </a:ext>
                </a:extLst>
              </p:cNvPr>
              <p:cNvSpPr/>
              <p:nvPr/>
            </p:nvSpPr>
            <p:spPr>
              <a:xfrm>
                <a:off x="3404124" y="2546436"/>
                <a:ext cx="158226" cy="47132"/>
              </a:xfrm>
              <a:prstGeom prst="roundRect">
                <a:avLst>
                  <a:gd name="adj" fmla="val 50000"/>
                </a:avLst>
              </a:prstGeom>
              <a:gradFill>
                <a:gsLst>
                  <a:gs pos="0">
                    <a:schemeClr val="accent2"/>
                  </a:gs>
                  <a:gs pos="100000">
                    <a:schemeClr val="accent1"/>
                  </a:gs>
                </a:gsLst>
                <a:lin ang="2700000" scaled="0"/>
              </a:gradFill>
              <a:ln>
                <a:noFill/>
              </a:ln>
              <a:effectLst>
                <a:outerShdw blurRad="190500" dist="38100" dir="5400000" algn="t" rotWithShape="0">
                  <a:schemeClr val="accent1">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grpSp>
      </p:grpSp>
      <p:grpSp>
        <p:nvGrpSpPr>
          <p:cNvPr id="166" name="Group 165">
            <a:extLst>
              <a:ext uri="{FF2B5EF4-FFF2-40B4-BE49-F238E27FC236}">
                <a16:creationId xmlns:a16="http://schemas.microsoft.com/office/drawing/2014/main" id="{6A951D5C-E0E7-442D-BB2D-95D6442D1BB0}"/>
              </a:ext>
            </a:extLst>
          </p:cNvPr>
          <p:cNvGrpSpPr/>
          <p:nvPr/>
        </p:nvGrpSpPr>
        <p:grpSpPr>
          <a:xfrm>
            <a:off x="3171413" y="3982686"/>
            <a:ext cx="8672706" cy="2579094"/>
            <a:chOff x="3146575" y="3729632"/>
            <a:chExt cx="8672706" cy="2579094"/>
          </a:xfrm>
        </p:grpSpPr>
        <p:graphicFrame>
          <p:nvGraphicFramePr>
            <p:cNvPr id="167" name="Chart 166">
              <a:extLst>
                <a:ext uri="{FF2B5EF4-FFF2-40B4-BE49-F238E27FC236}">
                  <a16:creationId xmlns:a16="http://schemas.microsoft.com/office/drawing/2014/main" id="{99818B28-4B3D-40F4-8755-A5E12E3BF8E2}"/>
                </a:ext>
              </a:extLst>
            </p:cNvPr>
            <p:cNvGraphicFramePr/>
            <p:nvPr>
              <p:extLst>
                <p:ext uri="{D42A27DB-BD31-4B8C-83A1-F6EECF244321}">
                  <p14:modId xmlns:p14="http://schemas.microsoft.com/office/powerpoint/2010/main" val="2197618656"/>
                </p:ext>
              </p:extLst>
            </p:nvPr>
          </p:nvGraphicFramePr>
          <p:xfrm>
            <a:off x="6315659" y="3833870"/>
            <a:ext cx="5503622" cy="2474856"/>
          </p:xfrm>
          <a:graphic>
            <a:graphicData uri="http://schemas.openxmlformats.org/drawingml/2006/chart">
              <c:chart xmlns:c="http://schemas.openxmlformats.org/drawingml/2006/chart" xmlns:r="http://schemas.openxmlformats.org/officeDocument/2006/relationships" r:id="rId3"/>
            </a:graphicData>
          </a:graphic>
        </p:graphicFrame>
        <p:grpSp>
          <p:nvGrpSpPr>
            <p:cNvPr id="168" name="Group 167">
              <a:extLst>
                <a:ext uri="{FF2B5EF4-FFF2-40B4-BE49-F238E27FC236}">
                  <a16:creationId xmlns:a16="http://schemas.microsoft.com/office/drawing/2014/main" id="{6ECB6D73-0857-40CA-A897-B4E346ABBE88}"/>
                </a:ext>
              </a:extLst>
            </p:cNvPr>
            <p:cNvGrpSpPr/>
            <p:nvPr/>
          </p:nvGrpSpPr>
          <p:grpSpPr>
            <a:xfrm>
              <a:off x="3146575" y="3729632"/>
              <a:ext cx="3085215" cy="2530828"/>
              <a:chOff x="3146575" y="3689754"/>
              <a:chExt cx="3085215" cy="2530828"/>
            </a:xfrm>
          </p:grpSpPr>
          <p:sp>
            <p:nvSpPr>
              <p:cNvPr id="169" name="TextBox 168">
                <a:extLst>
                  <a:ext uri="{FF2B5EF4-FFF2-40B4-BE49-F238E27FC236}">
                    <a16:creationId xmlns:a16="http://schemas.microsoft.com/office/drawing/2014/main" id="{2A128E5E-57DC-4D89-982E-06AF6938906A}"/>
                  </a:ext>
                </a:extLst>
              </p:cNvPr>
              <p:cNvSpPr txBox="1"/>
              <p:nvPr/>
            </p:nvSpPr>
            <p:spPr>
              <a:xfrm>
                <a:off x="3918404" y="3765441"/>
                <a:ext cx="2313386" cy="1754326"/>
              </a:xfrm>
              <a:prstGeom prst="rect">
                <a:avLst/>
              </a:prstGeom>
              <a:noFill/>
              <a:ln w="6350">
                <a:noFill/>
                <a:prstDash val="dash"/>
              </a:ln>
            </p:spPr>
            <p:txBody>
              <a:bodyPr wrap="square" lIns="0" tIns="0" rIns="0" bIns="0" rtlCol="0">
                <a:spAutoFit/>
              </a:bodyPr>
              <a:lstStyle/>
              <a:p>
                <a:r>
                  <a:rPr lang="en-US" sz="1400" dirty="0">
                    <a:latin typeface="Comfortaa" panose="00000500000000000000" pitchFamily="2" charset="0"/>
                  </a:rPr>
                  <a:t>Country name v/s Views</a:t>
                </a:r>
              </a:p>
              <a:p>
                <a:endParaRPr lang="en-US" sz="1400" dirty="0">
                  <a:latin typeface="Comfortaa" panose="00000500000000000000" pitchFamily="2" charset="0"/>
                </a:endParaRPr>
              </a:p>
              <a:p>
                <a:r>
                  <a:rPr lang="en-US" sz="1400" b="1" dirty="0">
                    <a:latin typeface="Comfortaa" panose="00000500000000000000" pitchFamily="2" charset="0"/>
                  </a:rPr>
                  <a:t>INDIA</a:t>
                </a:r>
              </a:p>
              <a:p>
                <a:r>
                  <a:rPr lang="en-IN" sz="2400" b="0" i="0" dirty="0">
                    <a:effectLst/>
                    <a:latin typeface="Comfortaa" panose="00000500000000000000" pitchFamily="2" charset="0"/>
                  </a:rPr>
                  <a:t>41,618</a:t>
                </a:r>
              </a:p>
              <a:p>
                <a:br>
                  <a:rPr lang="en-IN" sz="2400" dirty="0">
                    <a:latin typeface="Comfortaa" panose="00000500000000000000" pitchFamily="2" charset="0"/>
                  </a:rPr>
                </a:br>
                <a:endParaRPr lang="en-US" sz="2400" dirty="0">
                  <a:latin typeface="Comfortaa" panose="00000500000000000000" pitchFamily="2" charset="0"/>
                </a:endParaRPr>
              </a:p>
            </p:txBody>
          </p:sp>
          <p:grpSp>
            <p:nvGrpSpPr>
              <p:cNvPr id="170" name="Group 169">
                <a:extLst>
                  <a:ext uri="{FF2B5EF4-FFF2-40B4-BE49-F238E27FC236}">
                    <a16:creationId xmlns:a16="http://schemas.microsoft.com/office/drawing/2014/main" id="{1FB2133B-8F8B-4E10-9F77-55F82886F1C6}"/>
                  </a:ext>
                </a:extLst>
              </p:cNvPr>
              <p:cNvGrpSpPr/>
              <p:nvPr/>
            </p:nvGrpSpPr>
            <p:grpSpPr>
              <a:xfrm>
                <a:off x="3146575" y="3689754"/>
                <a:ext cx="536280" cy="536280"/>
                <a:chOff x="4675639" y="5735353"/>
                <a:chExt cx="373062" cy="373062"/>
              </a:xfrm>
              <a:gradFill>
                <a:gsLst>
                  <a:gs pos="0">
                    <a:schemeClr val="accent1"/>
                  </a:gs>
                  <a:gs pos="100000">
                    <a:schemeClr val="accent2"/>
                  </a:gs>
                </a:gsLst>
                <a:lin ang="5400000" scaled="1"/>
              </a:gradFill>
            </p:grpSpPr>
            <p:sp>
              <p:nvSpPr>
                <p:cNvPr id="175" name="Freeform 5">
                  <a:extLst>
                    <a:ext uri="{FF2B5EF4-FFF2-40B4-BE49-F238E27FC236}">
                      <a16:creationId xmlns:a16="http://schemas.microsoft.com/office/drawing/2014/main" id="{62165E40-47B6-4A65-94BA-8523016EE553}"/>
                    </a:ext>
                  </a:extLst>
                </p:cNvPr>
                <p:cNvSpPr>
                  <a:spLocks noEditPoints="1"/>
                </p:cNvSpPr>
                <p:nvPr/>
              </p:nvSpPr>
              <p:spPr bwMode="auto">
                <a:xfrm>
                  <a:off x="4675639" y="5735353"/>
                  <a:ext cx="373062" cy="373062"/>
                </a:xfrm>
                <a:custGeom>
                  <a:avLst/>
                  <a:gdLst>
                    <a:gd name="T0" fmla="*/ 48 w 96"/>
                    <a:gd name="T1" fmla="*/ 96 h 96"/>
                    <a:gd name="T2" fmla="*/ 0 w 96"/>
                    <a:gd name="T3" fmla="*/ 48 h 96"/>
                    <a:gd name="T4" fmla="*/ 48 w 96"/>
                    <a:gd name="T5" fmla="*/ 0 h 96"/>
                    <a:gd name="T6" fmla="*/ 96 w 96"/>
                    <a:gd name="T7" fmla="*/ 48 h 96"/>
                    <a:gd name="T8" fmla="*/ 48 w 96"/>
                    <a:gd name="T9" fmla="*/ 96 h 96"/>
                    <a:gd name="T10" fmla="*/ 48 w 96"/>
                    <a:gd name="T11" fmla="*/ 4 h 96"/>
                    <a:gd name="T12" fmla="*/ 4 w 96"/>
                    <a:gd name="T13" fmla="*/ 48 h 96"/>
                    <a:gd name="T14" fmla="*/ 48 w 96"/>
                    <a:gd name="T15" fmla="*/ 92 h 96"/>
                    <a:gd name="T16" fmla="*/ 92 w 96"/>
                    <a:gd name="T17" fmla="*/ 48 h 96"/>
                    <a:gd name="T18" fmla="*/ 48 w 96"/>
                    <a:gd name="T19"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96"/>
                      </a:moveTo>
                      <a:cubicBezTo>
                        <a:pt x="22" y="96"/>
                        <a:pt x="0" y="74"/>
                        <a:pt x="0" y="48"/>
                      </a:cubicBezTo>
                      <a:cubicBezTo>
                        <a:pt x="0" y="22"/>
                        <a:pt x="22" y="0"/>
                        <a:pt x="48" y="0"/>
                      </a:cubicBezTo>
                      <a:cubicBezTo>
                        <a:pt x="74" y="0"/>
                        <a:pt x="96" y="22"/>
                        <a:pt x="96" y="48"/>
                      </a:cubicBezTo>
                      <a:cubicBezTo>
                        <a:pt x="96" y="74"/>
                        <a:pt x="74" y="96"/>
                        <a:pt x="48" y="96"/>
                      </a:cubicBezTo>
                      <a:close/>
                      <a:moveTo>
                        <a:pt x="48" y="4"/>
                      </a:moveTo>
                      <a:cubicBezTo>
                        <a:pt x="24" y="4"/>
                        <a:pt x="4" y="24"/>
                        <a:pt x="4" y="48"/>
                      </a:cubicBezTo>
                      <a:cubicBezTo>
                        <a:pt x="4" y="72"/>
                        <a:pt x="24" y="92"/>
                        <a:pt x="48" y="92"/>
                      </a:cubicBezTo>
                      <a:cubicBezTo>
                        <a:pt x="72" y="92"/>
                        <a:pt x="92" y="72"/>
                        <a:pt x="92" y="48"/>
                      </a:cubicBezTo>
                      <a:cubicBezTo>
                        <a:pt x="92" y="24"/>
                        <a:pt x="72" y="4"/>
                        <a:pt x="4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6">
                  <a:extLst>
                    <a:ext uri="{FF2B5EF4-FFF2-40B4-BE49-F238E27FC236}">
                      <a16:creationId xmlns:a16="http://schemas.microsoft.com/office/drawing/2014/main" id="{3B3EA9F2-D273-40BF-BCD2-535DA3204FC3}"/>
                    </a:ext>
                  </a:extLst>
                </p:cNvPr>
                <p:cNvSpPr>
                  <a:spLocks/>
                </p:cNvSpPr>
                <p:nvPr/>
              </p:nvSpPr>
              <p:spPr bwMode="auto">
                <a:xfrm>
                  <a:off x="4729615" y="5748618"/>
                  <a:ext cx="265112" cy="311150"/>
                </a:xfrm>
                <a:custGeom>
                  <a:avLst/>
                  <a:gdLst>
                    <a:gd name="T0" fmla="*/ 20 w 68"/>
                    <a:gd name="T1" fmla="*/ 68 h 80"/>
                    <a:gd name="T2" fmla="*/ 22 w 68"/>
                    <a:gd name="T3" fmla="*/ 62 h 80"/>
                    <a:gd name="T4" fmla="*/ 18 w 68"/>
                    <a:gd name="T5" fmla="*/ 56 h 80"/>
                    <a:gd name="T6" fmla="*/ 11 w 68"/>
                    <a:gd name="T7" fmla="*/ 52 h 80"/>
                    <a:gd name="T8" fmla="*/ 0 w 68"/>
                    <a:gd name="T9" fmla="*/ 42 h 80"/>
                    <a:gd name="T10" fmla="*/ 22 w 68"/>
                    <a:gd name="T11" fmla="*/ 25 h 80"/>
                    <a:gd name="T12" fmla="*/ 33 w 68"/>
                    <a:gd name="T13" fmla="*/ 27 h 80"/>
                    <a:gd name="T14" fmla="*/ 36 w 68"/>
                    <a:gd name="T15" fmla="*/ 18 h 80"/>
                    <a:gd name="T16" fmla="*/ 26 w 68"/>
                    <a:gd name="T17" fmla="*/ 12 h 80"/>
                    <a:gd name="T18" fmla="*/ 47 w 68"/>
                    <a:gd name="T19" fmla="*/ 2 h 80"/>
                    <a:gd name="T20" fmla="*/ 30 w 68"/>
                    <a:gd name="T21" fmla="*/ 12 h 80"/>
                    <a:gd name="T22" fmla="*/ 35 w 68"/>
                    <a:gd name="T23" fmla="*/ 14 h 80"/>
                    <a:gd name="T24" fmla="*/ 40 w 68"/>
                    <a:gd name="T25" fmla="*/ 28 h 80"/>
                    <a:gd name="T26" fmla="*/ 34 w 68"/>
                    <a:gd name="T27" fmla="*/ 31 h 80"/>
                    <a:gd name="T28" fmla="*/ 20 w 68"/>
                    <a:gd name="T29" fmla="*/ 28 h 80"/>
                    <a:gd name="T30" fmla="*/ 4 w 68"/>
                    <a:gd name="T31" fmla="*/ 42 h 80"/>
                    <a:gd name="T32" fmla="*/ 11 w 68"/>
                    <a:gd name="T33" fmla="*/ 48 h 80"/>
                    <a:gd name="T34" fmla="*/ 22 w 68"/>
                    <a:gd name="T35" fmla="*/ 55 h 80"/>
                    <a:gd name="T36" fmla="*/ 25 w 68"/>
                    <a:gd name="T37" fmla="*/ 66 h 80"/>
                    <a:gd name="T38" fmla="*/ 28 w 68"/>
                    <a:gd name="T39" fmla="*/ 76 h 80"/>
                    <a:gd name="T40" fmla="*/ 39 w 68"/>
                    <a:gd name="T41" fmla="*/ 66 h 80"/>
                    <a:gd name="T42" fmla="*/ 45 w 68"/>
                    <a:gd name="T43" fmla="*/ 62 h 80"/>
                    <a:gd name="T44" fmla="*/ 42 w 68"/>
                    <a:gd name="T45" fmla="*/ 58 h 80"/>
                    <a:gd name="T46" fmla="*/ 51 w 68"/>
                    <a:gd name="T47" fmla="*/ 44 h 80"/>
                    <a:gd name="T48" fmla="*/ 44 w 68"/>
                    <a:gd name="T49" fmla="*/ 42 h 80"/>
                    <a:gd name="T50" fmla="*/ 40 w 68"/>
                    <a:gd name="T51" fmla="*/ 35 h 80"/>
                    <a:gd name="T52" fmla="*/ 56 w 68"/>
                    <a:gd name="T53" fmla="*/ 28 h 80"/>
                    <a:gd name="T54" fmla="*/ 66 w 68"/>
                    <a:gd name="T55" fmla="*/ 13 h 80"/>
                    <a:gd name="T56" fmla="*/ 57 w 68"/>
                    <a:gd name="T57" fmla="*/ 32 h 80"/>
                    <a:gd name="T58" fmla="*/ 45 w 68"/>
                    <a:gd name="T59" fmla="*/ 34 h 80"/>
                    <a:gd name="T60" fmla="*/ 51 w 68"/>
                    <a:gd name="T61" fmla="*/ 40 h 80"/>
                    <a:gd name="T62" fmla="*/ 48 w 68"/>
                    <a:gd name="T63" fmla="*/ 56 h 80"/>
                    <a:gd name="T64" fmla="*/ 47 w 68"/>
                    <a:gd name="T65" fmla="*/ 58 h 80"/>
                    <a:gd name="T66" fmla="*/ 47 w 68"/>
                    <a:gd name="T67" fmla="*/ 65 h 80"/>
                    <a:gd name="T68" fmla="*/ 28 w 68"/>
                    <a:gd name="T6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 h="80">
                      <a:moveTo>
                        <a:pt x="28" y="80"/>
                      </a:moveTo>
                      <a:cubicBezTo>
                        <a:pt x="24" y="80"/>
                        <a:pt x="20" y="70"/>
                        <a:pt x="20" y="68"/>
                      </a:cubicBezTo>
                      <a:cubicBezTo>
                        <a:pt x="20" y="67"/>
                        <a:pt x="21" y="65"/>
                        <a:pt x="21" y="64"/>
                      </a:cubicBezTo>
                      <a:cubicBezTo>
                        <a:pt x="22" y="63"/>
                        <a:pt x="22" y="63"/>
                        <a:pt x="22" y="62"/>
                      </a:cubicBezTo>
                      <a:cubicBezTo>
                        <a:pt x="22" y="61"/>
                        <a:pt x="20" y="59"/>
                        <a:pt x="19" y="57"/>
                      </a:cubicBezTo>
                      <a:cubicBezTo>
                        <a:pt x="18" y="57"/>
                        <a:pt x="18" y="57"/>
                        <a:pt x="18" y="56"/>
                      </a:cubicBezTo>
                      <a:cubicBezTo>
                        <a:pt x="18" y="54"/>
                        <a:pt x="18" y="53"/>
                        <a:pt x="17" y="53"/>
                      </a:cubicBezTo>
                      <a:cubicBezTo>
                        <a:pt x="16" y="52"/>
                        <a:pt x="14" y="52"/>
                        <a:pt x="11" y="52"/>
                      </a:cubicBezTo>
                      <a:cubicBezTo>
                        <a:pt x="10" y="52"/>
                        <a:pt x="9" y="52"/>
                        <a:pt x="8" y="52"/>
                      </a:cubicBezTo>
                      <a:cubicBezTo>
                        <a:pt x="2" y="52"/>
                        <a:pt x="0" y="45"/>
                        <a:pt x="0" y="42"/>
                      </a:cubicBezTo>
                      <a:cubicBezTo>
                        <a:pt x="0" y="41"/>
                        <a:pt x="0" y="26"/>
                        <a:pt x="12" y="24"/>
                      </a:cubicBezTo>
                      <a:cubicBezTo>
                        <a:pt x="17" y="23"/>
                        <a:pt x="20" y="23"/>
                        <a:pt x="22" y="25"/>
                      </a:cubicBezTo>
                      <a:cubicBezTo>
                        <a:pt x="23" y="26"/>
                        <a:pt x="24" y="26"/>
                        <a:pt x="24" y="27"/>
                      </a:cubicBezTo>
                      <a:cubicBezTo>
                        <a:pt x="26" y="28"/>
                        <a:pt x="30" y="28"/>
                        <a:pt x="33" y="27"/>
                      </a:cubicBezTo>
                      <a:cubicBezTo>
                        <a:pt x="34" y="27"/>
                        <a:pt x="35" y="26"/>
                        <a:pt x="36" y="26"/>
                      </a:cubicBezTo>
                      <a:cubicBezTo>
                        <a:pt x="37" y="23"/>
                        <a:pt x="37" y="20"/>
                        <a:pt x="36" y="18"/>
                      </a:cubicBezTo>
                      <a:cubicBezTo>
                        <a:pt x="34" y="19"/>
                        <a:pt x="31" y="19"/>
                        <a:pt x="29" y="18"/>
                      </a:cubicBezTo>
                      <a:cubicBezTo>
                        <a:pt x="27" y="17"/>
                        <a:pt x="26" y="15"/>
                        <a:pt x="26" y="12"/>
                      </a:cubicBezTo>
                      <a:cubicBezTo>
                        <a:pt x="25" y="5"/>
                        <a:pt x="42" y="1"/>
                        <a:pt x="45" y="0"/>
                      </a:cubicBezTo>
                      <a:cubicBezTo>
                        <a:pt x="46" y="0"/>
                        <a:pt x="47" y="1"/>
                        <a:pt x="47" y="2"/>
                      </a:cubicBezTo>
                      <a:cubicBezTo>
                        <a:pt x="48" y="3"/>
                        <a:pt x="47" y="4"/>
                        <a:pt x="46" y="4"/>
                      </a:cubicBezTo>
                      <a:cubicBezTo>
                        <a:pt x="38" y="6"/>
                        <a:pt x="30" y="9"/>
                        <a:pt x="30" y="12"/>
                      </a:cubicBezTo>
                      <a:cubicBezTo>
                        <a:pt x="30" y="13"/>
                        <a:pt x="30" y="14"/>
                        <a:pt x="31" y="15"/>
                      </a:cubicBezTo>
                      <a:cubicBezTo>
                        <a:pt x="32" y="15"/>
                        <a:pt x="34" y="15"/>
                        <a:pt x="35" y="14"/>
                      </a:cubicBezTo>
                      <a:cubicBezTo>
                        <a:pt x="36" y="14"/>
                        <a:pt x="38" y="14"/>
                        <a:pt x="38" y="14"/>
                      </a:cubicBezTo>
                      <a:cubicBezTo>
                        <a:pt x="41" y="16"/>
                        <a:pt x="41" y="23"/>
                        <a:pt x="40" y="28"/>
                      </a:cubicBezTo>
                      <a:cubicBezTo>
                        <a:pt x="40" y="29"/>
                        <a:pt x="39" y="30"/>
                        <a:pt x="38" y="30"/>
                      </a:cubicBezTo>
                      <a:cubicBezTo>
                        <a:pt x="37" y="30"/>
                        <a:pt x="36" y="30"/>
                        <a:pt x="34" y="31"/>
                      </a:cubicBezTo>
                      <a:cubicBezTo>
                        <a:pt x="30" y="32"/>
                        <a:pt x="24" y="33"/>
                        <a:pt x="21" y="29"/>
                      </a:cubicBezTo>
                      <a:cubicBezTo>
                        <a:pt x="20" y="29"/>
                        <a:pt x="20" y="29"/>
                        <a:pt x="20" y="28"/>
                      </a:cubicBezTo>
                      <a:cubicBezTo>
                        <a:pt x="20" y="28"/>
                        <a:pt x="18" y="27"/>
                        <a:pt x="12" y="28"/>
                      </a:cubicBezTo>
                      <a:cubicBezTo>
                        <a:pt x="4" y="30"/>
                        <a:pt x="4" y="42"/>
                        <a:pt x="4" y="42"/>
                      </a:cubicBezTo>
                      <a:cubicBezTo>
                        <a:pt x="4" y="42"/>
                        <a:pt x="4" y="48"/>
                        <a:pt x="8" y="48"/>
                      </a:cubicBezTo>
                      <a:cubicBezTo>
                        <a:pt x="9" y="48"/>
                        <a:pt x="10" y="48"/>
                        <a:pt x="11" y="48"/>
                      </a:cubicBezTo>
                      <a:cubicBezTo>
                        <a:pt x="14" y="48"/>
                        <a:pt x="18" y="48"/>
                        <a:pt x="20" y="50"/>
                      </a:cubicBezTo>
                      <a:cubicBezTo>
                        <a:pt x="21" y="51"/>
                        <a:pt x="22" y="53"/>
                        <a:pt x="22" y="55"/>
                      </a:cubicBezTo>
                      <a:cubicBezTo>
                        <a:pt x="24" y="57"/>
                        <a:pt x="26" y="60"/>
                        <a:pt x="26" y="62"/>
                      </a:cubicBezTo>
                      <a:cubicBezTo>
                        <a:pt x="26" y="63"/>
                        <a:pt x="25" y="65"/>
                        <a:pt x="25" y="66"/>
                      </a:cubicBezTo>
                      <a:cubicBezTo>
                        <a:pt x="24" y="67"/>
                        <a:pt x="24" y="67"/>
                        <a:pt x="24" y="68"/>
                      </a:cubicBezTo>
                      <a:cubicBezTo>
                        <a:pt x="24" y="69"/>
                        <a:pt x="27" y="75"/>
                        <a:pt x="28" y="76"/>
                      </a:cubicBezTo>
                      <a:cubicBezTo>
                        <a:pt x="35" y="76"/>
                        <a:pt x="38" y="73"/>
                        <a:pt x="38" y="68"/>
                      </a:cubicBezTo>
                      <a:cubicBezTo>
                        <a:pt x="38" y="67"/>
                        <a:pt x="39" y="66"/>
                        <a:pt x="39" y="66"/>
                      </a:cubicBezTo>
                      <a:cubicBezTo>
                        <a:pt x="39" y="66"/>
                        <a:pt x="42" y="65"/>
                        <a:pt x="45" y="63"/>
                      </a:cubicBezTo>
                      <a:cubicBezTo>
                        <a:pt x="45" y="62"/>
                        <a:pt x="45" y="62"/>
                        <a:pt x="45" y="62"/>
                      </a:cubicBezTo>
                      <a:cubicBezTo>
                        <a:pt x="45" y="62"/>
                        <a:pt x="44" y="62"/>
                        <a:pt x="44" y="61"/>
                      </a:cubicBezTo>
                      <a:cubicBezTo>
                        <a:pt x="43" y="61"/>
                        <a:pt x="42" y="60"/>
                        <a:pt x="42" y="58"/>
                      </a:cubicBezTo>
                      <a:cubicBezTo>
                        <a:pt x="42" y="57"/>
                        <a:pt x="43" y="55"/>
                        <a:pt x="45" y="53"/>
                      </a:cubicBezTo>
                      <a:cubicBezTo>
                        <a:pt x="48" y="50"/>
                        <a:pt x="51" y="47"/>
                        <a:pt x="51" y="44"/>
                      </a:cubicBezTo>
                      <a:cubicBezTo>
                        <a:pt x="49" y="45"/>
                        <a:pt x="47" y="45"/>
                        <a:pt x="45" y="43"/>
                      </a:cubicBezTo>
                      <a:cubicBezTo>
                        <a:pt x="44" y="43"/>
                        <a:pt x="44" y="43"/>
                        <a:pt x="44" y="42"/>
                      </a:cubicBezTo>
                      <a:cubicBezTo>
                        <a:pt x="43" y="40"/>
                        <a:pt x="42" y="37"/>
                        <a:pt x="42" y="36"/>
                      </a:cubicBezTo>
                      <a:cubicBezTo>
                        <a:pt x="41" y="36"/>
                        <a:pt x="40" y="35"/>
                        <a:pt x="40" y="35"/>
                      </a:cubicBezTo>
                      <a:cubicBezTo>
                        <a:pt x="40" y="34"/>
                        <a:pt x="39" y="33"/>
                        <a:pt x="40" y="32"/>
                      </a:cubicBezTo>
                      <a:cubicBezTo>
                        <a:pt x="42" y="30"/>
                        <a:pt x="49" y="27"/>
                        <a:pt x="56" y="28"/>
                      </a:cubicBezTo>
                      <a:cubicBezTo>
                        <a:pt x="62" y="24"/>
                        <a:pt x="64" y="15"/>
                        <a:pt x="64" y="15"/>
                      </a:cubicBezTo>
                      <a:cubicBezTo>
                        <a:pt x="64" y="14"/>
                        <a:pt x="65" y="13"/>
                        <a:pt x="66" y="13"/>
                      </a:cubicBezTo>
                      <a:cubicBezTo>
                        <a:pt x="67" y="13"/>
                        <a:pt x="68" y="14"/>
                        <a:pt x="68" y="15"/>
                      </a:cubicBezTo>
                      <a:cubicBezTo>
                        <a:pt x="68" y="16"/>
                        <a:pt x="66" y="27"/>
                        <a:pt x="57" y="32"/>
                      </a:cubicBezTo>
                      <a:cubicBezTo>
                        <a:pt x="56" y="32"/>
                        <a:pt x="56" y="32"/>
                        <a:pt x="56" y="32"/>
                      </a:cubicBezTo>
                      <a:cubicBezTo>
                        <a:pt x="51" y="31"/>
                        <a:pt x="47" y="32"/>
                        <a:pt x="45" y="34"/>
                      </a:cubicBezTo>
                      <a:cubicBezTo>
                        <a:pt x="46" y="35"/>
                        <a:pt x="47" y="37"/>
                        <a:pt x="48" y="41"/>
                      </a:cubicBezTo>
                      <a:cubicBezTo>
                        <a:pt x="49" y="41"/>
                        <a:pt x="50" y="41"/>
                        <a:pt x="51" y="40"/>
                      </a:cubicBezTo>
                      <a:cubicBezTo>
                        <a:pt x="52" y="40"/>
                        <a:pt x="53" y="40"/>
                        <a:pt x="53" y="41"/>
                      </a:cubicBezTo>
                      <a:cubicBezTo>
                        <a:pt x="58" y="45"/>
                        <a:pt x="52" y="52"/>
                        <a:pt x="48" y="56"/>
                      </a:cubicBezTo>
                      <a:cubicBezTo>
                        <a:pt x="48" y="57"/>
                        <a:pt x="47" y="57"/>
                        <a:pt x="46" y="58"/>
                      </a:cubicBezTo>
                      <a:cubicBezTo>
                        <a:pt x="46" y="58"/>
                        <a:pt x="47" y="58"/>
                        <a:pt x="47" y="58"/>
                      </a:cubicBezTo>
                      <a:cubicBezTo>
                        <a:pt x="48" y="59"/>
                        <a:pt x="49" y="60"/>
                        <a:pt x="49" y="62"/>
                      </a:cubicBezTo>
                      <a:cubicBezTo>
                        <a:pt x="49" y="63"/>
                        <a:pt x="48" y="64"/>
                        <a:pt x="47" y="65"/>
                      </a:cubicBezTo>
                      <a:cubicBezTo>
                        <a:pt x="45" y="67"/>
                        <a:pt x="43" y="69"/>
                        <a:pt x="42" y="69"/>
                      </a:cubicBezTo>
                      <a:cubicBezTo>
                        <a:pt x="41" y="76"/>
                        <a:pt x="36" y="80"/>
                        <a:pt x="28" y="8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171" name="TextBox 170">
                <a:extLst>
                  <a:ext uri="{FF2B5EF4-FFF2-40B4-BE49-F238E27FC236}">
                    <a16:creationId xmlns:a16="http://schemas.microsoft.com/office/drawing/2014/main" id="{F80EF51D-C811-4ED3-9A05-A423323C799D}"/>
                  </a:ext>
                </a:extLst>
              </p:cNvPr>
              <p:cNvSpPr txBox="1"/>
              <p:nvPr/>
            </p:nvSpPr>
            <p:spPr>
              <a:xfrm>
                <a:off x="3917546" y="4886120"/>
                <a:ext cx="1770984" cy="584775"/>
              </a:xfrm>
              <a:prstGeom prst="rect">
                <a:avLst/>
              </a:prstGeom>
              <a:noFill/>
              <a:ln w="6350">
                <a:noFill/>
                <a:prstDash val="dash"/>
              </a:ln>
            </p:spPr>
            <p:txBody>
              <a:bodyPr wrap="square" lIns="0" tIns="0" rIns="0" bIns="0" rtlCol="0">
                <a:spAutoFit/>
              </a:bodyPr>
              <a:lstStyle/>
              <a:p>
                <a:r>
                  <a:rPr lang="en-IN" sz="1400" b="1" i="0" dirty="0">
                    <a:effectLst/>
                    <a:latin typeface="Comfortaa" panose="00000500000000000000" pitchFamily="2" charset="0"/>
                  </a:rPr>
                  <a:t>UNITED STATES</a:t>
                </a:r>
              </a:p>
              <a:p>
                <a:r>
                  <a:rPr lang="en-US" sz="2400" dirty="0">
                    <a:latin typeface="Comfortaa" panose="00000500000000000000" pitchFamily="2" charset="0"/>
                  </a:rPr>
                  <a:t>26,532</a:t>
                </a:r>
              </a:p>
            </p:txBody>
          </p:sp>
          <p:sp>
            <p:nvSpPr>
              <p:cNvPr id="172" name="TextBox 171">
                <a:extLst>
                  <a:ext uri="{FF2B5EF4-FFF2-40B4-BE49-F238E27FC236}">
                    <a16:creationId xmlns:a16="http://schemas.microsoft.com/office/drawing/2014/main" id="{B9F907B8-6259-436F-A9FB-70A56512CCA3}"/>
                  </a:ext>
                </a:extLst>
              </p:cNvPr>
              <p:cNvSpPr txBox="1"/>
              <p:nvPr/>
            </p:nvSpPr>
            <p:spPr>
              <a:xfrm>
                <a:off x="3911361" y="5635807"/>
                <a:ext cx="1911422" cy="584775"/>
              </a:xfrm>
              <a:prstGeom prst="rect">
                <a:avLst/>
              </a:prstGeom>
              <a:noFill/>
              <a:ln w="6350">
                <a:noFill/>
                <a:prstDash val="dash"/>
              </a:ln>
            </p:spPr>
            <p:txBody>
              <a:bodyPr wrap="square" lIns="0" tIns="0" rIns="0" bIns="0" rtlCol="0">
                <a:spAutoFit/>
              </a:bodyPr>
              <a:lstStyle/>
              <a:p>
                <a:r>
                  <a:rPr lang="en-US" sz="1400" b="1" dirty="0">
                    <a:latin typeface="Comfortaa" panose="00000500000000000000" pitchFamily="2" charset="0"/>
                  </a:rPr>
                  <a:t>UNITED KINGDOM</a:t>
                </a:r>
                <a:r>
                  <a:rPr lang="en-US" sz="1400" dirty="0">
                    <a:latin typeface="Comfortaa" panose="00000500000000000000" pitchFamily="2" charset="0"/>
                  </a:rPr>
                  <a:t> </a:t>
                </a:r>
              </a:p>
              <a:p>
                <a:r>
                  <a:rPr lang="en-US" sz="2400" dirty="0">
                    <a:latin typeface="Comfortaa" panose="00000500000000000000" pitchFamily="2" charset="0"/>
                  </a:rPr>
                  <a:t>17,834</a:t>
                </a:r>
              </a:p>
            </p:txBody>
          </p:sp>
          <p:cxnSp>
            <p:nvCxnSpPr>
              <p:cNvPr id="173" name="Straight Connector 172">
                <a:extLst>
                  <a:ext uri="{FF2B5EF4-FFF2-40B4-BE49-F238E27FC236}">
                    <a16:creationId xmlns:a16="http://schemas.microsoft.com/office/drawing/2014/main" id="{9A9B3D4F-592B-4291-9B14-65B585783B1E}"/>
                  </a:ext>
                </a:extLst>
              </p:cNvPr>
              <p:cNvCxnSpPr>
                <a:cxnSpLocks/>
              </p:cNvCxnSpPr>
              <p:nvPr/>
            </p:nvCxnSpPr>
            <p:spPr>
              <a:xfrm>
                <a:off x="3895725" y="4638514"/>
                <a:ext cx="2114550" cy="0"/>
              </a:xfrm>
              <a:prstGeom prst="line">
                <a:avLst/>
              </a:prstGeom>
              <a:ln w="3175">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208CBFA8-359A-4E77-9BF5-4DC68240B935}"/>
                  </a:ext>
                </a:extLst>
              </p:cNvPr>
              <p:cNvCxnSpPr>
                <a:cxnSpLocks/>
              </p:cNvCxnSpPr>
              <p:nvPr/>
            </p:nvCxnSpPr>
            <p:spPr>
              <a:xfrm>
                <a:off x="3895725" y="5424327"/>
                <a:ext cx="2114550" cy="0"/>
              </a:xfrm>
              <a:prstGeom prst="line">
                <a:avLst/>
              </a:prstGeom>
              <a:ln w="3175">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177" name="TextBox 176">
            <a:extLst>
              <a:ext uri="{FF2B5EF4-FFF2-40B4-BE49-F238E27FC236}">
                <a16:creationId xmlns:a16="http://schemas.microsoft.com/office/drawing/2014/main" id="{3EBA754B-99BA-40CE-B376-72957B04F991}"/>
              </a:ext>
            </a:extLst>
          </p:cNvPr>
          <p:cNvSpPr txBox="1"/>
          <p:nvPr/>
        </p:nvSpPr>
        <p:spPr>
          <a:xfrm>
            <a:off x="107171" y="1153463"/>
            <a:ext cx="2822942" cy="338554"/>
          </a:xfrm>
          <a:prstGeom prst="rect">
            <a:avLst/>
          </a:prstGeom>
          <a:noFill/>
          <a:ln w="6350">
            <a:noFill/>
            <a:prstDash val="dash"/>
          </a:ln>
        </p:spPr>
        <p:txBody>
          <a:bodyPr wrap="square" lIns="0" tIns="0" rIns="0" bIns="0" rtlCol="0">
            <a:spAutoFit/>
          </a:bodyPr>
          <a:lstStyle/>
          <a:p>
            <a:r>
              <a:rPr lang="en-US" sz="2200" spc="600" dirty="0">
                <a:solidFill>
                  <a:schemeClr val="bg1"/>
                </a:solidFill>
                <a:latin typeface="Ailerons" panose="00000500000000000000" pitchFamily="50" charset="0"/>
              </a:rPr>
              <a:t>KB PRESENTS</a:t>
            </a:r>
          </a:p>
        </p:txBody>
      </p:sp>
      <p:sp>
        <p:nvSpPr>
          <p:cNvPr id="2" name="Title 1">
            <a:extLst>
              <a:ext uri="{FF2B5EF4-FFF2-40B4-BE49-F238E27FC236}">
                <a16:creationId xmlns:a16="http://schemas.microsoft.com/office/drawing/2014/main" id="{69EBC492-F852-4EBF-950E-D33171E35E46}"/>
              </a:ext>
            </a:extLst>
          </p:cNvPr>
          <p:cNvSpPr>
            <a:spLocks noGrp="1"/>
          </p:cNvSpPr>
          <p:nvPr>
            <p:ph type="title"/>
          </p:nvPr>
        </p:nvSpPr>
        <p:spPr>
          <a:xfrm>
            <a:off x="2954148" y="285521"/>
            <a:ext cx="6302297" cy="483301"/>
          </a:xfrm>
        </p:spPr>
        <p:txBody>
          <a:bodyPr>
            <a:normAutofit fontScale="90000"/>
          </a:bodyPr>
          <a:lstStyle/>
          <a:p>
            <a:r>
              <a:rPr lang="en-US" dirty="0">
                <a:solidFill>
                  <a:schemeClr val="tx1"/>
                </a:solidFill>
                <a:effectLst>
                  <a:outerShdw blurRad="38100" dist="38100" dir="2700000" algn="tl">
                    <a:srgbClr val="000000">
                      <a:alpha val="43137"/>
                    </a:srgbClr>
                  </a:outerShdw>
                </a:effectLst>
                <a:latin typeface="Ailerons" panose="00000500000000000000" pitchFamily="50" charset="0"/>
              </a:rPr>
              <a:t>Geographical Views</a:t>
            </a:r>
            <a:endParaRPr lang="en-IN" dirty="0">
              <a:solidFill>
                <a:schemeClr val="tx1"/>
              </a:solidFill>
              <a:effectLst>
                <a:outerShdw blurRad="38100" dist="38100" dir="2700000" algn="tl">
                  <a:srgbClr val="000000">
                    <a:alpha val="43137"/>
                  </a:srgbClr>
                </a:outerShdw>
              </a:effectLst>
              <a:latin typeface="Ailerons" panose="00000500000000000000" pitchFamily="50" charset="0"/>
            </a:endParaRPr>
          </a:p>
        </p:txBody>
      </p:sp>
      <p:sp>
        <p:nvSpPr>
          <p:cNvPr id="178" name="Footer Placeholder 15">
            <a:extLst>
              <a:ext uri="{FF2B5EF4-FFF2-40B4-BE49-F238E27FC236}">
                <a16:creationId xmlns:a16="http://schemas.microsoft.com/office/drawing/2014/main" id="{3177CECB-EB06-428E-8A9C-8E26EBAF2F7E}"/>
              </a:ext>
            </a:extLst>
          </p:cNvPr>
          <p:cNvSpPr>
            <a:spLocks noGrp="1"/>
          </p:cNvSpPr>
          <p:nvPr>
            <p:ph type="ftr" sz="quarter" idx="11"/>
          </p:nvPr>
        </p:nvSpPr>
        <p:spPr>
          <a:xfrm>
            <a:off x="-749740" y="6201692"/>
            <a:ext cx="4114800" cy="169277"/>
          </a:xfrm>
        </p:spPr>
        <p:txBody>
          <a:bodyPr/>
          <a:lstStyle/>
          <a:p>
            <a:r>
              <a:rPr lang="en-US" sz="1200" dirty="0">
                <a:solidFill>
                  <a:schemeClr val="tx1"/>
                </a:solidFill>
              </a:rPr>
              <a:t>www.youtube.com/KaranBakrania</a:t>
            </a:r>
          </a:p>
        </p:txBody>
      </p:sp>
    </p:spTree>
    <p:extLst>
      <p:ext uri="{BB962C8B-B14F-4D97-AF65-F5344CB8AC3E}">
        <p14:creationId xmlns:p14="http://schemas.microsoft.com/office/powerpoint/2010/main" val="3689275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itle 214">
            <a:extLst>
              <a:ext uri="{FF2B5EF4-FFF2-40B4-BE49-F238E27FC236}">
                <a16:creationId xmlns:a16="http://schemas.microsoft.com/office/drawing/2014/main" id="{2154FA64-BC11-443A-81CB-81588683B110}"/>
              </a:ext>
            </a:extLst>
          </p:cNvPr>
          <p:cNvSpPr>
            <a:spLocks noGrp="1"/>
          </p:cNvSpPr>
          <p:nvPr>
            <p:ph type="title"/>
          </p:nvPr>
        </p:nvSpPr>
        <p:spPr>
          <a:xfrm>
            <a:off x="3065860" y="383783"/>
            <a:ext cx="7863944" cy="949691"/>
          </a:xfrm>
        </p:spPr>
        <p:txBody>
          <a:bodyPr>
            <a:normAutofit/>
          </a:bodyPr>
          <a:lstStyle/>
          <a:p>
            <a:r>
              <a:rPr lang="en-US" dirty="0">
                <a:solidFill>
                  <a:schemeClr val="tx1"/>
                </a:solidFill>
                <a:effectLst>
                  <a:outerShdw blurRad="38100" dist="38100" dir="2700000" algn="tl">
                    <a:srgbClr val="000000">
                      <a:alpha val="43137"/>
                    </a:srgbClr>
                  </a:outerShdw>
                </a:effectLst>
                <a:latin typeface="Comfortaa" panose="00000500000000000000" pitchFamily="2" charset="0"/>
              </a:rPr>
              <a:t>Most Viewed Videos</a:t>
            </a:r>
            <a:endParaRPr lang="en-IN" dirty="0">
              <a:solidFill>
                <a:schemeClr val="tx1"/>
              </a:solidFill>
              <a:effectLst>
                <a:outerShdw blurRad="38100" dist="38100" dir="2700000" algn="tl">
                  <a:srgbClr val="000000">
                    <a:alpha val="43137"/>
                  </a:srgbClr>
                </a:outerShdw>
              </a:effectLst>
              <a:latin typeface="Comfortaa" panose="00000500000000000000" pitchFamily="2" charset="0"/>
            </a:endParaRPr>
          </a:p>
        </p:txBody>
      </p:sp>
      <p:sp>
        <p:nvSpPr>
          <p:cNvPr id="76" name="Rectangle 75">
            <a:extLst>
              <a:ext uri="{FF2B5EF4-FFF2-40B4-BE49-F238E27FC236}">
                <a16:creationId xmlns:a16="http://schemas.microsoft.com/office/drawing/2014/main" id="{28A6C221-907B-4739-ACB9-6EA0E914F96A}"/>
              </a:ext>
            </a:extLst>
          </p:cNvPr>
          <p:cNvSpPr/>
          <p:nvPr/>
        </p:nvSpPr>
        <p:spPr>
          <a:xfrm>
            <a:off x="-1" y="0"/>
            <a:ext cx="2842355" cy="6858000"/>
          </a:xfrm>
          <a:prstGeom prst="rect">
            <a:avLst/>
          </a:prstGeom>
          <a:gradFill>
            <a:gsLst>
              <a:gs pos="0">
                <a:srgbClr val="172041"/>
              </a:gs>
              <a:gs pos="100000">
                <a:srgbClr val="17204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7" name="Group 76">
            <a:extLst>
              <a:ext uri="{FF2B5EF4-FFF2-40B4-BE49-F238E27FC236}">
                <a16:creationId xmlns:a16="http://schemas.microsoft.com/office/drawing/2014/main" id="{3EBE5195-44D4-4B79-B132-7C3B2BD756AA}"/>
              </a:ext>
            </a:extLst>
          </p:cNvPr>
          <p:cNvGrpSpPr/>
          <p:nvPr/>
        </p:nvGrpSpPr>
        <p:grpSpPr>
          <a:xfrm>
            <a:off x="376239" y="4055540"/>
            <a:ext cx="2466116" cy="768879"/>
            <a:chOff x="376239" y="1549789"/>
            <a:chExt cx="2466116" cy="768879"/>
          </a:xfrm>
        </p:grpSpPr>
        <p:sp>
          <p:nvSpPr>
            <p:cNvPr id="78" name="Rectangle: Top Corners Rounded 77">
              <a:extLst>
                <a:ext uri="{FF2B5EF4-FFF2-40B4-BE49-F238E27FC236}">
                  <a16:creationId xmlns:a16="http://schemas.microsoft.com/office/drawing/2014/main" id="{27001A78-7988-43A5-95B6-471F06B38AEE}"/>
                </a:ext>
              </a:extLst>
            </p:cNvPr>
            <p:cNvSpPr/>
            <p:nvPr/>
          </p:nvSpPr>
          <p:spPr>
            <a:xfrm rot="16200000">
              <a:off x="1360019" y="702250"/>
              <a:ext cx="498555" cy="2466116"/>
            </a:xfrm>
            <a:prstGeom prst="round2SameRect">
              <a:avLst>
                <a:gd name="adj1" fmla="val 50000"/>
                <a:gd name="adj2" fmla="val 0"/>
              </a:avLst>
            </a:prstGeom>
            <a:solidFill>
              <a:srgbClr val="09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Freeform 95">
              <a:extLst>
                <a:ext uri="{FF2B5EF4-FFF2-40B4-BE49-F238E27FC236}">
                  <a16:creationId xmlns:a16="http://schemas.microsoft.com/office/drawing/2014/main" id="{354E1E77-78F5-4DF3-9460-04D4FDE7D13A}"/>
                </a:ext>
              </a:extLst>
            </p:cNvPr>
            <p:cNvSpPr>
              <a:spLocks/>
            </p:cNvSpPr>
            <p:nvPr/>
          </p:nvSpPr>
          <p:spPr bwMode="auto">
            <a:xfrm>
              <a:off x="2704030" y="1549789"/>
              <a:ext cx="138324" cy="137848"/>
            </a:xfrm>
            <a:custGeom>
              <a:avLst/>
              <a:gdLst>
                <a:gd name="T0" fmla="*/ 610 w 610"/>
                <a:gd name="T1" fmla="*/ 0 h 608"/>
                <a:gd name="T2" fmla="*/ 610 w 610"/>
                <a:gd name="T3" fmla="*/ 608 h 608"/>
                <a:gd name="T4" fmla="*/ 0 w 610"/>
                <a:gd name="T5" fmla="*/ 608 h 608"/>
                <a:gd name="T6" fmla="*/ 0 w 610"/>
                <a:gd name="T7" fmla="*/ 607 h 608"/>
                <a:gd name="T8" fmla="*/ 610 w 610"/>
                <a:gd name="T9" fmla="*/ 0 h 608"/>
              </a:gdLst>
              <a:ahLst/>
              <a:cxnLst>
                <a:cxn ang="0">
                  <a:pos x="T0" y="T1"/>
                </a:cxn>
                <a:cxn ang="0">
                  <a:pos x="T2" y="T3"/>
                </a:cxn>
                <a:cxn ang="0">
                  <a:pos x="T4" y="T5"/>
                </a:cxn>
                <a:cxn ang="0">
                  <a:pos x="T6" y="T7"/>
                </a:cxn>
                <a:cxn ang="0">
                  <a:pos x="T8" y="T9"/>
                </a:cxn>
              </a:cxnLst>
              <a:rect l="0" t="0" r="r" b="b"/>
              <a:pathLst>
                <a:path w="610" h="608">
                  <a:moveTo>
                    <a:pt x="610" y="0"/>
                  </a:moveTo>
                  <a:cubicBezTo>
                    <a:pt x="610" y="608"/>
                    <a:pt x="610" y="608"/>
                    <a:pt x="610" y="608"/>
                  </a:cubicBezTo>
                  <a:cubicBezTo>
                    <a:pt x="0" y="608"/>
                    <a:pt x="0" y="608"/>
                    <a:pt x="0" y="608"/>
                  </a:cubicBezTo>
                  <a:cubicBezTo>
                    <a:pt x="0" y="607"/>
                    <a:pt x="0" y="607"/>
                    <a:pt x="0" y="607"/>
                  </a:cubicBezTo>
                  <a:cubicBezTo>
                    <a:pt x="291" y="519"/>
                    <a:pt x="521" y="290"/>
                    <a:pt x="610" y="0"/>
                  </a:cubicBezTo>
                  <a:close/>
                </a:path>
              </a:pathLst>
            </a:custGeom>
            <a:solidFill>
              <a:srgbClr val="090E21"/>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95">
              <a:extLst>
                <a:ext uri="{FF2B5EF4-FFF2-40B4-BE49-F238E27FC236}">
                  <a16:creationId xmlns:a16="http://schemas.microsoft.com/office/drawing/2014/main" id="{2AB30009-5A40-45D5-9479-C8D4E558AB62}"/>
                </a:ext>
              </a:extLst>
            </p:cNvPr>
            <p:cNvSpPr>
              <a:spLocks/>
            </p:cNvSpPr>
            <p:nvPr/>
          </p:nvSpPr>
          <p:spPr bwMode="auto">
            <a:xfrm flipV="1">
              <a:off x="2704030" y="2180820"/>
              <a:ext cx="138324" cy="137848"/>
            </a:xfrm>
            <a:custGeom>
              <a:avLst/>
              <a:gdLst>
                <a:gd name="T0" fmla="*/ 610 w 610"/>
                <a:gd name="T1" fmla="*/ 0 h 608"/>
                <a:gd name="T2" fmla="*/ 610 w 610"/>
                <a:gd name="T3" fmla="*/ 608 h 608"/>
                <a:gd name="T4" fmla="*/ 0 w 610"/>
                <a:gd name="T5" fmla="*/ 608 h 608"/>
                <a:gd name="T6" fmla="*/ 0 w 610"/>
                <a:gd name="T7" fmla="*/ 607 h 608"/>
                <a:gd name="T8" fmla="*/ 610 w 610"/>
                <a:gd name="T9" fmla="*/ 0 h 608"/>
              </a:gdLst>
              <a:ahLst/>
              <a:cxnLst>
                <a:cxn ang="0">
                  <a:pos x="T0" y="T1"/>
                </a:cxn>
                <a:cxn ang="0">
                  <a:pos x="T2" y="T3"/>
                </a:cxn>
                <a:cxn ang="0">
                  <a:pos x="T4" y="T5"/>
                </a:cxn>
                <a:cxn ang="0">
                  <a:pos x="T6" y="T7"/>
                </a:cxn>
                <a:cxn ang="0">
                  <a:pos x="T8" y="T9"/>
                </a:cxn>
              </a:cxnLst>
              <a:rect l="0" t="0" r="r" b="b"/>
              <a:pathLst>
                <a:path w="610" h="608">
                  <a:moveTo>
                    <a:pt x="610" y="0"/>
                  </a:moveTo>
                  <a:cubicBezTo>
                    <a:pt x="610" y="608"/>
                    <a:pt x="610" y="608"/>
                    <a:pt x="610" y="608"/>
                  </a:cubicBezTo>
                  <a:cubicBezTo>
                    <a:pt x="0" y="608"/>
                    <a:pt x="0" y="608"/>
                    <a:pt x="0" y="608"/>
                  </a:cubicBezTo>
                  <a:cubicBezTo>
                    <a:pt x="0" y="607"/>
                    <a:pt x="0" y="607"/>
                    <a:pt x="0" y="607"/>
                  </a:cubicBezTo>
                  <a:cubicBezTo>
                    <a:pt x="291" y="519"/>
                    <a:pt x="521" y="290"/>
                    <a:pt x="610" y="0"/>
                  </a:cubicBezTo>
                  <a:close/>
                </a:path>
              </a:pathLst>
            </a:custGeom>
            <a:solidFill>
              <a:srgbClr val="090E21"/>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2" name="Group 81">
            <a:extLst>
              <a:ext uri="{FF2B5EF4-FFF2-40B4-BE49-F238E27FC236}">
                <a16:creationId xmlns:a16="http://schemas.microsoft.com/office/drawing/2014/main" id="{A5C349B4-92D6-431B-8129-D7D5C09854D3}"/>
              </a:ext>
            </a:extLst>
          </p:cNvPr>
          <p:cNvGrpSpPr/>
          <p:nvPr/>
        </p:nvGrpSpPr>
        <p:grpSpPr>
          <a:xfrm>
            <a:off x="708060" y="2824781"/>
            <a:ext cx="2114882" cy="215444"/>
            <a:chOff x="668958" y="2550768"/>
            <a:chExt cx="2114882" cy="215444"/>
          </a:xfrm>
        </p:grpSpPr>
        <p:grpSp>
          <p:nvGrpSpPr>
            <p:cNvPr id="83" name="Group 82">
              <a:extLst>
                <a:ext uri="{FF2B5EF4-FFF2-40B4-BE49-F238E27FC236}">
                  <a16:creationId xmlns:a16="http://schemas.microsoft.com/office/drawing/2014/main" id="{3DBF3314-E542-4E9E-A9AD-BF4861F56268}"/>
                </a:ext>
              </a:extLst>
            </p:cNvPr>
            <p:cNvGrpSpPr/>
            <p:nvPr/>
          </p:nvGrpSpPr>
          <p:grpSpPr>
            <a:xfrm>
              <a:off x="668958" y="2560871"/>
              <a:ext cx="211507" cy="195238"/>
              <a:chOff x="519113" y="1628775"/>
              <a:chExt cx="371475" cy="342900"/>
            </a:xfrm>
            <a:gradFill>
              <a:gsLst>
                <a:gs pos="0">
                  <a:schemeClr val="accent2"/>
                </a:gs>
                <a:gs pos="100000">
                  <a:schemeClr val="accent1"/>
                </a:gs>
              </a:gsLst>
              <a:lin ang="2700000" scaled="0"/>
            </a:gradFill>
          </p:grpSpPr>
          <p:sp>
            <p:nvSpPr>
              <p:cNvPr id="85" name="Freeform 28">
                <a:extLst>
                  <a:ext uri="{FF2B5EF4-FFF2-40B4-BE49-F238E27FC236}">
                    <a16:creationId xmlns:a16="http://schemas.microsoft.com/office/drawing/2014/main" id="{7697B56B-7F78-4F55-8DC5-141547D8B3E1}"/>
                  </a:ext>
                </a:extLst>
              </p:cNvPr>
              <p:cNvSpPr>
                <a:spLocks noEditPoints="1"/>
              </p:cNvSpPr>
              <p:nvPr/>
            </p:nvSpPr>
            <p:spPr bwMode="auto">
              <a:xfrm>
                <a:off x="519113" y="1736725"/>
                <a:ext cx="371475" cy="234950"/>
              </a:xfrm>
              <a:custGeom>
                <a:avLst/>
                <a:gdLst>
                  <a:gd name="T0" fmla="*/ 88 w 96"/>
                  <a:gd name="T1" fmla="*/ 60 h 60"/>
                  <a:gd name="T2" fmla="*/ 8 w 96"/>
                  <a:gd name="T3" fmla="*/ 60 h 60"/>
                  <a:gd name="T4" fmla="*/ 0 w 96"/>
                  <a:gd name="T5" fmla="*/ 52 h 60"/>
                  <a:gd name="T6" fmla="*/ 0 w 96"/>
                  <a:gd name="T7" fmla="*/ 2 h 60"/>
                  <a:gd name="T8" fmla="*/ 2 w 96"/>
                  <a:gd name="T9" fmla="*/ 0 h 60"/>
                  <a:gd name="T10" fmla="*/ 94 w 96"/>
                  <a:gd name="T11" fmla="*/ 0 h 60"/>
                  <a:gd name="T12" fmla="*/ 96 w 96"/>
                  <a:gd name="T13" fmla="*/ 2 h 60"/>
                  <a:gd name="T14" fmla="*/ 96 w 96"/>
                  <a:gd name="T15" fmla="*/ 52 h 60"/>
                  <a:gd name="T16" fmla="*/ 88 w 96"/>
                  <a:gd name="T17" fmla="*/ 60 h 60"/>
                  <a:gd name="T18" fmla="*/ 4 w 96"/>
                  <a:gd name="T19" fmla="*/ 4 h 60"/>
                  <a:gd name="T20" fmla="*/ 4 w 96"/>
                  <a:gd name="T21" fmla="*/ 52 h 60"/>
                  <a:gd name="T22" fmla="*/ 8 w 96"/>
                  <a:gd name="T23" fmla="*/ 56 h 60"/>
                  <a:gd name="T24" fmla="*/ 88 w 96"/>
                  <a:gd name="T25" fmla="*/ 56 h 60"/>
                  <a:gd name="T26" fmla="*/ 92 w 96"/>
                  <a:gd name="T27" fmla="*/ 52 h 60"/>
                  <a:gd name="T28" fmla="*/ 92 w 96"/>
                  <a:gd name="T29" fmla="*/ 4 h 60"/>
                  <a:gd name="T30" fmla="*/ 4 w 96"/>
                  <a:gd name="T31"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60">
                    <a:moveTo>
                      <a:pt x="88" y="60"/>
                    </a:moveTo>
                    <a:cubicBezTo>
                      <a:pt x="8" y="60"/>
                      <a:pt x="8" y="60"/>
                      <a:pt x="8" y="60"/>
                    </a:cubicBezTo>
                    <a:cubicBezTo>
                      <a:pt x="3" y="60"/>
                      <a:pt x="0" y="57"/>
                      <a:pt x="0" y="52"/>
                    </a:cubicBezTo>
                    <a:cubicBezTo>
                      <a:pt x="0" y="2"/>
                      <a:pt x="0" y="2"/>
                      <a:pt x="0" y="2"/>
                    </a:cubicBezTo>
                    <a:cubicBezTo>
                      <a:pt x="0" y="1"/>
                      <a:pt x="1" y="0"/>
                      <a:pt x="2" y="0"/>
                    </a:cubicBezTo>
                    <a:cubicBezTo>
                      <a:pt x="94" y="0"/>
                      <a:pt x="94" y="0"/>
                      <a:pt x="94" y="0"/>
                    </a:cubicBezTo>
                    <a:cubicBezTo>
                      <a:pt x="95" y="0"/>
                      <a:pt x="96" y="1"/>
                      <a:pt x="96" y="2"/>
                    </a:cubicBezTo>
                    <a:cubicBezTo>
                      <a:pt x="96" y="52"/>
                      <a:pt x="96" y="52"/>
                      <a:pt x="96" y="52"/>
                    </a:cubicBezTo>
                    <a:cubicBezTo>
                      <a:pt x="96" y="57"/>
                      <a:pt x="93" y="60"/>
                      <a:pt x="88" y="60"/>
                    </a:cubicBezTo>
                    <a:close/>
                    <a:moveTo>
                      <a:pt x="4" y="4"/>
                    </a:moveTo>
                    <a:cubicBezTo>
                      <a:pt x="4" y="52"/>
                      <a:pt x="4" y="52"/>
                      <a:pt x="4" y="52"/>
                    </a:cubicBezTo>
                    <a:cubicBezTo>
                      <a:pt x="4" y="54"/>
                      <a:pt x="6" y="56"/>
                      <a:pt x="8" y="56"/>
                    </a:cubicBezTo>
                    <a:cubicBezTo>
                      <a:pt x="88" y="56"/>
                      <a:pt x="88" y="56"/>
                      <a:pt x="88" y="56"/>
                    </a:cubicBezTo>
                    <a:cubicBezTo>
                      <a:pt x="90" y="56"/>
                      <a:pt x="92" y="54"/>
                      <a:pt x="92" y="52"/>
                    </a:cubicBezTo>
                    <a:cubicBezTo>
                      <a:pt x="92" y="4"/>
                      <a:pt x="92" y="4"/>
                      <a:pt x="92" y="4"/>
                    </a:cubicBez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86" name="Freeform 29">
                <a:extLst>
                  <a:ext uri="{FF2B5EF4-FFF2-40B4-BE49-F238E27FC236}">
                    <a16:creationId xmlns:a16="http://schemas.microsoft.com/office/drawing/2014/main" id="{6BF4551B-4A78-476D-B62D-FB17FB253E5E}"/>
                  </a:ext>
                </a:extLst>
              </p:cNvPr>
              <p:cNvSpPr>
                <a:spLocks noEditPoints="1"/>
              </p:cNvSpPr>
              <p:nvPr/>
            </p:nvSpPr>
            <p:spPr bwMode="auto">
              <a:xfrm>
                <a:off x="642938" y="1784350"/>
                <a:ext cx="139700" cy="139700"/>
              </a:xfrm>
              <a:custGeom>
                <a:avLst/>
                <a:gdLst>
                  <a:gd name="T0" fmla="*/ 2 w 36"/>
                  <a:gd name="T1" fmla="*/ 36 h 36"/>
                  <a:gd name="T2" fmla="*/ 1 w 36"/>
                  <a:gd name="T3" fmla="*/ 36 h 36"/>
                  <a:gd name="T4" fmla="*/ 0 w 36"/>
                  <a:gd name="T5" fmla="*/ 34 h 36"/>
                  <a:gd name="T6" fmla="*/ 0 w 36"/>
                  <a:gd name="T7" fmla="*/ 2 h 36"/>
                  <a:gd name="T8" fmla="*/ 1 w 36"/>
                  <a:gd name="T9" fmla="*/ 0 h 36"/>
                  <a:gd name="T10" fmla="*/ 3 w 36"/>
                  <a:gd name="T11" fmla="*/ 0 h 36"/>
                  <a:gd name="T12" fmla="*/ 35 w 36"/>
                  <a:gd name="T13" fmla="*/ 16 h 36"/>
                  <a:gd name="T14" fmla="*/ 36 w 36"/>
                  <a:gd name="T15" fmla="*/ 18 h 36"/>
                  <a:gd name="T16" fmla="*/ 35 w 36"/>
                  <a:gd name="T17" fmla="*/ 20 h 36"/>
                  <a:gd name="T18" fmla="*/ 3 w 36"/>
                  <a:gd name="T19" fmla="*/ 36 h 36"/>
                  <a:gd name="T20" fmla="*/ 2 w 36"/>
                  <a:gd name="T21" fmla="*/ 36 h 36"/>
                  <a:gd name="T22" fmla="*/ 4 w 36"/>
                  <a:gd name="T23" fmla="*/ 5 h 36"/>
                  <a:gd name="T24" fmla="*/ 4 w 36"/>
                  <a:gd name="T25" fmla="*/ 31 h 36"/>
                  <a:gd name="T26" fmla="*/ 30 w 36"/>
                  <a:gd name="T27" fmla="*/ 18 h 36"/>
                  <a:gd name="T28" fmla="*/ 4 w 36"/>
                  <a:gd name="T29"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6">
                    <a:moveTo>
                      <a:pt x="2" y="36"/>
                    </a:moveTo>
                    <a:cubicBezTo>
                      <a:pt x="2" y="36"/>
                      <a:pt x="1" y="36"/>
                      <a:pt x="1" y="36"/>
                    </a:cubicBezTo>
                    <a:cubicBezTo>
                      <a:pt x="0" y="35"/>
                      <a:pt x="0" y="35"/>
                      <a:pt x="0" y="34"/>
                    </a:cubicBezTo>
                    <a:cubicBezTo>
                      <a:pt x="0" y="2"/>
                      <a:pt x="0" y="2"/>
                      <a:pt x="0" y="2"/>
                    </a:cubicBezTo>
                    <a:cubicBezTo>
                      <a:pt x="0" y="1"/>
                      <a:pt x="0" y="1"/>
                      <a:pt x="1" y="0"/>
                    </a:cubicBezTo>
                    <a:cubicBezTo>
                      <a:pt x="2" y="0"/>
                      <a:pt x="2" y="0"/>
                      <a:pt x="3" y="0"/>
                    </a:cubicBezTo>
                    <a:cubicBezTo>
                      <a:pt x="35" y="16"/>
                      <a:pt x="35" y="16"/>
                      <a:pt x="35" y="16"/>
                    </a:cubicBezTo>
                    <a:cubicBezTo>
                      <a:pt x="36" y="17"/>
                      <a:pt x="36" y="17"/>
                      <a:pt x="36" y="18"/>
                    </a:cubicBezTo>
                    <a:cubicBezTo>
                      <a:pt x="36" y="19"/>
                      <a:pt x="36" y="19"/>
                      <a:pt x="35" y="20"/>
                    </a:cubicBezTo>
                    <a:cubicBezTo>
                      <a:pt x="3" y="36"/>
                      <a:pt x="3" y="36"/>
                      <a:pt x="3" y="36"/>
                    </a:cubicBezTo>
                    <a:cubicBezTo>
                      <a:pt x="3" y="36"/>
                      <a:pt x="2" y="36"/>
                      <a:pt x="2" y="36"/>
                    </a:cubicBezTo>
                    <a:close/>
                    <a:moveTo>
                      <a:pt x="4" y="5"/>
                    </a:moveTo>
                    <a:cubicBezTo>
                      <a:pt x="4" y="31"/>
                      <a:pt x="4" y="31"/>
                      <a:pt x="4" y="31"/>
                    </a:cubicBezTo>
                    <a:cubicBezTo>
                      <a:pt x="30" y="18"/>
                      <a:pt x="30" y="18"/>
                      <a:pt x="30" y="18"/>
                    </a:cubicBezTo>
                    <a:lnTo>
                      <a:pt x="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87" name="Freeform 30">
                <a:extLst>
                  <a:ext uri="{FF2B5EF4-FFF2-40B4-BE49-F238E27FC236}">
                    <a16:creationId xmlns:a16="http://schemas.microsoft.com/office/drawing/2014/main" id="{247AF984-E706-41D4-A323-FE34347A6648}"/>
                  </a:ext>
                </a:extLst>
              </p:cNvPr>
              <p:cNvSpPr>
                <a:spLocks noEditPoints="1"/>
              </p:cNvSpPr>
              <p:nvPr/>
            </p:nvSpPr>
            <p:spPr bwMode="auto">
              <a:xfrm>
                <a:off x="519113" y="1628775"/>
                <a:ext cx="371475" cy="92075"/>
              </a:xfrm>
              <a:custGeom>
                <a:avLst/>
                <a:gdLst>
                  <a:gd name="T0" fmla="*/ 94 w 96"/>
                  <a:gd name="T1" fmla="*/ 24 h 24"/>
                  <a:gd name="T2" fmla="*/ 2 w 96"/>
                  <a:gd name="T3" fmla="*/ 24 h 24"/>
                  <a:gd name="T4" fmla="*/ 0 w 96"/>
                  <a:gd name="T5" fmla="*/ 22 h 24"/>
                  <a:gd name="T6" fmla="*/ 0 w 96"/>
                  <a:gd name="T7" fmla="*/ 6 h 24"/>
                  <a:gd name="T8" fmla="*/ 6 w 96"/>
                  <a:gd name="T9" fmla="*/ 0 h 24"/>
                  <a:gd name="T10" fmla="*/ 90 w 96"/>
                  <a:gd name="T11" fmla="*/ 0 h 24"/>
                  <a:gd name="T12" fmla="*/ 96 w 96"/>
                  <a:gd name="T13" fmla="*/ 6 h 24"/>
                  <a:gd name="T14" fmla="*/ 96 w 96"/>
                  <a:gd name="T15" fmla="*/ 22 h 24"/>
                  <a:gd name="T16" fmla="*/ 94 w 96"/>
                  <a:gd name="T17" fmla="*/ 24 h 24"/>
                  <a:gd name="T18" fmla="*/ 4 w 96"/>
                  <a:gd name="T19" fmla="*/ 20 h 24"/>
                  <a:gd name="T20" fmla="*/ 92 w 96"/>
                  <a:gd name="T21" fmla="*/ 20 h 24"/>
                  <a:gd name="T22" fmla="*/ 92 w 96"/>
                  <a:gd name="T23" fmla="*/ 6 h 24"/>
                  <a:gd name="T24" fmla="*/ 90 w 96"/>
                  <a:gd name="T25" fmla="*/ 4 h 24"/>
                  <a:gd name="T26" fmla="*/ 6 w 96"/>
                  <a:gd name="T27" fmla="*/ 4 h 24"/>
                  <a:gd name="T28" fmla="*/ 4 w 96"/>
                  <a:gd name="T29" fmla="*/ 6 h 24"/>
                  <a:gd name="T30" fmla="*/ 4 w 96"/>
                  <a:gd name="T3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24">
                    <a:moveTo>
                      <a:pt x="94" y="24"/>
                    </a:moveTo>
                    <a:cubicBezTo>
                      <a:pt x="2" y="24"/>
                      <a:pt x="2" y="24"/>
                      <a:pt x="2" y="24"/>
                    </a:cubicBezTo>
                    <a:cubicBezTo>
                      <a:pt x="1" y="24"/>
                      <a:pt x="0" y="23"/>
                      <a:pt x="0" y="22"/>
                    </a:cubicBezTo>
                    <a:cubicBezTo>
                      <a:pt x="0" y="6"/>
                      <a:pt x="0" y="6"/>
                      <a:pt x="0" y="6"/>
                    </a:cubicBezTo>
                    <a:cubicBezTo>
                      <a:pt x="0" y="3"/>
                      <a:pt x="3" y="0"/>
                      <a:pt x="6" y="0"/>
                    </a:cubicBezTo>
                    <a:cubicBezTo>
                      <a:pt x="90" y="0"/>
                      <a:pt x="90" y="0"/>
                      <a:pt x="90" y="0"/>
                    </a:cubicBezTo>
                    <a:cubicBezTo>
                      <a:pt x="93" y="0"/>
                      <a:pt x="96" y="3"/>
                      <a:pt x="96" y="6"/>
                    </a:cubicBezTo>
                    <a:cubicBezTo>
                      <a:pt x="96" y="22"/>
                      <a:pt x="96" y="22"/>
                      <a:pt x="96" y="22"/>
                    </a:cubicBezTo>
                    <a:cubicBezTo>
                      <a:pt x="96" y="23"/>
                      <a:pt x="95" y="24"/>
                      <a:pt x="94" y="24"/>
                    </a:cubicBezTo>
                    <a:close/>
                    <a:moveTo>
                      <a:pt x="4" y="20"/>
                    </a:moveTo>
                    <a:cubicBezTo>
                      <a:pt x="92" y="20"/>
                      <a:pt x="92" y="20"/>
                      <a:pt x="92" y="20"/>
                    </a:cubicBezTo>
                    <a:cubicBezTo>
                      <a:pt x="92" y="6"/>
                      <a:pt x="92" y="6"/>
                      <a:pt x="92" y="6"/>
                    </a:cubicBezTo>
                    <a:cubicBezTo>
                      <a:pt x="92" y="5"/>
                      <a:pt x="91" y="4"/>
                      <a:pt x="90" y="4"/>
                    </a:cubicBezTo>
                    <a:cubicBezTo>
                      <a:pt x="6" y="4"/>
                      <a:pt x="6" y="4"/>
                      <a:pt x="6" y="4"/>
                    </a:cubicBezTo>
                    <a:cubicBezTo>
                      <a:pt x="5" y="4"/>
                      <a:pt x="4" y="5"/>
                      <a:pt x="4" y="6"/>
                    </a:cubicBezTo>
                    <a:lnTo>
                      <a:pt x="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88" name="Freeform 31">
                <a:extLst>
                  <a:ext uri="{FF2B5EF4-FFF2-40B4-BE49-F238E27FC236}">
                    <a16:creationId xmlns:a16="http://schemas.microsoft.com/office/drawing/2014/main" id="{BD5238A4-C092-4EEA-B6C0-E0B7F529BED2}"/>
                  </a:ext>
                </a:extLst>
              </p:cNvPr>
              <p:cNvSpPr>
                <a:spLocks/>
              </p:cNvSpPr>
              <p:nvPr/>
            </p:nvSpPr>
            <p:spPr bwMode="auto">
              <a:xfrm>
                <a:off x="522288" y="1631950"/>
                <a:ext cx="77788" cy="77787"/>
              </a:xfrm>
              <a:custGeom>
                <a:avLst/>
                <a:gdLst>
                  <a:gd name="T0" fmla="*/ 5 w 49"/>
                  <a:gd name="T1" fmla="*/ 49 h 49"/>
                  <a:gd name="T2" fmla="*/ 0 w 49"/>
                  <a:gd name="T3" fmla="*/ 44 h 49"/>
                  <a:gd name="T4" fmla="*/ 44 w 49"/>
                  <a:gd name="T5" fmla="*/ 0 h 49"/>
                  <a:gd name="T6" fmla="*/ 49 w 49"/>
                  <a:gd name="T7" fmla="*/ 5 h 49"/>
                  <a:gd name="T8" fmla="*/ 5 w 49"/>
                  <a:gd name="T9" fmla="*/ 49 h 49"/>
                </a:gdLst>
                <a:ahLst/>
                <a:cxnLst>
                  <a:cxn ang="0">
                    <a:pos x="T0" y="T1"/>
                  </a:cxn>
                  <a:cxn ang="0">
                    <a:pos x="T2" y="T3"/>
                  </a:cxn>
                  <a:cxn ang="0">
                    <a:pos x="T4" y="T5"/>
                  </a:cxn>
                  <a:cxn ang="0">
                    <a:pos x="T6" y="T7"/>
                  </a:cxn>
                  <a:cxn ang="0">
                    <a:pos x="T8" y="T9"/>
                  </a:cxn>
                </a:cxnLst>
                <a:rect l="0" t="0" r="r" b="b"/>
                <a:pathLst>
                  <a:path w="49" h="49">
                    <a:moveTo>
                      <a:pt x="5" y="49"/>
                    </a:moveTo>
                    <a:lnTo>
                      <a:pt x="0" y="44"/>
                    </a:lnTo>
                    <a:lnTo>
                      <a:pt x="44" y="0"/>
                    </a:lnTo>
                    <a:lnTo>
                      <a:pt x="49" y="5"/>
                    </a:lnTo>
                    <a:lnTo>
                      <a:pt x="5"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89" name="Freeform 32">
                <a:extLst>
                  <a:ext uri="{FF2B5EF4-FFF2-40B4-BE49-F238E27FC236}">
                    <a16:creationId xmlns:a16="http://schemas.microsoft.com/office/drawing/2014/main" id="{07F35DFB-9B61-4A85-BEE3-A58173D8B029}"/>
                  </a:ext>
                </a:extLst>
              </p:cNvPr>
              <p:cNvSpPr>
                <a:spLocks/>
              </p:cNvSpPr>
              <p:nvPr/>
            </p:nvSpPr>
            <p:spPr bwMode="auto">
              <a:xfrm>
                <a:off x="569913" y="1631950"/>
                <a:ext cx="84138" cy="85725"/>
              </a:xfrm>
              <a:custGeom>
                <a:avLst/>
                <a:gdLst>
                  <a:gd name="T0" fmla="*/ 5 w 53"/>
                  <a:gd name="T1" fmla="*/ 54 h 54"/>
                  <a:gd name="T2" fmla="*/ 0 w 53"/>
                  <a:gd name="T3" fmla="*/ 49 h 54"/>
                  <a:gd name="T4" fmla="*/ 48 w 53"/>
                  <a:gd name="T5" fmla="*/ 0 h 54"/>
                  <a:gd name="T6" fmla="*/ 53 w 53"/>
                  <a:gd name="T7" fmla="*/ 5 h 54"/>
                  <a:gd name="T8" fmla="*/ 5 w 53"/>
                  <a:gd name="T9" fmla="*/ 54 h 54"/>
                </a:gdLst>
                <a:ahLst/>
                <a:cxnLst>
                  <a:cxn ang="0">
                    <a:pos x="T0" y="T1"/>
                  </a:cxn>
                  <a:cxn ang="0">
                    <a:pos x="T2" y="T3"/>
                  </a:cxn>
                  <a:cxn ang="0">
                    <a:pos x="T4" y="T5"/>
                  </a:cxn>
                  <a:cxn ang="0">
                    <a:pos x="T6" y="T7"/>
                  </a:cxn>
                  <a:cxn ang="0">
                    <a:pos x="T8" y="T9"/>
                  </a:cxn>
                </a:cxnLst>
                <a:rect l="0" t="0" r="r" b="b"/>
                <a:pathLst>
                  <a:path w="53" h="54">
                    <a:moveTo>
                      <a:pt x="5" y="54"/>
                    </a:moveTo>
                    <a:lnTo>
                      <a:pt x="0" y="49"/>
                    </a:lnTo>
                    <a:lnTo>
                      <a:pt x="48" y="0"/>
                    </a:lnTo>
                    <a:lnTo>
                      <a:pt x="53" y="5"/>
                    </a:lnTo>
                    <a:lnTo>
                      <a:pt x="5"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90" name="Freeform 33">
                <a:extLst>
                  <a:ext uri="{FF2B5EF4-FFF2-40B4-BE49-F238E27FC236}">
                    <a16:creationId xmlns:a16="http://schemas.microsoft.com/office/drawing/2014/main" id="{FAF001F7-38C7-4A96-BFEB-F9310C52CC2D}"/>
                  </a:ext>
                </a:extLst>
              </p:cNvPr>
              <p:cNvSpPr>
                <a:spLocks/>
              </p:cNvSpPr>
              <p:nvPr/>
            </p:nvSpPr>
            <p:spPr bwMode="auto">
              <a:xfrm>
                <a:off x="631826" y="1631950"/>
                <a:ext cx="84138" cy="85725"/>
              </a:xfrm>
              <a:custGeom>
                <a:avLst/>
                <a:gdLst>
                  <a:gd name="T0" fmla="*/ 5 w 53"/>
                  <a:gd name="T1" fmla="*/ 54 h 54"/>
                  <a:gd name="T2" fmla="*/ 0 w 53"/>
                  <a:gd name="T3" fmla="*/ 49 h 54"/>
                  <a:gd name="T4" fmla="*/ 48 w 53"/>
                  <a:gd name="T5" fmla="*/ 0 h 54"/>
                  <a:gd name="T6" fmla="*/ 53 w 53"/>
                  <a:gd name="T7" fmla="*/ 5 h 54"/>
                  <a:gd name="T8" fmla="*/ 5 w 53"/>
                  <a:gd name="T9" fmla="*/ 54 h 54"/>
                </a:gdLst>
                <a:ahLst/>
                <a:cxnLst>
                  <a:cxn ang="0">
                    <a:pos x="T0" y="T1"/>
                  </a:cxn>
                  <a:cxn ang="0">
                    <a:pos x="T2" y="T3"/>
                  </a:cxn>
                  <a:cxn ang="0">
                    <a:pos x="T4" y="T5"/>
                  </a:cxn>
                  <a:cxn ang="0">
                    <a:pos x="T6" y="T7"/>
                  </a:cxn>
                  <a:cxn ang="0">
                    <a:pos x="T8" y="T9"/>
                  </a:cxn>
                </a:cxnLst>
                <a:rect l="0" t="0" r="r" b="b"/>
                <a:pathLst>
                  <a:path w="53" h="54">
                    <a:moveTo>
                      <a:pt x="5" y="54"/>
                    </a:moveTo>
                    <a:lnTo>
                      <a:pt x="0" y="49"/>
                    </a:lnTo>
                    <a:lnTo>
                      <a:pt x="48" y="0"/>
                    </a:lnTo>
                    <a:lnTo>
                      <a:pt x="53" y="5"/>
                    </a:lnTo>
                    <a:lnTo>
                      <a:pt x="5"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91" name="Freeform 34">
                <a:extLst>
                  <a:ext uri="{FF2B5EF4-FFF2-40B4-BE49-F238E27FC236}">
                    <a16:creationId xmlns:a16="http://schemas.microsoft.com/office/drawing/2014/main" id="{1B90E416-DEC8-4B7B-9551-1C0EEDF31C90}"/>
                  </a:ext>
                </a:extLst>
              </p:cNvPr>
              <p:cNvSpPr>
                <a:spLocks/>
              </p:cNvSpPr>
              <p:nvPr/>
            </p:nvSpPr>
            <p:spPr bwMode="auto">
              <a:xfrm>
                <a:off x="693738" y="1631950"/>
                <a:ext cx="84138" cy="85725"/>
              </a:xfrm>
              <a:custGeom>
                <a:avLst/>
                <a:gdLst>
                  <a:gd name="T0" fmla="*/ 5 w 53"/>
                  <a:gd name="T1" fmla="*/ 54 h 54"/>
                  <a:gd name="T2" fmla="*/ 0 w 53"/>
                  <a:gd name="T3" fmla="*/ 49 h 54"/>
                  <a:gd name="T4" fmla="*/ 48 w 53"/>
                  <a:gd name="T5" fmla="*/ 0 h 54"/>
                  <a:gd name="T6" fmla="*/ 53 w 53"/>
                  <a:gd name="T7" fmla="*/ 5 h 54"/>
                  <a:gd name="T8" fmla="*/ 5 w 53"/>
                  <a:gd name="T9" fmla="*/ 54 h 54"/>
                </a:gdLst>
                <a:ahLst/>
                <a:cxnLst>
                  <a:cxn ang="0">
                    <a:pos x="T0" y="T1"/>
                  </a:cxn>
                  <a:cxn ang="0">
                    <a:pos x="T2" y="T3"/>
                  </a:cxn>
                  <a:cxn ang="0">
                    <a:pos x="T4" y="T5"/>
                  </a:cxn>
                  <a:cxn ang="0">
                    <a:pos x="T6" y="T7"/>
                  </a:cxn>
                  <a:cxn ang="0">
                    <a:pos x="T8" y="T9"/>
                  </a:cxn>
                </a:cxnLst>
                <a:rect l="0" t="0" r="r" b="b"/>
                <a:pathLst>
                  <a:path w="53" h="54">
                    <a:moveTo>
                      <a:pt x="5" y="54"/>
                    </a:moveTo>
                    <a:lnTo>
                      <a:pt x="0" y="49"/>
                    </a:lnTo>
                    <a:lnTo>
                      <a:pt x="48" y="0"/>
                    </a:lnTo>
                    <a:lnTo>
                      <a:pt x="53" y="5"/>
                    </a:lnTo>
                    <a:lnTo>
                      <a:pt x="5"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92" name="Freeform 35">
                <a:extLst>
                  <a:ext uri="{FF2B5EF4-FFF2-40B4-BE49-F238E27FC236}">
                    <a16:creationId xmlns:a16="http://schemas.microsoft.com/office/drawing/2014/main" id="{B9D3B2C1-3D52-41DA-86C6-DBE2239DC8E9}"/>
                  </a:ext>
                </a:extLst>
              </p:cNvPr>
              <p:cNvSpPr>
                <a:spLocks/>
              </p:cNvSpPr>
              <p:nvPr/>
            </p:nvSpPr>
            <p:spPr bwMode="auto">
              <a:xfrm>
                <a:off x="755651" y="1631950"/>
                <a:ext cx="84138" cy="85725"/>
              </a:xfrm>
              <a:custGeom>
                <a:avLst/>
                <a:gdLst>
                  <a:gd name="T0" fmla="*/ 5 w 53"/>
                  <a:gd name="T1" fmla="*/ 54 h 54"/>
                  <a:gd name="T2" fmla="*/ 0 w 53"/>
                  <a:gd name="T3" fmla="*/ 49 h 54"/>
                  <a:gd name="T4" fmla="*/ 48 w 53"/>
                  <a:gd name="T5" fmla="*/ 0 h 54"/>
                  <a:gd name="T6" fmla="*/ 53 w 53"/>
                  <a:gd name="T7" fmla="*/ 5 h 54"/>
                  <a:gd name="T8" fmla="*/ 5 w 53"/>
                  <a:gd name="T9" fmla="*/ 54 h 54"/>
                </a:gdLst>
                <a:ahLst/>
                <a:cxnLst>
                  <a:cxn ang="0">
                    <a:pos x="T0" y="T1"/>
                  </a:cxn>
                  <a:cxn ang="0">
                    <a:pos x="T2" y="T3"/>
                  </a:cxn>
                  <a:cxn ang="0">
                    <a:pos x="T4" y="T5"/>
                  </a:cxn>
                  <a:cxn ang="0">
                    <a:pos x="T6" y="T7"/>
                  </a:cxn>
                  <a:cxn ang="0">
                    <a:pos x="T8" y="T9"/>
                  </a:cxn>
                </a:cxnLst>
                <a:rect l="0" t="0" r="r" b="b"/>
                <a:pathLst>
                  <a:path w="53" h="54">
                    <a:moveTo>
                      <a:pt x="5" y="54"/>
                    </a:moveTo>
                    <a:lnTo>
                      <a:pt x="0" y="49"/>
                    </a:lnTo>
                    <a:lnTo>
                      <a:pt x="48" y="0"/>
                    </a:lnTo>
                    <a:lnTo>
                      <a:pt x="53" y="5"/>
                    </a:lnTo>
                    <a:lnTo>
                      <a:pt x="5"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93" name="Freeform 36">
                <a:extLst>
                  <a:ext uri="{FF2B5EF4-FFF2-40B4-BE49-F238E27FC236}">
                    <a16:creationId xmlns:a16="http://schemas.microsoft.com/office/drawing/2014/main" id="{31617815-5A70-4F38-8241-28C6C9583A97}"/>
                  </a:ext>
                </a:extLst>
              </p:cNvPr>
              <p:cNvSpPr>
                <a:spLocks/>
              </p:cNvSpPr>
              <p:nvPr/>
            </p:nvSpPr>
            <p:spPr bwMode="auto">
              <a:xfrm>
                <a:off x="817563" y="1647825"/>
                <a:ext cx="69850" cy="69850"/>
              </a:xfrm>
              <a:custGeom>
                <a:avLst/>
                <a:gdLst>
                  <a:gd name="T0" fmla="*/ 5 w 44"/>
                  <a:gd name="T1" fmla="*/ 44 h 44"/>
                  <a:gd name="T2" fmla="*/ 0 w 44"/>
                  <a:gd name="T3" fmla="*/ 39 h 44"/>
                  <a:gd name="T4" fmla="*/ 39 w 44"/>
                  <a:gd name="T5" fmla="*/ 0 h 44"/>
                  <a:gd name="T6" fmla="*/ 44 w 44"/>
                  <a:gd name="T7" fmla="*/ 5 h 44"/>
                  <a:gd name="T8" fmla="*/ 5 w 44"/>
                  <a:gd name="T9" fmla="*/ 44 h 44"/>
                </a:gdLst>
                <a:ahLst/>
                <a:cxnLst>
                  <a:cxn ang="0">
                    <a:pos x="T0" y="T1"/>
                  </a:cxn>
                  <a:cxn ang="0">
                    <a:pos x="T2" y="T3"/>
                  </a:cxn>
                  <a:cxn ang="0">
                    <a:pos x="T4" y="T5"/>
                  </a:cxn>
                  <a:cxn ang="0">
                    <a:pos x="T6" y="T7"/>
                  </a:cxn>
                  <a:cxn ang="0">
                    <a:pos x="T8" y="T9"/>
                  </a:cxn>
                </a:cxnLst>
                <a:rect l="0" t="0" r="r" b="b"/>
                <a:pathLst>
                  <a:path w="44" h="44">
                    <a:moveTo>
                      <a:pt x="5" y="44"/>
                    </a:moveTo>
                    <a:lnTo>
                      <a:pt x="0" y="39"/>
                    </a:lnTo>
                    <a:lnTo>
                      <a:pt x="39" y="0"/>
                    </a:lnTo>
                    <a:lnTo>
                      <a:pt x="44" y="5"/>
                    </a:lnTo>
                    <a:lnTo>
                      <a:pt x="5"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84" name="TextBox 83">
              <a:extLst>
                <a:ext uri="{FF2B5EF4-FFF2-40B4-BE49-F238E27FC236}">
                  <a16:creationId xmlns:a16="http://schemas.microsoft.com/office/drawing/2014/main" id="{59C79636-7695-49A4-B132-267642640408}"/>
                </a:ext>
              </a:extLst>
            </p:cNvPr>
            <p:cNvSpPr txBox="1"/>
            <p:nvPr/>
          </p:nvSpPr>
          <p:spPr>
            <a:xfrm>
              <a:off x="1022550" y="2550768"/>
              <a:ext cx="1761290" cy="215444"/>
            </a:xfrm>
            <a:prstGeom prst="rect">
              <a:avLst/>
            </a:prstGeom>
            <a:noFill/>
            <a:ln w="6350">
              <a:noFill/>
              <a:prstDash val="dash"/>
            </a:ln>
          </p:spPr>
          <p:txBody>
            <a:bodyPr wrap="square" lIns="0" tIns="0" rIns="0" bIns="0" rtlCol="0" anchor="ctr">
              <a:spAutoFit/>
            </a:bodyPr>
            <a:lstStyle>
              <a:defPPr>
                <a:defRPr lang="en-US"/>
              </a:defPPr>
              <a:lvl1pPr>
                <a:defRPr sz="1400">
                  <a:solidFill>
                    <a:schemeClr val="bg1"/>
                  </a:solidFill>
                </a:defRPr>
              </a:lvl1pPr>
            </a:lstStyle>
            <a:p>
              <a:r>
                <a:rPr lang="en-US" sz="1400" dirty="0">
                  <a:solidFill>
                    <a:schemeClr val="tx1"/>
                  </a:solidFill>
                </a:rPr>
                <a:t>Most Viewed video</a:t>
              </a:r>
            </a:p>
          </p:txBody>
        </p:sp>
      </p:grpSp>
      <p:grpSp>
        <p:nvGrpSpPr>
          <p:cNvPr id="94" name="Group 93">
            <a:extLst>
              <a:ext uri="{FF2B5EF4-FFF2-40B4-BE49-F238E27FC236}">
                <a16:creationId xmlns:a16="http://schemas.microsoft.com/office/drawing/2014/main" id="{BC4ABF36-C75C-4A13-B883-EFFF794620E5}"/>
              </a:ext>
            </a:extLst>
          </p:cNvPr>
          <p:cNvGrpSpPr/>
          <p:nvPr/>
        </p:nvGrpSpPr>
        <p:grpSpPr>
          <a:xfrm>
            <a:off x="712293" y="1819797"/>
            <a:ext cx="2110649" cy="215444"/>
            <a:chOff x="673191" y="1583558"/>
            <a:chExt cx="2110649" cy="215444"/>
          </a:xfrm>
        </p:grpSpPr>
        <p:sp>
          <p:nvSpPr>
            <p:cNvPr id="95" name="TextBox 94">
              <a:extLst>
                <a:ext uri="{FF2B5EF4-FFF2-40B4-BE49-F238E27FC236}">
                  <a16:creationId xmlns:a16="http://schemas.microsoft.com/office/drawing/2014/main" id="{88BA041D-7447-48C0-9B09-64E176F6443F}"/>
                </a:ext>
              </a:extLst>
            </p:cNvPr>
            <p:cNvSpPr txBox="1"/>
            <p:nvPr/>
          </p:nvSpPr>
          <p:spPr>
            <a:xfrm>
              <a:off x="1022550" y="1583558"/>
              <a:ext cx="1761290" cy="215444"/>
            </a:xfrm>
            <a:prstGeom prst="rect">
              <a:avLst/>
            </a:prstGeom>
            <a:noFill/>
            <a:ln w="6350">
              <a:noFill/>
              <a:prstDash val="dash"/>
            </a:ln>
          </p:spPr>
          <p:txBody>
            <a:bodyPr wrap="square" lIns="0" tIns="0" rIns="0" bIns="0" rtlCol="0" anchor="ctr">
              <a:spAutoFit/>
            </a:bodyPr>
            <a:lstStyle>
              <a:defPPr>
                <a:defRPr lang="en-US"/>
              </a:defPPr>
              <a:lvl1pPr>
                <a:defRPr sz="1400">
                  <a:solidFill>
                    <a:schemeClr val="bg1"/>
                  </a:solidFill>
                </a:defRPr>
              </a:lvl1pPr>
            </a:lstStyle>
            <a:p>
              <a:r>
                <a:rPr lang="en-US" dirty="0">
                  <a:solidFill>
                    <a:schemeClr val="tx1"/>
                  </a:solidFill>
                </a:rPr>
                <a:t>Home</a:t>
              </a:r>
            </a:p>
          </p:txBody>
        </p:sp>
        <p:grpSp>
          <p:nvGrpSpPr>
            <p:cNvPr id="96" name="Group 95">
              <a:extLst>
                <a:ext uri="{FF2B5EF4-FFF2-40B4-BE49-F238E27FC236}">
                  <a16:creationId xmlns:a16="http://schemas.microsoft.com/office/drawing/2014/main" id="{6B81E80C-FC38-498D-A5DC-CDA85C99E152}"/>
                </a:ext>
              </a:extLst>
            </p:cNvPr>
            <p:cNvGrpSpPr>
              <a:grpSpLocks noChangeAspect="1"/>
            </p:cNvGrpSpPr>
            <p:nvPr/>
          </p:nvGrpSpPr>
          <p:grpSpPr>
            <a:xfrm>
              <a:off x="673191" y="1593661"/>
              <a:ext cx="203040" cy="194400"/>
              <a:chOff x="-638175" y="3963988"/>
              <a:chExt cx="373062" cy="357187"/>
            </a:xfrm>
            <a:gradFill>
              <a:gsLst>
                <a:gs pos="0">
                  <a:schemeClr val="accent2"/>
                </a:gs>
                <a:gs pos="100000">
                  <a:schemeClr val="accent1"/>
                </a:gs>
              </a:gsLst>
              <a:lin ang="2700000" scaled="0"/>
            </a:gradFill>
          </p:grpSpPr>
          <p:sp>
            <p:nvSpPr>
              <p:cNvPr id="97" name="Freeform 40">
                <a:extLst>
                  <a:ext uri="{FF2B5EF4-FFF2-40B4-BE49-F238E27FC236}">
                    <a16:creationId xmlns:a16="http://schemas.microsoft.com/office/drawing/2014/main" id="{CF4C3134-4978-4831-A41E-6289C1ABEC50}"/>
                  </a:ext>
                </a:extLst>
              </p:cNvPr>
              <p:cNvSpPr>
                <a:spLocks/>
              </p:cNvSpPr>
              <p:nvPr/>
            </p:nvSpPr>
            <p:spPr bwMode="auto">
              <a:xfrm>
                <a:off x="-592138" y="4149725"/>
                <a:ext cx="280987" cy="171450"/>
              </a:xfrm>
              <a:custGeom>
                <a:avLst/>
                <a:gdLst>
                  <a:gd name="T0" fmla="*/ 70 w 72"/>
                  <a:gd name="T1" fmla="*/ 44 h 44"/>
                  <a:gd name="T2" fmla="*/ 46 w 72"/>
                  <a:gd name="T3" fmla="*/ 44 h 44"/>
                  <a:gd name="T4" fmla="*/ 44 w 72"/>
                  <a:gd name="T5" fmla="*/ 42 h 44"/>
                  <a:gd name="T6" fmla="*/ 44 w 72"/>
                  <a:gd name="T7" fmla="*/ 16 h 44"/>
                  <a:gd name="T8" fmla="*/ 28 w 72"/>
                  <a:gd name="T9" fmla="*/ 16 h 44"/>
                  <a:gd name="T10" fmla="*/ 28 w 72"/>
                  <a:gd name="T11" fmla="*/ 42 h 44"/>
                  <a:gd name="T12" fmla="*/ 26 w 72"/>
                  <a:gd name="T13" fmla="*/ 44 h 44"/>
                  <a:gd name="T14" fmla="*/ 2 w 72"/>
                  <a:gd name="T15" fmla="*/ 44 h 44"/>
                  <a:gd name="T16" fmla="*/ 0 w 72"/>
                  <a:gd name="T17" fmla="*/ 42 h 44"/>
                  <a:gd name="T18" fmla="*/ 0 w 72"/>
                  <a:gd name="T19" fmla="*/ 2 h 44"/>
                  <a:gd name="T20" fmla="*/ 2 w 72"/>
                  <a:gd name="T21" fmla="*/ 0 h 44"/>
                  <a:gd name="T22" fmla="*/ 4 w 72"/>
                  <a:gd name="T23" fmla="*/ 2 h 44"/>
                  <a:gd name="T24" fmla="*/ 4 w 72"/>
                  <a:gd name="T25" fmla="*/ 40 h 44"/>
                  <a:gd name="T26" fmla="*/ 24 w 72"/>
                  <a:gd name="T27" fmla="*/ 40 h 44"/>
                  <a:gd name="T28" fmla="*/ 24 w 72"/>
                  <a:gd name="T29" fmla="*/ 14 h 44"/>
                  <a:gd name="T30" fmla="*/ 26 w 72"/>
                  <a:gd name="T31" fmla="*/ 12 h 44"/>
                  <a:gd name="T32" fmla="*/ 46 w 72"/>
                  <a:gd name="T33" fmla="*/ 12 h 44"/>
                  <a:gd name="T34" fmla="*/ 48 w 72"/>
                  <a:gd name="T35" fmla="*/ 14 h 44"/>
                  <a:gd name="T36" fmla="*/ 48 w 72"/>
                  <a:gd name="T37" fmla="*/ 40 h 44"/>
                  <a:gd name="T38" fmla="*/ 68 w 72"/>
                  <a:gd name="T39" fmla="*/ 40 h 44"/>
                  <a:gd name="T40" fmla="*/ 68 w 72"/>
                  <a:gd name="T41" fmla="*/ 4 h 44"/>
                  <a:gd name="T42" fmla="*/ 70 w 72"/>
                  <a:gd name="T43" fmla="*/ 2 h 44"/>
                  <a:gd name="T44" fmla="*/ 72 w 72"/>
                  <a:gd name="T45" fmla="*/ 4 h 44"/>
                  <a:gd name="T46" fmla="*/ 72 w 72"/>
                  <a:gd name="T47" fmla="*/ 42 h 44"/>
                  <a:gd name="T48" fmla="*/ 70 w 72"/>
                  <a:gd name="T4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44">
                    <a:moveTo>
                      <a:pt x="70" y="44"/>
                    </a:moveTo>
                    <a:cubicBezTo>
                      <a:pt x="46" y="44"/>
                      <a:pt x="46" y="44"/>
                      <a:pt x="46" y="44"/>
                    </a:cubicBezTo>
                    <a:cubicBezTo>
                      <a:pt x="45" y="44"/>
                      <a:pt x="44" y="43"/>
                      <a:pt x="44" y="42"/>
                    </a:cubicBezTo>
                    <a:cubicBezTo>
                      <a:pt x="44" y="16"/>
                      <a:pt x="44" y="16"/>
                      <a:pt x="44" y="16"/>
                    </a:cubicBezTo>
                    <a:cubicBezTo>
                      <a:pt x="28" y="16"/>
                      <a:pt x="28" y="16"/>
                      <a:pt x="28" y="16"/>
                    </a:cubicBezTo>
                    <a:cubicBezTo>
                      <a:pt x="28" y="42"/>
                      <a:pt x="28" y="42"/>
                      <a:pt x="28" y="42"/>
                    </a:cubicBezTo>
                    <a:cubicBezTo>
                      <a:pt x="28" y="43"/>
                      <a:pt x="27" y="44"/>
                      <a:pt x="26" y="44"/>
                    </a:cubicBezTo>
                    <a:cubicBezTo>
                      <a:pt x="2" y="44"/>
                      <a:pt x="2" y="44"/>
                      <a:pt x="2" y="44"/>
                    </a:cubicBezTo>
                    <a:cubicBezTo>
                      <a:pt x="1" y="44"/>
                      <a:pt x="0" y="43"/>
                      <a:pt x="0" y="42"/>
                    </a:cubicBezTo>
                    <a:cubicBezTo>
                      <a:pt x="0" y="2"/>
                      <a:pt x="0" y="2"/>
                      <a:pt x="0" y="2"/>
                    </a:cubicBezTo>
                    <a:cubicBezTo>
                      <a:pt x="0" y="1"/>
                      <a:pt x="1" y="0"/>
                      <a:pt x="2" y="0"/>
                    </a:cubicBezTo>
                    <a:cubicBezTo>
                      <a:pt x="3" y="0"/>
                      <a:pt x="4" y="1"/>
                      <a:pt x="4" y="2"/>
                    </a:cubicBezTo>
                    <a:cubicBezTo>
                      <a:pt x="4" y="40"/>
                      <a:pt x="4" y="40"/>
                      <a:pt x="4" y="40"/>
                    </a:cubicBezTo>
                    <a:cubicBezTo>
                      <a:pt x="24" y="40"/>
                      <a:pt x="24" y="40"/>
                      <a:pt x="24" y="40"/>
                    </a:cubicBezTo>
                    <a:cubicBezTo>
                      <a:pt x="24" y="14"/>
                      <a:pt x="24" y="14"/>
                      <a:pt x="24" y="14"/>
                    </a:cubicBezTo>
                    <a:cubicBezTo>
                      <a:pt x="24" y="13"/>
                      <a:pt x="25" y="12"/>
                      <a:pt x="26" y="12"/>
                    </a:cubicBezTo>
                    <a:cubicBezTo>
                      <a:pt x="46" y="12"/>
                      <a:pt x="46" y="12"/>
                      <a:pt x="46" y="12"/>
                    </a:cubicBezTo>
                    <a:cubicBezTo>
                      <a:pt x="47" y="12"/>
                      <a:pt x="48" y="13"/>
                      <a:pt x="48" y="14"/>
                    </a:cubicBezTo>
                    <a:cubicBezTo>
                      <a:pt x="48" y="40"/>
                      <a:pt x="48" y="40"/>
                      <a:pt x="48" y="40"/>
                    </a:cubicBezTo>
                    <a:cubicBezTo>
                      <a:pt x="68" y="40"/>
                      <a:pt x="68" y="40"/>
                      <a:pt x="68" y="40"/>
                    </a:cubicBezTo>
                    <a:cubicBezTo>
                      <a:pt x="68" y="4"/>
                      <a:pt x="68" y="4"/>
                      <a:pt x="68" y="4"/>
                    </a:cubicBezTo>
                    <a:cubicBezTo>
                      <a:pt x="68" y="3"/>
                      <a:pt x="69" y="2"/>
                      <a:pt x="70" y="2"/>
                    </a:cubicBezTo>
                    <a:cubicBezTo>
                      <a:pt x="71" y="2"/>
                      <a:pt x="72" y="3"/>
                      <a:pt x="72" y="4"/>
                    </a:cubicBezTo>
                    <a:cubicBezTo>
                      <a:pt x="72" y="42"/>
                      <a:pt x="72" y="42"/>
                      <a:pt x="72" y="42"/>
                    </a:cubicBezTo>
                    <a:cubicBezTo>
                      <a:pt x="72" y="43"/>
                      <a:pt x="71" y="44"/>
                      <a:pt x="70"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41">
                <a:extLst>
                  <a:ext uri="{FF2B5EF4-FFF2-40B4-BE49-F238E27FC236}">
                    <a16:creationId xmlns:a16="http://schemas.microsoft.com/office/drawing/2014/main" id="{68AFD7BE-7537-427B-9F35-793A98DA72A1}"/>
                  </a:ext>
                </a:extLst>
              </p:cNvPr>
              <p:cNvSpPr>
                <a:spLocks/>
              </p:cNvSpPr>
              <p:nvPr/>
            </p:nvSpPr>
            <p:spPr bwMode="auto">
              <a:xfrm>
                <a:off x="-638175" y="3963988"/>
                <a:ext cx="373062" cy="193675"/>
              </a:xfrm>
              <a:custGeom>
                <a:avLst/>
                <a:gdLst>
                  <a:gd name="T0" fmla="*/ 94 w 96"/>
                  <a:gd name="T1" fmla="*/ 50 h 50"/>
                  <a:gd name="T2" fmla="*/ 93 w 96"/>
                  <a:gd name="T3" fmla="*/ 49 h 50"/>
                  <a:gd name="T4" fmla="*/ 48 w 96"/>
                  <a:gd name="T5" fmla="*/ 5 h 50"/>
                  <a:gd name="T6" fmla="*/ 3 w 96"/>
                  <a:gd name="T7" fmla="*/ 49 h 50"/>
                  <a:gd name="T8" fmla="*/ 1 w 96"/>
                  <a:gd name="T9" fmla="*/ 49 h 50"/>
                  <a:gd name="T10" fmla="*/ 1 w 96"/>
                  <a:gd name="T11" fmla="*/ 47 h 50"/>
                  <a:gd name="T12" fmla="*/ 47 w 96"/>
                  <a:gd name="T13" fmla="*/ 1 h 50"/>
                  <a:gd name="T14" fmla="*/ 49 w 96"/>
                  <a:gd name="T15" fmla="*/ 1 h 50"/>
                  <a:gd name="T16" fmla="*/ 95 w 96"/>
                  <a:gd name="T17" fmla="*/ 47 h 50"/>
                  <a:gd name="T18" fmla="*/ 95 w 96"/>
                  <a:gd name="T19" fmla="*/ 49 h 50"/>
                  <a:gd name="T20" fmla="*/ 94 w 96"/>
                  <a:gd name="T2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50">
                    <a:moveTo>
                      <a:pt x="94" y="50"/>
                    </a:moveTo>
                    <a:cubicBezTo>
                      <a:pt x="93" y="50"/>
                      <a:pt x="93" y="50"/>
                      <a:pt x="93" y="49"/>
                    </a:cubicBezTo>
                    <a:cubicBezTo>
                      <a:pt x="48" y="5"/>
                      <a:pt x="48" y="5"/>
                      <a:pt x="48" y="5"/>
                    </a:cubicBezTo>
                    <a:cubicBezTo>
                      <a:pt x="3" y="49"/>
                      <a:pt x="3" y="49"/>
                      <a:pt x="3" y="49"/>
                    </a:cubicBezTo>
                    <a:cubicBezTo>
                      <a:pt x="3" y="50"/>
                      <a:pt x="1" y="50"/>
                      <a:pt x="1" y="49"/>
                    </a:cubicBezTo>
                    <a:cubicBezTo>
                      <a:pt x="0" y="49"/>
                      <a:pt x="0" y="47"/>
                      <a:pt x="1" y="47"/>
                    </a:cubicBezTo>
                    <a:cubicBezTo>
                      <a:pt x="47" y="1"/>
                      <a:pt x="47" y="1"/>
                      <a:pt x="47" y="1"/>
                    </a:cubicBezTo>
                    <a:cubicBezTo>
                      <a:pt x="47" y="0"/>
                      <a:pt x="49" y="0"/>
                      <a:pt x="49" y="1"/>
                    </a:cubicBezTo>
                    <a:cubicBezTo>
                      <a:pt x="95" y="47"/>
                      <a:pt x="95" y="47"/>
                      <a:pt x="95" y="47"/>
                    </a:cubicBezTo>
                    <a:cubicBezTo>
                      <a:pt x="96" y="47"/>
                      <a:pt x="96" y="49"/>
                      <a:pt x="95" y="49"/>
                    </a:cubicBezTo>
                    <a:cubicBezTo>
                      <a:pt x="95" y="50"/>
                      <a:pt x="95" y="50"/>
                      <a:pt x="94"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42">
                <a:extLst>
                  <a:ext uri="{FF2B5EF4-FFF2-40B4-BE49-F238E27FC236}">
                    <a16:creationId xmlns:a16="http://schemas.microsoft.com/office/drawing/2014/main" id="{A3D95864-276B-4F1A-9EB6-89246F457F72}"/>
                  </a:ext>
                </a:extLst>
              </p:cNvPr>
              <p:cNvSpPr>
                <a:spLocks/>
              </p:cNvSpPr>
              <p:nvPr/>
            </p:nvSpPr>
            <p:spPr bwMode="auto">
              <a:xfrm>
                <a:off x="-396875" y="3979863"/>
                <a:ext cx="69850" cy="69850"/>
              </a:xfrm>
              <a:custGeom>
                <a:avLst/>
                <a:gdLst>
                  <a:gd name="T0" fmla="*/ 16 w 18"/>
                  <a:gd name="T1" fmla="*/ 18 h 18"/>
                  <a:gd name="T2" fmla="*/ 14 w 18"/>
                  <a:gd name="T3" fmla="*/ 16 h 18"/>
                  <a:gd name="T4" fmla="*/ 14 w 18"/>
                  <a:gd name="T5" fmla="*/ 4 h 18"/>
                  <a:gd name="T6" fmla="*/ 2 w 18"/>
                  <a:gd name="T7" fmla="*/ 4 h 18"/>
                  <a:gd name="T8" fmla="*/ 0 w 18"/>
                  <a:gd name="T9" fmla="*/ 2 h 18"/>
                  <a:gd name="T10" fmla="*/ 2 w 18"/>
                  <a:gd name="T11" fmla="*/ 0 h 18"/>
                  <a:gd name="T12" fmla="*/ 16 w 18"/>
                  <a:gd name="T13" fmla="*/ 0 h 18"/>
                  <a:gd name="T14" fmla="*/ 18 w 18"/>
                  <a:gd name="T15" fmla="*/ 2 h 18"/>
                  <a:gd name="T16" fmla="*/ 18 w 18"/>
                  <a:gd name="T17" fmla="*/ 16 h 18"/>
                  <a:gd name="T18" fmla="*/ 16 w 18"/>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16" y="18"/>
                    </a:moveTo>
                    <a:cubicBezTo>
                      <a:pt x="15" y="18"/>
                      <a:pt x="14" y="17"/>
                      <a:pt x="14" y="16"/>
                    </a:cubicBezTo>
                    <a:cubicBezTo>
                      <a:pt x="14" y="4"/>
                      <a:pt x="14" y="4"/>
                      <a:pt x="14" y="4"/>
                    </a:cubicBezTo>
                    <a:cubicBezTo>
                      <a:pt x="2" y="4"/>
                      <a:pt x="2" y="4"/>
                      <a:pt x="2" y="4"/>
                    </a:cubicBezTo>
                    <a:cubicBezTo>
                      <a:pt x="1" y="4"/>
                      <a:pt x="0" y="3"/>
                      <a:pt x="0" y="2"/>
                    </a:cubicBezTo>
                    <a:cubicBezTo>
                      <a:pt x="0" y="1"/>
                      <a:pt x="1" y="0"/>
                      <a:pt x="2" y="0"/>
                    </a:cubicBezTo>
                    <a:cubicBezTo>
                      <a:pt x="16" y="0"/>
                      <a:pt x="16" y="0"/>
                      <a:pt x="16" y="0"/>
                    </a:cubicBezTo>
                    <a:cubicBezTo>
                      <a:pt x="17" y="0"/>
                      <a:pt x="18" y="1"/>
                      <a:pt x="18" y="2"/>
                    </a:cubicBezTo>
                    <a:cubicBezTo>
                      <a:pt x="18" y="16"/>
                      <a:pt x="18" y="16"/>
                      <a:pt x="18" y="16"/>
                    </a:cubicBezTo>
                    <a:cubicBezTo>
                      <a:pt x="18" y="17"/>
                      <a:pt x="17" y="18"/>
                      <a:pt x="1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00" name="Group 99">
            <a:extLst>
              <a:ext uri="{FF2B5EF4-FFF2-40B4-BE49-F238E27FC236}">
                <a16:creationId xmlns:a16="http://schemas.microsoft.com/office/drawing/2014/main" id="{6190EC72-95AA-4B79-91DA-C0B6A3272193}"/>
              </a:ext>
            </a:extLst>
          </p:cNvPr>
          <p:cNvGrpSpPr/>
          <p:nvPr/>
        </p:nvGrpSpPr>
        <p:grpSpPr>
          <a:xfrm>
            <a:off x="706437" y="2322289"/>
            <a:ext cx="2116505" cy="215444"/>
            <a:chOff x="667335" y="2067163"/>
            <a:chExt cx="2116505" cy="215444"/>
          </a:xfrm>
        </p:grpSpPr>
        <p:sp>
          <p:nvSpPr>
            <p:cNvPr id="101" name="TextBox 100">
              <a:extLst>
                <a:ext uri="{FF2B5EF4-FFF2-40B4-BE49-F238E27FC236}">
                  <a16:creationId xmlns:a16="http://schemas.microsoft.com/office/drawing/2014/main" id="{CDB3E3D4-4146-488E-AFCF-FB9167A25F3F}"/>
                </a:ext>
              </a:extLst>
            </p:cNvPr>
            <p:cNvSpPr txBox="1"/>
            <p:nvPr/>
          </p:nvSpPr>
          <p:spPr>
            <a:xfrm>
              <a:off x="1022550" y="2067163"/>
              <a:ext cx="1761290" cy="215444"/>
            </a:xfrm>
            <a:prstGeom prst="rect">
              <a:avLst/>
            </a:prstGeom>
            <a:noFill/>
            <a:ln w="6350">
              <a:noFill/>
              <a:prstDash val="dash"/>
            </a:ln>
          </p:spPr>
          <p:txBody>
            <a:bodyPr wrap="square" lIns="0" tIns="0" rIns="0" bIns="0" rtlCol="0" anchor="ctr">
              <a:spAutoFit/>
            </a:bodyPr>
            <a:lstStyle>
              <a:defPPr>
                <a:defRPr lang="en-US"/>
              </a:defPPr>
              <a:lvl1pPr>
                <a:defRPr sz="1400">
                  <a:solidFill>
                    <a:schemeClr val="bg1"/>
                  </a:solidFill>
                </a:defRPr>
              </a:lvl1pPr>
            </a:lstStyle>
            <a:p>
              <a:r>
                <a:rPr lang="en-US" dirty="0">
                  <a:solidFill>
                    <a:schemeClr val="tx1"/>
                  </a:solidFill>
                </a:rPr>
                <a:t>Profile</a:t>
              </a:r>
            </a:p>
          </p:txBody>
        </p:sp>
        <p:grpSp>
          <p:nvGrpSpPr>
            <p:cNvPr id="102" name="Group 101">
              <a:extLst>
                <a:ext uri="{FF2B5EF4-FFF2-40B4-BE49-F238E27FC236}">
                  <a16:creationId xmlns:a16="http://schemas.microsoft.com/office/drawing/2014/main" id="{130CB081-96A6-4BBE-99D1-6634C50C287F}"/>
                </a:ext>
              </a:extLst>
            </p:cNvPr>
            <p:cNvGrpSpPr>
              <a:grpSpLocks noChangeAspect="1"/>
            </p:cNvGrpSpPr>
            <p:nvPr/>
          </p:nvGrpSpPr>
          <p:grpSpPr>
            <a:xfrm>
              <a:off x="667335" y="2067546"/>
              <a:ext cx="214753" cy="213840"/>
              <a:chOff x="-523875" y="3440113"/>
              <a:chExt cx="373062" cy="371476"/>
            </a:xfrm>
            <a:gradFill>
              <a:gsLst>
                <a:gs pos="0">
                  <a:schemeClr val="accent2"/>
                </a:gs>
                <a:gs pos="100000">
                  <a:schemeClr val="accent1"/>
                </a:gs>
              </a:gsLst>
              <a:lin ang="2700000" scaled="0"/>
            </a:gradFill>
          </p:grpSpPr>
          <p:sp>
            <p:nvSpPr>
              <p:cNvPr id="103" name="Freeform 46">
                <a:extLst>
                  <a:ext uri="{FF2B5EF4-FFF2-40B4-BE49-F238E27FC236}">
                    <a16:creationId xmlns:a16="http://schemas.microsoft.com/office/drawing/2014/main" id="{818FFB55-5FD5-4152-8A3D-A10AAD9FFF5A}"/>
                  </a:ext>
                </a:extLst>
              </p:cNvPr>
              <p:cNvSpPr>
                <a:spLocks noEditPoints="1"/>
              </p:cNvSpPr>
              <p:nvPr/>
            </p:nvSpPr>
            <p:spPr bwMode="auto">
              <a:xfrm>
                <a:off x="-523875" y="3440113"/>
                <a:ext cx="373062" cy="317500"/>
              </a:xfrm>
              <a:custGeom>
                <a:avLst/>
                <a:gdLst>
                  <a:gd name="T0" fmla="*/ 15 w 96"/>
                  <a:gd name="T1" fmla="*/ 82 h 82"/>
                  <a:gd name="T2" fmla="*/ 14 w 96"/>
                  <a:gd name="T3" fmla="*/ 82 h 82"/>
                  <a:gd name="T4" fmla="*/ 0 w 96"/>
                  <a:gd name="T5" fmla="*/ 48 h 82"/>
                  <a:gd name="T6" fmla="*/ 48 w 96"/>
                  <a:gd name="T7" fmla="*/ 0 h 82"/>
                  <a:gd name="T8" fmla="*/ 96 w 96"/>
                  <a:gd name="T9" fmla="*/ 48 h 82"/>
                  <a:gd name="T10" fmla="*/ 82 w 96"/>
                  <a:gd name="T11" fmla="*/ 82 h 82"/>
                  <a:gd name="T12" fmla="*/ 80 w 96"/>
                  <a:gd name="T13" fmla="*/ 82 h 82"/>
                  <a:gd name="T14" fmla="*/ 62 w 96"/>
                  <a:gd name="T15" fmla="*/ 74 h 82"/>
                  <a:gd name="T16" fmla="*/ 55 w 96"/>
                  <a:gd name="T17" fmla="*/ 72 h 82"/>
                  <a:gd name="T18" fmla="*/ 54 w 96"/>
                  <a:gd name="T19" fmla="*/ 70 h 82"/>
                  <a:gd name="T20" fmla="*/ 54 w 96"/>
                  <a:gd name="T21" fmla="*/ 60 h 82"/>
                  <a:gd name="T22" fmla="*/ 55 w 96"/>
                  <a:gd name="T23" fmla="*/ 58 h 82"/>
                  <a:gd name="T24" fmla="*/ 60 w 96"/>
                  <a:gd name="T25" fmla="*/ 48 h 82"/>
                  <a:gd name="T26" fmla="*/ 62 w 96"/>
                  <a:gd name="T27" fmla="*/ 46 h 82"/>
                  <a:gd name="T28" fmla="*/ 62 w 96"/>
                  <a:gd name="T29" fmla="*/ 44 h 82"/>
                  <a:gd name="T30" fmla="*/ 62 w 96"/>
                  <a:gd name="T31" fmla="*/ 42 h 82"/>
                  <a:gd name="T32" fmla="*/ 60 w 96"/>
                  <a:gd name="T33" fmla="*/ 40 h 82"/>
                  <a:gd name="T34" fmla="*/ 61 w 96"/>
                  <a:gd name="T35" fmla="*/ 38 h 82"/>
                  <a:gd name="T36" fmla="*/ 62 w 96"/>
                  <a:gd name="T37" fmla="*/ 26 h 82"/>
                  <a:gd name="T38" fmla="*/ 51 w 96"/>
                  <a:gd name="T39" fmla="*/ 22 h 82"/>
                  <a:gd name="T40" fmla="*/ 40 w 96"/>
                  <a:gd name="T41" fmla="*/ 26 h 82"/>
                  <a:gd name="T42" fmla="*/ 38 w 96"/>
                  <a:gd name="T43" fmla="*/ 28 h 82"/>
                  <a:gd name="T44" fmla="*/ 35 w 96"/>
                  <a:gd name="T45" fmla="*/ 28 h 82"/>
                  <a:gd name="T46" fmla="*/ 36 w 96"/>
                  <a:gd name="T47" fmla="*/ 38 h 82"/>
                  <a:gd name="T48" fmla="*/ 36 w 96"/>
                  <a:gd name="T49" fmla="*/ 40 h 82"/>
                  <a:gd name="T50" fmla="*/ 34 w 96"/>
                  <a:gd name="T51" fmla="*/ 42 h 82"/>
                  <a:gd name="T52" fmla="*/ 34 w 96"/>
                  <a:gd name="T53" fmla="*/ 44 h 82"/>
                  <a:gd name="T54" fmla="*/ 34 w 96"/>
                  <a:gd name="T55" fmla="*/ 46 h 82"/>
                  <a:gd name="T56" fmla="*/ 36 w 96"/>
                  <a:gd name="T57" fmla="*/ 48 h 82"/>
                  <a:gd name="T58" fmla="*/ 41 w 96"/>
                  <a:gd name="T59" fmla="*/ 58 h 82"/>
                  <a:gd name="T60" fmla="*/ 42 w 96"/>
                  <a:gd name="T61" fmla="*/ 60 h 82"/>
                  <a:gd name="T62" fmla="*/ 42 w 96"/>
                  <a:gd name="T63" fmla="*/ 70 h 82"/>
                  <a:gd name="T64" fmla="*/ 41 w 96"/>
                  <a:gd name="T65" fmla="*/ 72 h 82"/>
                  <a:gd name="T66" fmla="*/ 35 w 96"/>
                  <a:gd name="T67" fmla="*/ 74 h 82"/>
                  <a:gd name="T68" fmla="*/ 16 w 96"/>
                  <a:gd name="T69" fmla="*/ 82 h 82"/>
                  <a:gd name="T70" fmla="*/ 15 w 96"/>
                  <a:gd name="T71" fmla="*/ 82 h 82"/>
                  <a:gd name="T72" fmla="*/ 48 w 96"/>
                  <a:gd name="T73" fmla="*/ 4 h 82"/>
                  <a:gd name="T74" fmla="*/ 4 w 96"/>
                  <a:gd name="T75" fmla="*/ 48 h 82"/>
                  <a:gd name="T76" fmla="*/ 16 w 96"/>
                  <a:gd name="T77" fmla="*/ 78 h 82"/>
                  <a:gd name="T78" fmla="*/ 33 w 96"/>
                  <a:gd name="T79" fmla="*/ 70 h 82"/>
                  <a:gd name="T80" fmla="*/ 38 w 96"/>
                  <a:gd name="T81" fmla="*/ 69 h 82"/>
                  <a:gd name="T82" fmla="*/ 38 w 96"/>
                  <a:gd name="T83" fmla="*/ 61 h 82"/>
                  <a:gd name="T84" fmla="*/ 32 w 96"/>
                  <a:gd name="T85" fmla="*/ 49 h 82"/>
                  <a:gd name="T86" fmla="*/ 30 w 96"/>
                  <a:gd name="T87" fmla="*/ 44 h 82"/>
                  <a:gd name="T88" fmla="*/ 32 w 96"/>
                  <a:gd name="T89" fmla="*/ 39 h 82"/>
                  <a:gd name="T90" fmla="*/ 32 w 96"/>
                  <a:gd name="T91" fmla="*/ 26 h 82"/>
                  <a:gd name="T92" fmla="*/ 37 w 96"/>
                  <a:gd name="T93" fmla="*/ 24 h 82"/>
                  <a:gd name="T94" fmla="*/ 51 w 96"/>
                  <a:gd name="T95" fmla="*/ 18 h 82"/>
                  <a:gd name="T96" fmla="*/ 66 w 96"/>
                  <a:gd name="T97" fmla="*/ 26 h 82"/>
                  <a:gd name="T98" fmla="*/ 64 w 96"/>
                  <a:gd name="T99" fmla="*/ 39 h 82"/>
                  <a:gd name="T100" fmla="*/ 66 w 96"/>
                  <a:gd name="T101" fmla="*/ 44 h 82"/>
                  <a:gd name="T102" fmla="*/ 64 w 96"/>
                  <a:gd name="T103" fmla="*/ 49 h 82"/>
                  <a:gd name="T104" fmla="*/ 58 w 96"/>
                  <a:gd name="T105" fmla="*/ 61 h 82"/>
                  <a:gd name="T106" fmla="*/ 58 w 96"/>
                  <a:gd name="T107" fmla="*/ 69 h 82"/>
                  <a:gd name="T108" fmla="*/ 63 w 96"/>
                  <a:gd name="T109" fmla="*/ 70 h 82"/>
                  <a:gd name="T110" fmla="*/ 80 w 96"/>
                  <a:gd name="T111" fmla="*/ 78 h 82"/>
                  <a:gd name="T112" fmla="*/ 92 w 96"/>
                  <a:gd name="T113" fmla="*/ 48 h 82"/>
                  <a:gd name="T114" fmla="*/ 48 w 96"/>
                  <a:gd name="T115"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 h="82">
                    <a:moveTo>
                      <a:pt x="15" y="82"/>
                    </a:moveTo>
                    <a:cubicBezTo>
                      <a:pt x="15" y="82"/>
                      <a:pt x="14" y="82"/>
                      <a:pt x="14" y="82"/>
                    </a:cubicBezTo>
                    <a:cubicBezTo>
                      <a:pt x="5" y="73"/>
                      <a:pt x="0" y="61"/>
                      <a:pt x="0" y="48"/>
                    </a:cubicBezTo>
                    <a:cubicBezTo>
                      <a:pt x="0" y="22"/>
                      <a:pt x="22" y="0"/>
                      <a:pt x="48" y="0"/>
                    </a:cubicBezTo>
                    <a:cubicBezTo>
                      <a:pt x="74" y="0"/>
                      <a:pt x="96" y="22"/>
                      <a:pt x="96" y="48"/>
                    </a:cubicBezTo>
                    <a:cubicBezTo>
                      <a:pt x="96" y="61"/>
                      <a:pt x="91" y="73"/>
                      <a:pt x="82" y="82"/>
                    </a:cubicBezTo>
                    <a:cubicBezTo>
                      <a:pt x="81" y="82"/>
                      <a:pt x="80" y="82"/>
                      <a:pt x="80" y="82"/>
                    </a:cubicBezTo>
                    <a:cubicBezTo>
                      <a:pt x="76" y="79"/>
                      <a:pt x="69" y="77"/>
                      <a:pt x="62" y="74"/>
                    </a:cubicBezTo>
                    <a:cubicBezTo>
                      <a:pt x="60" y="73"/>
                      <a:pt x="57" y="73"/>
                      <a:pt x="55" y="72"/>
                    </a:cubicBezTo>
                    <a:cubicBezTo>
                      <a:pt x="55" y="72"/>
                      <a:pt x="54" y="71"/>
                      <a:pt x="54" y="70"/>
                    </a:cubicBezTo>
                    <a:cubicBezTo>
                      <a:pt x="54" y="60"/>
                      <a:pt x="54" y="60"/>
                      <a:pt x="54" y="60"/>
                    </a:cubicBezTo>
                    <a:cubicBezTo>
                      <a:pt x="54" y="59"/>
                      <a:pt x="55" y="58"/>
                      <a:pt x="55" y="58"/>
                    </a:cubicBezTo>
                    <a:cubicBezTo>
                      <a:pt x="56" y="58"/>
                      <a:pt x="60" y="56"/>
                      <a:pt x="60" y="48"/>
                    </a:cubicBezTo>
                    <a:cubicBezTo>
                      <a:pt x="60" y="47"/>
                      <a:pt x="61" y="46"/>
                      <a:pt x="62" y="46"/>
                    </a:cubicBezTo>
                    <a:cubicBezTo>
                      <a:pt x="62" y="46"/>
                      <a:pt x="62" y="45"/>
                      <a:pt x="62" y="44"/>
                    </a:cubicBezTo>
                    <a:cubicBezTo>
                      <a:pt x="62" y="43"/>
                      <a:pt x="62" y="42"/>
                      <a:pt x="62" y="42"/>
                    </a:cubicBezTo>
                    <a:cubicBezTo>
                      <a:pt x="61" y="42"/>
                      <a:pt x="60" y="41"/>
                      <a:pt x="60" y="40"/>
                    </a:cubicBezTo>
                    <a:cubicBezTo>
                      <a:pt x="60" y="39"/>
                      <a:pt x="60" y="39"/>
                      <a:pt x="61" y="38"/>
                    </a:cubicBezTo>
                    <a:cubicBezTo>
                      <a:pt x="61" y="35"/>
                      <a:pt x="63" y="30"/>
                      <a:pt x="62" y="26"/>
                    </a:cubicBezTo>
                    <a:cubicBezTo>
                      <a:pt x="61" y="24"/>
                      <a:pt x="57" y="22"/>
                      <a:pt x="51" y="22"/>
                    </a:cubicBezTo>
                    <a:cubicBezTo>
                      <a:pt x="45" y="22"/>
                      <a:pt x="41" y="24"/>
                      <a:pt x="40" y="26"/>
                    </a:cubicBezTo>
                    <a:cubicBezTo>
                      <a:pt x="40" y="28"/>
                      <a:pt x="39" y="28"/>
                      <a:pt x="38" y="28"/>
                    </a:cubicBezTo>
                    <a:cubicBezTo>
                      <a:pt x="37" y="28"/>
                      <a:pt x="35" y="28"/>
                      <a:pt x="35" y="28"/>
                    </a:cubicBezTo>
                    <a:cubicBezTo>
                      <a:pt x="33" y="30"/>
                      <a:pt x="35" y="36"/>
                      <a:pt x="36" y="38"/>
                    </a:cubicBezTo>
                    <a:cubicBezTo>
                      <a:pt x="36" y="39"/>
                      <a:pt x="36" y="40"/>
                      <a:pt x="36" y="40"/>
                    </a:cubicBezTo>
                    <a:cubicBezTo>
                      <a:pt x="36" y="41"/>
                      <a:pt x="35" y="42"/>
                      <a:pt x="34" y="42"/>
                    </a:cubicBezTo>
                    <a:cubicBezTo>
                      <a:pt x="34" y="42"/>
                      <a:pt x="34" y="43"/>
                      <a:pt x="34" y="44"/>
                    </a:cubicBezTo>
                    <a:cubicBezTo>
                      <a:pt x="34" y="45"/>
                      <a:pt x="34" y="46"/>
                      <a:pt x="34" y="46"/>
                    </a:cubicBezTo>
                    <a:cubicBezTo>
                      <a:pt x="35" y="46"/>
                      <a:pt x="36" y="47"/>
                      <a:pt x="36" y="48"/>
                    </a:cubicBezTo>
                    <a:cubicBezTo>
                      <a:pt x="36" y="56"/>
                      <a:pt x="40" y="58"/>
                      <a:pt x="41" y="58"/>
                    </a:cubicBezTo>
                    <a:cubicBezTo>
                      <a:pt x="41" y="58"/>
                      <a:pt x="42" y="59"/>
                      <a:pt x="42" y="60"/>
                    </a:cubicBezTo>
                    <a:cubicBezTo>
                      <a:pt x="42" y="70"/>
                      <a:pt x="42" y="70"/>
                      <a:pt x="42" y="70"/>
                    </a:cubicBezTo>
                    <a:cubicBezTo>
                      <a:pt x="42" y="71"/>
                      <a:pt x="41" y="72"/>
                      <a:pt x="41" y="72"/>
                    </a:cubicBezTo>
                    <a:cubicBezTo>
                      <a:pt x="39" y="73"/>
                      <a:pt x="37" y="73"/>
                      <a:pt x="35" y="74"/>
                    </a:cubicBezTo>
                    <a:cubicBezTo>
                      <a:pt x="28" y="77"/>
                      <a:pt x="20" y="79"/>
                      <a:pt x="16" y="82"/>
                    </a:cubicBezTo>
                    <a:cubicBezTo>
                      <a:pt x="16" y="82"/>
                      <a:pt x="16" y="82"/>
                      <a:pt x="15" y="82"/>
                    </a:cubicBezTo>
                    <a:close/>
                    <a:moveTo>
                      <a:pt x="48" y="4"/>
                    </a:moveTo>
                    <a:cubicBezTo>
                      <a:pt x="24" y="4"/>
                      <a:pt x="4" y="24"/>
                      <a:pt x="4" y="48"/>
                    </a:cubicBezTo>
                    <a:cubicBezTo>
                      <a:pt x="4" y="59"/>
                      <a:pt x="8" y="70"/>
                      <a:pt x="16" y="78"/>
                    </a:cubicBezTo>
                    <a:cubicBezTo>
                      <a:pt x="20" y="75"/>
                      <a:pt x="27" y="73"/>
                      <a:pt x="33" y="70"/>
                    </a:cubicBezTo>
                    <a:cubicBezTo>
                      <a:pt x="35" y="70"/>
                      <a:pt x="36" y="69"/>
                      <a:pt x="38" y="69"/>
                    </a:cubicBezTo>
                    <a:cubicBezTo>
                      <a:pt x="38" y="61"/>
                      <a:pt x="38" y="61"/>
                      <a:pt x="38" y="61"/>
                    </a:cubicBezTo>
                    <a:cubicBezTo>
                      <a:pt x="36" y="60"/>
                      <a:pt x="32" y="57"/>
                      <a:pt x="32" y="49"/>
                    </a:cubicBezTo>
                    <a:cubicBezTo>
                      <a:pt x="30" y="49"/>
                      <a:pt x="30" y="47"/>
                      <a:pt x="30" y="44"/>
                    </a:cubicBezTo>
                    <a:cubicBezTo>
                      <a:pt x="30" y="42"/>
                      <a:pt x="30" y="40"/>
                      <a:pt x="32" y="39"/>
                    </a:cubicBezTo>
                    <a:cubicBezTo>
                      <a:pt x="31" y="35"/>
                      <a:pt x="29" y="29"/>
                      <a:pt x="32" y="26"/>
                    </a:cubicBezTo>
                    <a:cubicBezTo>
                      <a:pt x="33" y="24"/>
                      <a:pt x="35" y="24"/>
                      <a:pt x="37" y="24"/>
                    </a:cubicBezTo>
                    <a:cubicBezTo>
                      <a:pt x="39" y="20"/>
                      <a:pt x="46" y="18"/>
                      <a:pt x="51" y="18"/>
                    </a:cubicBezTo>
                    <a:cubicBezTo>
                      <a:pt x="57" y="18"/>
                      <a:pt x="65" y="20"/>
                      <a:pt x="66" y="26"/>
                    </a:cubicBezTo>
                    <a:cubicBezTo>
                      <a:pt x="67" y="30"/>
                      <a:pt x="65" y="36"/>
                      <a:pt x="64" y="39"/>
                    </a:cubicBezTo>
                    <a:cubicBezTo>
                      <a:pt x="66" y="40"/>
                      <a:pt x="66" y="42"/>
                      <a:pt x="66" y="44"/>
                    </a:cubicBezTo>
                    <a:cubicBezTo>
                      <a:pt x="66" y="47"/>
                      <a:pt x="66" y="49"/>
                      <a:pt x="64" y="49"/>
                    </a:cubicBezTo>
                    <a:cubicBezTo>
                      <a:pt x="64" y="57"/>
                      <a:pt x="60" y="60"/>
                      <a:pt x="58" y="61"/>
                    </a:cubicBezTo>
                    <a:cubicBezTo>
                      <a:pt x="58" y="69"/>
                      <a:pt x="58" y="69"/>
                      <a:pt x="58" y="69"/>
                    </a:cubicBezTo>
                    <a:cubicBezTo>
                      <a:pt x="60" y="69"/>
                      <a:pt x="61" y="70"/>
                      <a:pt x="63" y="70"/>
                    </a:cubicBezTo>
                    <a:cubicBezTo>
                      <a:pt x="70" y="73"/>
                      <a:pt x="76" y="75"/>
                      <a:pt x="80" y="78"/>
                    </a:cubicBezTo>
                    <a:cubicBezTo>
                      <a:pt x="88" y="70"/>
                      <a:pt x="92" y="59"/>
                      <a:pt x="92" y="48"/>
                    </a:cubicBezTo>
                    <a:cubicBezTo>
                      <a:pt x="92" y="24"/>
                      <a:pt x="72" y="4"/>
                      <a:pt x="4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47">
                <a:extLst>
                  <a:ext uri="{FF2B5EF4-FFF2-40B4-BE49-F238E27FC236}">
                    <a16:creationId xmlns:a16="http://schemas.microsoft.com/office/drawing/2014/main" id="{33194E8E-75F8-4397-83F4-F2FFF0490DED}"/>
                  </a:ext>
                </a:extLst>
              </p:cNvPr>
              <p:cNvSpPr>
                <a:spLocks/>
              </p:cNvSpPr>
              <p:nvPr/>
            </p:nvSpPr>
            <p:spPr bwMode="auto">
              <a:xfrm>
                <a:off x="-469900" y="3746501"/>
                <a:ext cx="265112" cy="65088"/>
              </a:xfrm>
              <a:custGeom>
                <a:avLst/>
                <a:gdLst>
                  <a:gd name="T0" fmla="*/ 34 w 68"/>
                  <a:gd name="T1" fmla="*/ 17 h 17"/>
                  <a:gd name="T2" fmla="*/ 0 w 68"/>
                  <a:gd name="T3" fmla="*/ 3 h 17"/>
                  <a:gd name="T4" fmla="*/ 3 w 68"/>
                  <a:gd name="T5" fmla="*/ 0 h 17"/>
                  <a:gd name="T6" fmla="*/ 34 w 68"/>
                  <a:gd name="T7" fmla="*/ 13 h 17"/>
                  <a:gd name="T8" fmla="*/ 65 w 68"/>
                  <a:gd name="T9" fmla="*/ 0 h 17"/>
                  <a:gd name="T10" fmla="*/ 68 w 68"/>
                  <a:gd name="T11" fmla="*/ 3 h 17"/>
                  <a:gd name="T12" fmla="*/ 34 w 68"/>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68" h="17">
                    <a:moveTo>
                      <a:pt x="34" y="17"/>
                    </a:moveTo>
                    <a:cubicBezTo>
                      <a:pt x="21" y="17"/>
                      <a:pt x="9" y="12"/>
                      <a:pt x="0" y="3"/>
                    </a:cubicBezTo>
                    <a:cubicBezTo>
                      <a:pt x="3" y="0"/>
                      <a:pt x="3" y="0"/>
                      <a:pt x="3" y="0"/>
                    </a:cubicBezTo>
                    <a:cubicBezTo>
                      <a:pt x="11" y="8"/>
                      <a:pt x="22" y="13"/>
                      <a:pt x="34" y="13"/>
                    </a:cubicBezTo>
                    <a:cubicBezTo>
                      <a:pt x="46" y="13"/>
                      <a:pt x="57" y="8"/>
                      <a:pt x="65" y="0"/>
                    </a:cubicBezTo>
                    <a:cubicBezTo>
                      <a:pt x="68" y="3"/>
                      <a:pt x="68" y="3"/>
                      <a:pt x="68" y="3"/>
                    </a:cubicBezTo>
                    <a:cubicBezTo>
                      <a:pt x="59" y="12"/>
                      <a:pt x="47" y="17"/>
                      <a:pt x="3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05" name="Group 104">
            <a:extLst>
              <a:ext uri="{FF2B5EF4-FFF2-40B4-BE49-F238E27FC236}">
                <a16:creationId xmlns:a16="http://schemas.microsoft.com/office/drawing/2014/main" id="{0D02A639-85CC-4C9F-9F70-B6CE1FB72FF1}"/>
              </a:ext>
            </a:extLst>
          </p:cNvPr>
          <p:cNvGrpSpPr/>
          <p:nvPr/>
        </p:nvGrpSpPr>
        <p:grpSpPr>
          <a:xfrm>
            <a:off x="737463" y="3327273"/>
            <a:ext cx="2085479" cy="215444"/>
            <a:chOff x="698361" y="3034373"/>
            <a:chExt cx="2085479" cy="215444"/>
          </a:xfrm>
        </p:grpSpPr>
        <p:sp>
          <p:nvSpPr>
            <p:cNvPr id="106" name="TextBox 105">
              <a:extLst>
                <a:ext uri="{FF2B5EF4-FFF2-40B4-BE49-F238E27FC236}">
                  <a16:creationId xmlns:a16="http://schemas.microsoft.com/office/drawing/2014/main" id="{C4CBB8D7-8250-4F58-A37D-7C0A53C559A3}"/>
                </a:ext>
              </a:extLst>
            </p:cNvPr>
            <p:cNvSpPr txBox="1"/>
            <p:nvPr/>
          </p:nvSpPr>
          <p:spPr>
            <a:xfrm>
              <a:off x="1022550" y="3034373"/>
              <a:ext cx="1761290" cy="215444"/>
            </a:xfrm>
            <a:prstGeom prst="rect">
              <a:avLst/>
            </a:prstGeom>
            <a:noFill/>
            <a:ln w="6350">
              <a:noFill/>
              <a:prstDash val="dash"/>
            </a:ln>
          </p:spPr>
          <p:txBody>
            <a:bodyPr wrap="square" lIns="0" tIns="0" rIns="0" bIns="0" rtlCol="0" anchor="ctr">
              <a:spAutoFit/>
            </a:bodyPr>
            <a:lstStyle>
              <a:defPPr>
                <a:defRPr lang="en-US"/>
              </a:defPPr>
              <a:lvl1pPr>
                <a:defRPr sz="1400">
                  <a:solidFill>
                    <a:schemeClr val="bg1"/>
                  </a:solidFill>
                </a:defRPr>
              </a:lvl1pPr>
            </a:lstStyle>
            <a:p>
              <a:r>
                <a:rPr lang="en-US" dirty="0">
                  <a:solidFill>
                    <a:schemeClr val="tx1"/>
                  </a:solidFill>
                </a:rPr>
                <a:t>Library</a:t>
              </a:r>
            </a:p>
          </p:txBody>
        </p:sp>
        <p:grpSp>
          <p:nvGrpSpPr>
            <p:cNvPr id="107" name="Group 106">
              <a:extLst>
                <a:ext uri="{FF2B5EF4-FFF2-40B4-BE49-F238E27FC236}">
                  <a16:creationId xmlns:a16="http://schemas.microsoft.com/office/drawing/2014/main" id="{D13325CB-6FD1-4B0D-AD51-458D88BB9A8C}"/>
                </a:ext>
              </a:extLst>
            </p:cNvPr>
            <p:cNvGrpSpPr>
              <a:grpSpLocks noChangeAspect="1"/>
            </p:cNvGrpSpPr>
            <p:nvPr/>
          </p:nvGrpSpPr>
          <p:grpSpPr>
            <a:xfrm>
              <a:off x="698361" y="3041295"/>
              <a:ext cx="152701" cy="201600"/>
              <a:chOff x="-582613" y="3649663"/>
              <a:chExt cx="282575" cy="373062"/>
            </a:xfrm>
            <a:gradFill>
              <a:gsLst>
                <a:gs pos="0">
                  <a:schemeClr val="accent2"/>
                </a:gs>
                <a:gs pos="100000">
                  <a:schemeClr val="accent1"/>
                </a:gs>
              </a:gsLst>
              <a:lin ang="2700000" scaled="0"/>
            </a:gradFill>
          </p:grpSpPr>
          <p:sp>
            <p:nvSpPr>
              <p:cNvPr id="108" name="Freeform 51">
                <a:extLst>
                  <a:ext uri="{FF2B5EF4-FFF2-40B4-BE49-F238E27FC236}">
                    <a16:creationId xmlns:a16="http://schemas.microsoft.com/office/drawing/2014/main" id="{F5F04A5C-2B7D-4B3B-AF08-D2225E6F4659}"/>
                  </a:ext>
                </a:extLst>
              </p:cNvPr>
              <p:cNvSpPr>
                <a:spLocks noEditPoints="1"/>
              </p:cNvSpPr>
              <p:nvPr/>
            </p:nvSpPr>
            <p:spPr bwMode="auto">
              <a:xfrm>
                <a:off x="-582613" y="3649663"/>
                <a:ext cx="282575" cy="373062"/>
              </a:xfrm>
              <a:custGeom>
                <a:avLst/>
                <a:gdLst>
                  <a:gd name="T0" fmla="*/ 70 w 72"/>
                  <a:gd name="T1" fmla="*/ 96 h 96"/>
                  <a:gd name="T2" fmla="*/ 2 w 72"/>
                  <a:gd name="T3" fmla="*/ 96 h 96"/>
                  <a:gd name="T4" fmla="*/ 0 w 72"/>
                  <a:gd name="T5" fmla="*/ 94 h 96"/>
                  <a:gd name="T6" fmla="*/ 0 w 72"/>
                  <a:gd name="T7" fmla="*/ 2 h 96"/>
                  <a:gd name="T8" fmla="*/ 2 w 72"/>
                  <a:gd name="T9" fmla="*/ 0 h 96"/>
                  <a:gd name="T10" fmla="*/ 70 w 72"/>
                  <a:gd name="T11" fmla="*/ 0 h 96"/>
                  <a:gd name="T12" fmla="*/ 72 w 72"/>
                  <a:gd name="T13" fmla="*/ 2 h 96"/>
                  <a:gd name="T14" fmla="*/ 72 w 72"/>
                  <a:gd name="T15" fmla="*/ 94 h 96"/>
                  <a:gd name="T16" fmla="*/ 70 w 72"/>
                  <a:gd name="T17" fmla="*/ 96 h 96"/>
                  <a:gd name="T18" fmla="*/ 4 w 72"/>
                  <a:gd name="T19" fmla="*/ 92 h 96"/>
                  <a:gd name="T20" fmla="*/ 68 w 72"/>
                  <a:gd name="T21" fmla="*/ 92 h 96"/>
                  <a:gd name="T22" fmla="*/ 68 w 72"/>
                  <a:gd name="T23" fmla="*/ 4 h 96"/>
                  <a:gd name="T24" fmla="*/ 4 w 72"/>
                  <a:gd name="T25" fmla="*/ 4 h 96"/>
                  <a:gd name="T26" fmla="*/ 4 w 72"/>
                  <a:gd name="T2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96">
                    <a:moveTo>
                      <a:pt x="70" y="96"/>
                    </a:moveTo>
                    <a:cubicBezTo>
                      <a:pt x="2" y="96"/>
                      <a:pt x="2" y="96"/>
                      <a:pt x="2" y="96"/>
                    </a:cubicBezTo>
                    <a:cubicBezTo>
                      <a:pt x="1" y="96"/>
                      <a:pt x="0" y="95"/>
                      <a:pt x="0" y="94"/>
                    </a:cubicBezTo>
                    <a:cubicBezTo>
                      <a:pt x="0" y="2"/>
                      <a:pt x="0" y="2"/>
                      <a:pt x="0" y="2"/>
                    </a:cubicBezTo>
                    <a:cubicBezTo>
                      <a:pt x="0" y="1"/>
                      <a:pt x="1" y="0"/>
                      <a:pt x="2" y="0"/>
                    </a:cubicBezTo>
                    <a:cubicBezTo>
                      <a:pt x="70" y="0"/>
                      <a:pt x="70" y="0"/>
                      <a:pt x="70" y="0"/>
                    </a:cubicBezTo>
                    <a:cubicBezTo>
                      <a:pt x="71" y="0"/>
                      <a:pt x="72" y="1"/>
                      <a:pt x="72" y="2"/>
                    </a:cubicBezTo>
                    <a:cubicBezTo>
                      <a:pt x="72" y="94"/>
                      <a:pt x="72" y="94"/>
                      <a:pt x="72" y="94"/>
                    </a:cubicBezTo>
                    <a:cubicBezTo>
                      <a:pt x="72" y="95"/>
                      <a:pt x="71" y="96"/>
                      <a:pt x="70" y="96"/>
                    </a:cubicBezTo>
                    <a:close/>
                    <a:moveTo>
                      <a:pt x="4" y="92"/>
                    </a:moveTo>
                    <a:cubicBezTo>
                      <a:pt x="68" y="92"/>
                      <a:pt x="68" y="92"/>
                      <a:pt x="68" y="92"/>
                    </a:cubicBezTo>
                    <a:cubicBezTo>
                      <a:pt x="68" y="4"/>
                      <a:pt x="68" y="4"/>
                      <a:pt x="68" y="4"/>
                    </a:cubicBezTo>
                    <a:cubicBezTo>
                      <a:pt x="4" y="4"/>
                      <a:pt x="4" y="4"/>
                      <a:pt x="4" y="4"/>
                    </a:cubicBezTo>
                    <a:lnTo>
                      <a:pt x="4"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52">
                <a:extLst>
                  <a:ext uri="{FF2B5EF4-FFF2-40B4-BE49-F238E27FC236}">
                    <a16:creationId xmlns:a16="http://schemas.microsoft.com/office/drawing/2014/main" id="{C90F11D4-B534-4147-B6BC-688E5C06B2BD}"/>
                  </a:ext>
                </a:extLst>
              </p:cNvPr>
              <p:cNvSpPr>
                <a:spLocks noEditPoints="1"/>
              </p:cNvSpPr>
              <p:nvPr/>
            </p:nvSpPr>
            <p:spPr bwMode="auto">
              <a:xfrm>
                <a:off x="-504826" y="3681413"/>
                <a:ext cx="127000" cy="92075"/>
              </a:xfrm>
              <a:custGeom>
                <a:avLst/>
                <a:gdLst>
                  <a:gd name="T0" fmla="*/ 30 w 32"/>
                  <a:gd name="T1" fmla="*/ 24 h 24"/>
                  <a:gd name="T2" fmla="*/ 2 w 32"/>
                  <a:gd name="T3" fmla="*/ 24 h 24"/>
                  <a:gd name="T4" fmla="*/ 0 w 32"/>
                  <a:gd name="T5" fmla="*/ 22 h 24"/>
                  <a:gd name="T6" fmla="*/ 0 w 32"/>
                  <a:gd name="T7" fmla="*/ 2 h 24"/>
                  <a:gd name="T8" fmla="*/ 2 w 32"/>
                  <a:gd name="T9" fmla="*/ 0 h 24"/>
                  <a:gd name="T10" fmla="*/ 30 w 32"/>
                  <a:gd name="T11" fmla="*/ 0 h 24"/>
                  <a:gd name="T12" fmla="*/ 32 w 32"/>
                  <a:gd name="T13" fmla="*/ 2 h 24"/>
                  <a:gd name="T14" fmla="*/ 32 w 32"/>
                  <a:gd name="T15" fmla="*/ 22 h 24"/>
                  <a:gd name="T16" fmla="*/ 30 w 32"/>
                  <a:gd name="T17" fmla="*/ 24 h 24"/>
                  <a:gd name="T18" fmla="*/ 4 w 32"/>
                  <a:gd name="T19" fmla="*/ 20 h 24"/>
                  <a:gd name="T20" fmla="*/ 28 w 32"/>
                  <a:gd name="T21" fmla="*/ 20 h 24"/>
                  <a:gd name="T22" fmla="*/ 28 w 32"/>
                  <a:gd name="T23" fmla="*/ 4 h 24"/>
                  <a:gd name="T24" fmla="*/ 4 w 32"/>
                  <a:gd name="T25" fmla="*/ 4 h 24"/>
                  <a:gd name="T26" fmla="*/ 4 w 32"/>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24">
                    <a:moveTo>
                      <a:pt x="30" y="24"/>
                    </a:moveTo>
                    <a:cubicBezTo>
                      <a:pt x="2" y="24"/>
                      <a:pt x="2" y="24"/>
                      <a:pt x="2" y="24"/>
                    </a:cubicBezTo>
                    <a:cubicBezTo>
                      <a:pt x="1" y="24"/>
                      <a:pt x="0" y="23"/>
                      <a:pt x="0" y="22"/>
                    </a:cubicBezTo>
                    <a:cubicBezTo>
                      <a:pt x="0" y="2"/>
                      <a:pt x="0" y="2"/>
                      <a:pt x="0" y="2"/>
                    </a:cubicBezTo>
                    <a:cubicBezTo>
                      <a:pt x="0" y="1"/>
                      <a:pt x="1" y="0"/>
                      <a:pt x="2" y="0"/>
                    </a:cubicBezTo>
                    <a:cubicBezTo>
                      <a:pt x="30" y="0"/>
                      <a:pt x="30" y="0"/>
                      <a:pt x="30" y="0"/>
                    </a:cubicBezTo>
                    <a:cubicBezTo>
                      <a:pt x="31" y="0"/>
                      <a:pt x="32" y="1"/>
                      <a:pt x="32" y="2"/>
                    </a:cubicBezTo>
                    <a:cubicBezTo>
                      <a:pt x="32" y="22"/>
                      <a:pt x="32" y="22"/>
                      <a:pt x="32" y="22"/>
                    </a:cubicBezTo>
                    <a:cubicBezTo>
                      <a:pt x="32" y="23"/>
                      <a:pt x="31" y="24"/>
                      <a:pt x="30" y="24"/>
                    </a:cubicBezTo>
                    <a:close/>
                    <a:moveTo>
                      <a:pt x="4" y="20"/>
                    </a:moveTo>
                    <a:cubicBezTo>
                      <a:pt x="28" y="20"/>
                      <a:pt x="28" y="20"/>
                      <a:pt x="28" y="20"/>
                    </a:cubicBezTo>
                    <a:cubicBezTo>
                      <a:pt x="28" y="4"/>
                      <a:pt x="28" y="4"/>
                      <a:pt x="28" y="4"/>
                    </a:cubicBezTo>
                    <a:cubicBezTo>
                      <a:pt x="4" y="4"/>
                      <a:pt x="4" y="4"/>
                      <a:pt x="4" y="4"/>
                    </a:cubicBezTo>
                    <a:lnTo>
                      <a:pt x="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53">
                <a:extLst>
                  <a:ext uri="{FF2B5EF4-FFF2-40B4-BE49-F238E27FC236}">
                    <a16:creationId xmlns:a16="http://schemas.microsoft.com/office/drawing/2014/main" id="{A170E81E-3E91-45FE-9B4F-E0EC2010843E}"/>
                  </a:ext>
                </a:extLst>
              </p:cNvPr>
              <p:cNvSpPr>
                <a:spLocks noEditPoints="1"/>
              </p:cNvSpPr>
              <p:nvPr/>
            </p:nvSpPr>
            <p:spPr bwMode="auto">
              <a:xfrm>
                <a:off x="-504826" y="3789363"/>
                <a:ext cx="127000" cy="93662"/>
              </a:xfrm>
              <a:custGeom>
                <a:avLst/>
                <a:gdLst>
                  <a:gd name="T0" fmla="*/ 30 w 32"/>
                  <a:gd name="T1" fmla="*/ 24 h 24"/>
                  <a:gd name="T2" fmla="*/ 2 w 32"/>
                  <a:gd name="T3" fmla="*/ 24 h 24"/>
                  <a:gd name="T4" fmla="*/ 0 w 32"/>
                  <a:gd name="T5" fmla="*/ 22 h 24"/>
                  <a:gd name="T6" fmla="*/ 0 w 32"/>
                  <a:gd name="T7" fmla="*/ 2 h 24"/>
                  <a:gd name="T8" fmla="*/ 2 w 32"/>
                  <a:gd name="T9" fmla="*/ 0 h 24"/>
                  <a:gd name="T10" fmla="*/ 30 w 32"/>
                  <a:gd name="T11" fmla="*/ 0 h 24"/>
                  <a:gd name="T12" fmla="*/ 32 w 32"/>
                  <a:gd name="T13" fmla="*/ 2 h 24"/>
                  <a:gd name="T14" fmla="*/ 32 w 32"/>
                  <a:gd name="T15" fmla="*/ 22 h 24"/>
                  <a:gd name="T16" fmla="*/ 30 w 32"/>
                  <a:gd name="T17" fmla="*/ 24 h 24"/>
                  <a:gd name="T18" fmla="*/ 4 w 32"/>
                  <a:gd name="T19" fmla="*/ 20 h 24"/>
                  <a:gd name="T20" fmla="*/ 28 w 32"/>
                  <a:gd name="T21" fmla="*/ 20 h 24"/>
                  <a:gd name="T22" fmla="*/ 28 w 32"/>
                  <a:gd name="T23" fmla="*/ 4 h 24"/>
                  <a:gd name="T24" fmla="*/ 4 w 32"/>
                  <a:gd name="T25" fmla="*/ 4 h 24"/>
                  <a:gd name="T26" fmla="*/ 4 w 32"/>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24">
                    <a:moveTo>
                      <a:pt x="30" y="24"/>
                    </a:moveTo>
                    <a:cubicBezTo>
                      <a:pt x="2" y="24"/>
                      <a:pt x="2" y="24"/>
                      <a:pt x="2" y="24"/>
                    </a:cubicBezTo>
                    <a:cubicBezTo>
                      <a:pt x="1" y="24"/>
                      <a:pt x="0" y="23"/>
                      <a:pt x="0" y="22"/>
                    </a:cubicBezTo>
                    <a:cubicBezTo>
                      <a:pt x="0" y="2"/>
                      <a:pt x="0" y="2"/>
                      <a:pt x="0" y="2"/>
                    </a:cubicBezTo>
                    <a:cubicBezTo>
                      <a:pt x="0" y="1"/>
                      <a:pt x="1" y="0"/>
                      <a:pt x="2" y="0"/>
                    </a:cubicBezTo>
                    <a:cubicBezTo>
                      <a:pt x="30" y="0"/>
                      <a:pt x="30" y="0"/>
                      <a:pt x="30" y="0"/>
                    </a:cubicBezTo>
                    <a:cubicBezTo>
                      <a:pt x="31" y="0"/>
                      <a:pt x="32" y="1"/>
                      <a:pt x="32" y="2"/>
                    </a:cubicBezTo>
                    <a:cubicBezTo>
                      <a:pt x="32" y="22"/>
                      <a:pt x="32" y="22"/>
                      <a:pt x="32" y="22"/>
                    </a:cubicBezTo>
                    <a:cubicBezTo>
                      <a:pt x="32" y="23"/>
                      <a:pt x="31" y="24"/>
                      <a:pt x="30" y="24"/>
                    </a:cubicBezTo>
                    <a:close/>
                    <a:moveTo>
                      <a:pt x="4" y="20"/>
                    </a:moveTo>
                    <a:cubicBezTo>
                      <a:pt x="28" y="20"/>
                      <a:pt x="28" y="20"/>
                      <a:pt x="28" y="20"/>
                    </a:cubicBezTo>
                    <a:cubicBezTo>
                      <a:pt x="28" y="4"/>
                      <a:pt x="28" y="4"/>
                      <a:pt x="28" y="4"/>
                    </a:cubicBezTo>
                    <a:cubicBezTo>
                      <a:pt x="4" y="4"/>
                      <a:pt x="4" y="4"/>
                      <a:pt x="4" y="4"/>
                    </a:cubicBezTo>
                    <a:lnTo>
                      <a:pt x="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54">
                <a:extLst>
                  <a:ext uri="{FF2B5EF4-FFF2-40B4-BE49-F238E27FC236}">
                    <a16:creationId xmlns:a16="http://schemas.microsoft.com/office/drawing/2014/main" id="{FB5B0605-95E5-4695-9448-EA3994E1B80B}"/>
                  </a:ext>
                </a:extLst>
              </p:cNvPr>
              <p:cNvSpPr>
                <a:spLocks noEditPoints="1"/>
              </p:cNvSpPr>
              <p:nvPr/>
            </p:nvSpPr>
            <p:spPr bwMode="auto">
              <a:xfrm>
                <a:off x="-504826" y="3898900"/>
                <a:ext cx="127000" cy="92075"/>
              </a:xfrm>
              <a:custGeom>
                <a:avLst/>
                <a:gdLst>
                  <a:gd name="T0" fmla="*/ 30 w 32"/>
                  <a:gd name="T1" fmla="*/ 24 h 24"/>
                  <a:gd name="T2" fmla="*/ 2 w 32"/>
                  <a:gd name="T3" fmla="*/ 24 h 24"/>
                  <a:gd name="T4" fmla="*/ 0 w 32"/>
                  <a:gd name="T5" fmla="*/ 22 h 24"/>
                  <a:gd name="T6" fmla="*/ 0 w 32"/>
                  <a:gd name="T7" fmla="*/ 2 h 24"/>
                  <a:gd name="T8" fmla="*/ 2 w 32"/>
                  <a:gd name="T9" fmla="*/ 0 h 24"/>
                  <a:gd name="T10" fmla="*/ 30 w 32"/>
                  <a:gd name="T11" fmla="*/ 0 h 24"/>
                  <a:gd name="T12" fmla="*/ 32 w 32"/>
                  <a:gd name="T13" fmla="*/ 2 h 24"/>
                  <a:gd name="T14" fmla="*/ 32 w 32"/>
                  <a:gd name="T15" fmla="*/ 22 h 24"/>
                  <a:gd name="T16" fmla="*/ 30 w 32"/>
                  <a:gd name="T17" fmla="*/ 24 h 24"/>
                  <a:gd name="T18" fmla="*/ 4 w 32"/>
                  <a:gd name="T19" fmla="*/ 20 h 24"/>
                  <a:gd name="T20" fmla="*/ 28 w 32"/>
                  <a:gd name="T21" fmla="*/ 20 h 24"/>
                  <a:gd name="T22" fmla="*/ 28 w 32"/>
                  <a:gd name="T23" fmla="*/ 4 h 24"/>
                  <a:gd name="T24" fmla="*/ 4 w 32"/>
                  <a:gd name="T25" fmla="*/ 4 h 24"/>
                  <a:gd name="T26" fmla="*/ 4 w 32"/>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24">
                    <a:moveTo>
                      <a:pt x="30" y="24"/>
                    </a:moveTo>
                    <a:cubicBezTo>
                      <a:pt x="2" y="24"/>
                      <a:pt x="2" y="24"/>
                      <a:pt x="2" y="24"/>
                    </a:cubicBezTo>
                    <a:cubicBezTo>
                      <a:pt x="1" y="24"/>
                      <a:pt x="0" y="23"/>
                      <a:pt x="0" y="22"/>
                    </a:cubicBezTo>
                    <a:cubicBezTo>
                      <a:pt x="0" y="2"/>
                      <a:pt x="0" y="2"/>
                      <a:pt x="0" y="2"/>
                    </a:cubicBezTo>
                    <a:cubicBezTo>
                      <a:pt x="0" y="1"/>
                      <a:pt x="1" y="0"/>
                      <a:pt x="2" y="0"/>
                    </a:cubicBezTo>
                    <a:cubicBezTo>
                      <a:pt x="30" y="0"/>
                      <a:pt x="30" y="0"/>
                      <a:pt x="30" y="0"/>
                    </a:cubicBezTo>
                    <a:cubicBezTo>
                      <a:pt x="31" y="0"/>
                      <a:pt x="32" y="1"/>
                      <a:pt x="32" y="2"/>
                    </a:cubicBezTo>
                    <a:cubicBezTo>
                      <a:pt x="32" y="22"/>
                      <a:pt x="32" y="22"/>
                      <a:pt x="32" y="22"/>
                    </a:cubicBezTo>
                    <a:cubicBezTo>
                      <a:pt x="32" y="23"/>
                      <a:pt x="31" y="24"/>
                      <a:pt x="30" y="24"/>
                    </a:cubicBezTo>
                    <a:close/>
                    <a:moveTo>
                      <a:pt x="4" y="20"/>
                    </a:moveTo>
                    <a:cubicBezTo>
                      <a:pt x="28" y="20"/>
                      <a:pt x="28" y="20"/>
                      <a:pt x="28" y="20"/>
                    </a:cubicBezTo>
                    <a:cubicBezTo>
                      <a:pt x="28" y="4"/>
                      <a:pt x="28" y="4"/>
                      <a:pt x="28" y="4"/>
                    </a:cubicBezTo>
                    <a:cubicBezTo>
                      <a:pt x="4" y="4"/>
                      <a:pt x="4" y="4"/>
                      <a:pt x="4" y="4"/>
                    </a:cubicBezTo>
                    <a:lnTo>
                      <a:pt x="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55">
                <a:extLst>
                  <a:ext uri="{FF2B5EF4-FFF2-40B4-BE49-F238E27FC236}">
                    <a16:creationId xmlns:a16="http://schemas.microsoft.com/office/drawing/2014/main" id="{63B4422F-981E-43ED-A36E-64E0D84F1530}"/>
                  </a:ext>
                </a:extLst>
              </p:cNvPr>
              <p:cNvSpPr>
                <a:spLocks/>
              </p:cNvSpPr>
              <p:nvPr/>
            </p:nvSpPr>
            <p:spPr bwMode="auto">
              <a:xfrm>
                <a:off x="-550863" y="3681413"/>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56">
                <a:extLst>
                  <a:ext uri="{FF2B5EF4-FFF2-40B4-BE49-F238E27FC236}">
                    <a16:creationId xmlns:a16="http://schemas.microsoft.com/office/drawing/2014/main" id="{D4CB4B16-AC87-4CDC-A240-28B11278B65B}"/>
                  </a:ext>
                </a:extLst>
              </p:cNvPr>
              <p:cNvSpPr>
                <a:spLocks/>
              </p:cNvSpPr>
              <p:nvPr/>
            </p:nvSpPr>
            <p:spPr bwMode="auto">
              <a:xfrm>
                <a:off x="-550863" y="3743325"/>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57">
                <a:extLst>
                  <a:ext uri="{FF2B5EF4-FFF2-40B4-BE49-F238E27FC236}">
                    <a16:creationId xmlns:a16="http://schemas.microsoft.com/office/drawing/2014/main" id="{9617D4DB-6878-4ED9-9704-D7D15BE30D8C}"/>
                  </a:ext>
                </a:extLst>
              </p:cNvPr>
              <p:cNvSpPr>
                <a:spLocks/>
              </p:cNvSpPr>
              <p:nvPr/>
            </p:nvSpPr>
            <p:spPr bwMode="auto">
              <a:xfrm>
                <a:off x="-550863" y="3789363"/>
                <a:ext cx="31750" cy="31750"/>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58">
                <a:extLst>
                  <a:ext uri="{FF2B5EF4-FFF2-40B4-BE49-F238E27FC236}">
                    <a16:creationId xmlns:a16="http://schemas.microsoft.com/office/drawing/2014/main" id="{988D9AC4-68AE-4219-8CF7-D68E2D53AD43}"/>
                  </a:ext>
                </a:extLst>
              </p:cNvPr>
              <p:cNvSpPr>
                <a:spLocks/>
              </p:cNvSpPr>
              <p:nvPr/>
            </p:nvSpPr>
            <p:spPr bwMode="auto">
              <a:xfrm>
                <a:off x="-550863" y="3851275"/>
                <a:ext cx="31750" cy="31750"/>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59">
                <a:extLst>
                  <a:ext uri="{FF2B5EF4-FFF2-40B4-BE49-F238E27FC236}">
                    <a16:creationId xmlns:a16="http://schemas.microsoft.com/office/drawing/2014/main" id="{DCC34523-E3ED-4442-BCD3-B5649F9457FE}"/>
                  </a:ext>
                </a:extLst>
              </p:cNvPr>
              <p:cNvSpPr>
                <a:spLocks/>
              </p:cNvSpPr>
              <p:nvPr/>
            </p:nvSpPr>
            <p:spPr bwMode="auto">
              <a:xfrm>
                <a:off x="-550863" y="3898900"/>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60">
                <a:extLst>
                  <a:ext uri="{FF2B5EF4-FFF2-40B4-BE49-F238E27FC236}">
                    <a16:creationId xmlns:a16="http://schemas.microsoft.com/office/drawing/2014/main" id="{DD430F08-1506-414D-90A1-25982594B735}"/>
                  </a:ext>
                </a:extLst>
              </p:cNvPr>
              <p:cNvSpPr>
                <a:spLocks/>
              </p:cNvSpPr>
              <p:nvPr/>
            </p:nvSpPr>
            <p:spPr bwMode="auto">
              <a:xfrm>
                <a:off x="-550863" y="3960813"/>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61">
                <a:extLst>
                  <a:ext uri="{FF2B5EF4-FFF2-40B4-BE49-F238E27FC236}">
                    <a16:creationId xmlns:a16="http://schemas.microsoft.com/office/drawing/2014/main" id="{707482CB-2B86-4B58-A76C-58BAF0A55180}"/>
                  </a:ext>
                </a:extLst>
              </p:cNvPr>
              <p:cNvSpPr>
                <a:spLocks/>
              </p:cNvSpPr>
              <p:nvPr/>
            </p:nvSpPr>
            <p:spPr bwMode="auto">
              <a:xfrm>
                <a:off x="-363538" y="3681413"/>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62">
                <a:extLst>
                  <a:ext uri="{FF2B5EF4-FFF2-40B4-BE49-F238E27FC236}">
                    <a16:creationId xmlns:a16="http://schemas.microsoft.com/office/drawing/2014/main" id="{F2B56740-9657-4787-85A3-72FFBF1B5C29}"/>
                  </a:ext>
                </a:extLst>
              </p:cNvPr>
              <p:cNvSpPr>
                <a:spLocks/>
              </p:cNvSpPr>
              <p:nvPr/>
            </p:nvSpPr>
            <p:spPr bwMode="auto">
              <a:xfrm>
                <a:off x="-363538" y="3743325"/>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63">
                <a:extLst>
                  <a:ext uri="{FF2B5EF4-FFF2-40B4-BE49-F238E27FC236}">
                    <a16:creationId xmlns:a16="http://schemas.microsoft.com/office/drawing/2014/main" id="{D7BBE8DC-FDF8-4097-82A6-90B3776522C5}"/>
                  </a:ext>
                </a:extLst>
              </p:cNvPr>
              <p:cNvSpPr>
                <a:spLocks/>
              </p:cNvSpPr>
              <p:nvPr/>
            </p:nvSpPr>
            <p:spPr bwMode="auto">
              <a:xfrm>
                <a:off x="-363538" y="3789363"/>
                <a:ext cx="31750" cy="31750"/>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64">
                <a:extLst>
                  <a:ext uri="{FF2B5EF4-FFF2-40B4-BE49-F238E27FC236}">
                    <a16:creationId xmlns:a16="http://schemas.microsoft.com/office/drawing/2014/main" id="{4902C52E-BEA5-413B-AD7E-69027DBA0A31}"/>
                  </a:ext>
                </a:extLst>
              </p:cNvPr>
              <p:cNvSpPr>
                <a:spLocks/>
              </p:cNvSpPr>
              <p:nvPr/>
            </p:nvSpPr>
            <p:spPr bwMode="auto">
              <a:xfrm>
                <a:off x="-363538" y="3851275"/>
                <a:ext cx="31750" cy="31750"/>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65">
                <a:extLst>
                  <a:ext uri="{FF2B5EF4-FFF2-40B4-BE49-F238E27FC236}">
                    <a16:creationId xmlns:a16="http://schemas.microsoft.com/office/drawing/2014/main" id="{2064BF6D-721F-4E49-A774-8A284FA48891}"/>
                  </a:ext>
                </a:extLst>
              </p:cNvPr>
              <p:cNvSpPr>
                <a:spLocks/>
              </p:cNvSpPr>
              <p:nvPr/>
            </p:nvSpPr>
            <p:spPr bwMode="auto">
              <a:xfrm>
                <a:off x="-363538" y="3898900"/>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66">
                <a:extLst>
                  <a:ext uri="{FF2B5EF4-FFF2-40B4-BE49-F238E27FC236}">
                    <a16:creationId xmlns:a16="http://schemas.microsoft.com/office/drawing/2014/main" id="{F8B57BB2-55B0-46A0-9D0A-A26674FC4745}"/>
                  </a:ext>
                </a:extLst>
              </p:cNvPr>
              <p:cNvSpPr>
                <a:spLocks/>
              </p:cNvSpPr>
              <p:nvPr/>
            </p:nvSpPr>
            <p:spPr bwMode="auto">
              <a:xfrm>
                <a:off x="-363538" y="3960813"/>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24" name="Group 123">
            <a:extLst>
              <a:ext uri="{FF2B5EF4-FFF2-40B4-BE49-F238E27FC236}">
                <a16:creationId xmlns:a16="http://schemas.microsoft.com/office/drawing/2014/main" id="{A901D9F6-5AEC-42DF-9616-5C18A0137B9F}"/>
              </a:ext>
            </a:extLst>
          </p:cNvPr>
          <p:cNvGrpSpPr/>
          <p:nvPr/>
        </p:nvGrpSpPr>
        <p:grpSpPr>
          <a:xfrm>
            <a:off x="707348" y="3829765"/>
            <a:ext cx="2115594" cy="215444"/>
            <a:chOff x="668246" y="3522227"/>
            <a:chExt cx="2115594" cy="215444"/>
          </a:xfrm>
        </p:grpSpPr>
        <p:sp>
          <p:nvSpPr>
            <p:cNvPr id="125" name="TextBox 124">
              <a:extLst>
                <a:ext uri="{FF2B5EF4-FFF2-40B4-BE49-F238E27FC236}">
                  <a16:creationId xmlns:a16="http://schemas.microsoft.com/office/drawing/2014/main" id="{48B7605B-6EAF-4331-BE26-E51E9430EBE1}"/>
                </a:ext>
              </a:extLst>
            </p:cNvPr>
            <p:cNvSpPr txBox="1"/>
            <p:nvPr/>
          </p:nvSpPr>
          <p:spPr>
            <a:xfrm>
              <a:off x="1022550" y="3522227"/>
              <a:ext cx="1761290" cy="215444"/>
            </a:xfrm>
            <a:prstGeom prst="rect">
              <a:avLst/>
            </a:prstGeom>
            <a:noFill/>
            <a:ln w="6350">
              <a:noFill/>
              <a:prstDash val="dash"/>
            </a:ln>
          </p:spPr>
          <p:txBody>
            <a:bodyPr wrap="square" lIns="0" tIns="0" rIns="0" bIns="0" rtlCol="0" anchor="ctr">
              <a:spAutoFit/>
            </a:bodyPr>
            <a:lstStyle>
              <a:defPPr>
                <a:defRPr lang="en-US"/>
              </a:defPPr>
              <a:lvl1pPr>
                <a:defRPr sz="1400">
                  <a:solidFill>
                    <a:schemeClr val="bg1"/>
                  </a:solidFill>
                </a:defRPr>
              </a:lvl1pPr>
            </a:lstStyle>
            <a:p>
              <a:r>
                <a:rPr lang="en-US" dirty="0">
                  <a:solidFill>
                    <a:schemeClr val="tx1"/>
                  </a:solidFill>
                </a:rPr>
                <a:t>Subscriptions</a:t>
              </a:r>
            </a:p>
          </p:txBody>
        </p:sp>
        <p:grpSp>
          <p:nvGrpSpPr>
            <p:cNvPr id="126" name="Group 125">
              <a:extLst>
                <a:ext uri="{FF2B5EF4-FFF2-40B4-BE49-F238E27FC236}">
                  <a16:creationId xmlns:a16="http://schemas.microsoft.com/office/drawing/2014/main" id="{E1E616D7-F5C7-4439-A883-B69421A31219}"/>
                </a:ext>
              </a:extLst>
            </p:cNvPr>
            <p:cNvGrpSpPr>
              <a:grpSpLocks noChangeAspect="1"/>
            </p:cNvGrpSpPr>
            <p:nvPr/>
          </p:nvGrpSpPr>
          <p:grpSpPr>
            <a:xfrm>
              <a:off x="668246" y="3523029"/>
              <a:ext cx="212930" cy="213840"/>
              <a:chOff x="-596900" y="3533775"/>
              <a:chExt cx="371475" cy="373063"/>
            </a:xfrm>
            <a:gradFill>
              <a:gsLst>
                <a:gs pos="0">
                  <a:schemeClr val="accent2"/>
                </a:gs>
                <a:gs pos="100000">
                  <a:schemeClr val="accent1"/>
                </a:gs>
              </a:gsLst>
              <a:lin ang="2700000" scaled="0"/>
            </a:gradFill>
          </p:grpSpPr>
          <p:sp>
            <p:nvSpPr>
              <p:cNvPr id="127" name="Freeform 70">
                <a:extLst>
                  <a:ext uri="{FF2B5EF4-FFF2-40B4-BE49-F238E27FC236}">
                    <a16:creationId xmlns:a16="http://schemas.microsoft.com/office/drawing/2014/main" id="{A9423BBC-96ED-4823-9F2F-506D2AB87F05}"/>
                  </a:ext>
                </a:extLst>
              </p:cNvPr>
              <p:cNvSpPr>
                <a:spLocks/>
              </p:cNvSpPr>
              <p:nvPr/>
            </p:nvSpPr>
            <p:spPr bwMode="auto">
              <a:xfrm>
                <a:off x="-476250" y="3622675"/>
                <a:ext cx="130175" cy="117475"/>
              </a:xfrm>
              <a:custGeom>
                <a:avLst/>
                <a:gdLst>
                  <a:gd name="T0" fmla="*/ 12 w 34"/>
                  <a:gd name="T1" fmla="*/ 30 h 30"/>
                  <a:gd name="T2" fmla="*/ 11 w 34"/>
                  <a:gd name="T3" fmla="*/ 29 h 30"/>
                  <a:gd name="T4" fmla="*/ 0 w 34"/>
                  <a:gd name="T5" fmla="*/ 18 h 30"/>
                  <a:gd name="T6" fmla="*/ 0 w 34"/>
                  <a:gd name="T7" fmla="*/ 16 h 30"/>
                  <a:gd name="T8" fmla="*/ 3 w 34"/>
                  <a:gd name="T9" fmla="*/ 16 h 30"/>
                  <a:gd name="T10" fmla="*/ 12 w 34"/>
                  <a:gd name="T11" fmla="*/ 25 h 30"/>
                  <a:gd name="T12" fmla="*/ 31 w 34"/>
                  <a:gd name="T13" fmla="*/ 1 h 30"/>
                  <a:gd name="T14" fmla="*/ 33 w 34"/>
                  <a:gd name="T15" fmla="*/ 1 h 30"/>
                  <a:gd name="T16" fmla="*/ 34 w 34"/>
                  <a:gd name="T17" fmla="*/ 4 h 30"/>
                  <a:gd name="T18" fmla="*/ 14 w 34"/>
                  <a:gd name="T19" fmla="*/ 29 h 30"/>
                  <a:gd name="T20" fmla="*/ 13 w 34"/>
                  <a:gd name="T21" fmla="*/ 30 h 30"/>
                  <a:gd name="T22" fmla="*/ 12 w 34"/>
                  <a:gd name="T2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0">
                    <a:moveTo>
                      <a:pt x="12" y="30"/>
                    </a:moveTo>
                    <a:cubicBezTo>
                      <a:pt x="12" y="30"/>
                      <a:pt x="11" y="29"/>
                      <a:pt x="11" y="29"/>
                    </a:cubicBezTo>
                    <a:cubicBezTo>
                      <a:pt x="0" y="18"/>
                      <a:pt x="0" y="18"/>
                      <a:pt x="0" y="18"/>
                    </a:cubicBezTo>
                    <a:cubicBezTo>
                      <a:pt x="0" y="18"/>
                      <a:pt x="0" y="16"/>
                      <a:pt x="0" y="16"/>
                    </a:cubicBezTo>
                    <a:cubicBezTo>
                      <a:pt x="1" y="15"/>
                      <a:pt x="2" y="15"/>
                      <a:pt x="3" y="16"/>
                    </a:cubicBezTo>
                    <a:cubicBezTo>
                      <a:pt x="12" y="25"/>
                      <a:pt x="12" y="25"/>
                      <a:pt x="12" y="25"/>
                    </a:cubicBezTo>
                    <a:cubicBezTo>
                      <a:pt x="31" y="1"/>
                      <a:pt x="31" y="1"/>
                      <a:pt x="31" y="1"/>
                    </a:cubicBezTo>
                    <a:cubicBezTo>
                      <a:pt x="31" y="0"/>
                      <a:pt x="33" y="0"/>
                      <a:pt x="33" y="1"/>
                    </a:cubicBezTo>
                    <a:cubicBezTo>
                      <a:pt x="34" y="2"/>
                      <a:pt x="34" y="3"/>
                      <a:pt x="34" y="4"/>
                    </a:cubicBezTo>
                    <a:cubicBezTo>
                      <a:pt x="14" y="29"/>
                      <a:pt x="14" y="29"/>
                      <a:pt x="14" y="29"/>
                    </a:cubicBezTo>
                    <a:cubicBezTo>
                      <a:pt x="14" y="29"/>
                      <a:pt x="13" y="30"/>
                      <a:pt x="13" y="30"/>
                    </a:cubicBezTo>
                    <a:cubicBezTo>
                      <a:pt x="12" y="30"/>
                      <a:pt x="12" y="30"/>
                      <a:pt x="1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71">
                <a:extLst>
                  <a:ext uri="{FF2B5EF4-FFF2-40B4-BE49-F238E27FC236}">
                    <a16:creationId xmlns:a16="http://schemas.microsoft.com/office/drawing/2014/main" id="{C93FE196-47AB-4E49-A75C-1EB754B12421}"/>
                  </a:ext>
                </a:extLst>
              </p:cNvPr>
              <p:cNvSpPr>
                <a:spLocks/>
              </p:cNvSpPr>
              <p:nvPr/>
            </p:nvSpPr>
            <p:spPr bwMode="auto">
              <a:xfrm>
                <a:off x="-596900" y="3748088"/>
                <a:ext cx="147638" cy="158750"/>
              </a:xfrm>
              <a:custGeom>
                <a:avLst/>
                <a:gdLst>
                  <a:gd name="T0" fmla="*/ 23 w 38"/>
                  <a:gd name="T1" fmla="*/ 41 h 41"/>
                  <a:gd name="T2" fmla="*/ 23 w 38"/>
                  <a:gd name="T3" fmla="*/ 41 h 41"/>
                  <a:gd name="T4" fmla="*/ 21 w 38"/>
                  <a:gd name="T5" fmla="*/ 40 h 41"/>
                  <a:gd name="T6" fmla="*/ 16 w 38"/>
                  <a:gd name="T7" fmla="*/ 27 h 41"/>
                  <a:gd name="T8" fmla="*/ 2 w 38"/>
                  <a:gd name="T9" fmla="*/ 29 h 41"/>
                  <a:gd name="T10" fmla="*/ 0 w 38"/>
                  <a:gd name="T11" fmla="*/ 28 h 41"/>
                  <a:gd name="T12" fmla="*/ 0 w 38"/>
                  <a:gd name="T13" fmla="*/ 26 h 41"/>
                  <a:gd name="T14" fmla="*/ 15 w 38"/>
                  <a:gd name="T15" fmla="*/ 0 h 41"/>
                  <a:gd name="T16" fmla="*/ 19 w 38"/>
                  <a:gd name="T17" fmla="*/ 2 h 41"/>
                  <a:gd name="T18" fmla="*/ 6 w 38"/>
                  <a:gd name="T19" fmla="*/ 24 h 41"/>
                  <a:gd name="T20" fmla="*/ 17 w 38"/>
                  <a:gd name="T21" fmla="*/ 22 h 41"/>
                  <a:gd name="T22" fmla="*/ 19 w 38"/>
                  <a:gd name="T23" fmla="*/ 24 h 41"/>
                  <a:gd name="T24" fmla="*/ 23 w 38"/>
                  <a:gd name="T25" fmla="*/ 34 h 41"/>
                  <a:gd name="T26" fmla="*/ 34 w 38"/>
                  <a:gd name="T27" fmla="*/ 16 h 41"/>
                  <a:gd name="T28" fmla="*/ 38 w 38"/>
                  <a:gd name="T29" fmla="*/ 18 h 41"/>
                  <a:gd name="T30" fmla="*/ 24 w 38"/>
                  <a:gd name="T31" fmla="*/ 40 h 41"/>
                  <a:gd name="T32" fmla="*/ 23 w 38"/>
                  <a:gd name="T33"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1">
                    <a:moveTo>
                      <a:pt x="23" y="41"/>
                    </a:moveTo>
                    <a:cubicBezTo>
                      <a:pt x="23" y="41"/>
                      <a:pt x="23" y="41"/>
                      <a:pt x="23" y="41"/>
                    </a:cubicBezTo>
                    <a:cubicBezTo>
                      <a:pt x="22" y="41"/>
                      <a:pt x="21" y="40"/>
                      <a:pt x="21" y="40"/>
                    </a:cubicBezTo>
                    <a:cubicBezTo>
                      <a:pt x="16" y="27"/>
                      <a:pt x="16" y="27"/>
                      <a:pt x="16" y="27"/>
                    </a:cubicBezTo>
                    <a:cubicBezTo>
                      <a:pt x="2" y="29"/>
                      <a:pt x="2" y="29"/>
                      <a:pt x="2" y="29"/>
                    </a:cubicBezTo>
                    <a:cubicBezTo>
                      <a:pt x="2" y="29"/>
                      <a:pt x="1" y="29"/>
                      <a:pt x="0" y="28"/>
                    </a:cubicBezTo>
                    <a:cubicBezTo>
                      <a:pt x="0" y="27"/>
                      <a:pt x="0" y="27"/>
                      <a:pt x="0" y="26"/>
                    </a:cubicBezTo>
                    <a:cubicBezTo>
                      <a:pt x="15" y="0"/>
                      <a:pt x="15" y="0"/>
                      <a:pt x="15" y="0"/>
                    </a:cubicBezTo>
                    <a:cubicBezTo>
                      <a:pt x="19" y="2"/>
                      <a:pt x="19" y="2"/>
                      <a:pt x="19" y="2"/>
                    </a:cubicBezTo>
                    <a:cubicBezTo>
                      <a:pt x="6" y="24"/>
                      <a:pt x="6" y="24"/>
                      <a:pt x="6" y="24"/>
                    </a:cubicBezTo>
                    <a:cubicBezTo>
                      <a:pt x="17" y="22"/>
                      <a:pt x="17" y="22"/>
                      <a:pt x="17" y="22"/>
                    </a:cubicBezTo>
                    <a:cubicBezTo>
                      <a:pt x="18" y="22"/>
                      <a:pt x="19" y="23"/>
                      <a:pt x="19" y="24"/>
                    </a:cubicBezTo>
                    <a:cubicBezTo>
                      <a:pt x="23" y="34"/>
                      <a:pt x="23" y="34"/>
                      <a:pt x="23" y="34"/>
                    </a:cubicBezTo>
                    <a:cubicBezTo>
                      <a:pt x="34" y="16"/>
                      <a:pt x="34" y="16"/>
                      <a:pt x="34" y="16"/>
                    </a:cubicBezTo>
                    <a:cubicBezTo>
                      <a:pt x="38" y="18"/>
                      <a:pt x="38" y="18"/>
                      <a:pt x="38" y="18"/>
                    </a:cubicBezTo>
                    <a:cubicBezTo>
                      <a:pt x="24" y="40"/>
                      <a:pt x="24" y="40"/>
                      <a:pt x="24" y="40"/>
                    </a:cubicBezTo>
                    <a:cubicBezTo>
                      <a:pt x="24" y="41"/>
                      <a:pt x="23" y="41"/>
                      <a:pt x="2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72">
                <a:extLst>
                  <a:ext uri="{FF2B5EF4-FFF2-40B4-BE49-F238E27FC236}">
                    <a16:creationId xmlns:a16="http://schemas.microsoft.com/office/drawing/2014/main" id="{E52FA582-EE45-4E11-A01E-FA5A50884DE7}"/>
                  </a:ext>
                </a:extLst>
              </p:cNvPr>
              <p:cNvSpPr>
                <a:spLocks/>
              </p:cNvSpPr>
              <p:nvPr/>
            </p:nvSpPr>
            <p:spPr bwMode="auto">
              <a:xfrm>
                <a:off x="-373063" y="3748088"/>
                <a:ext cx="147638" cy="158750"/>
              </a:xfrm>
              <a:custGeom>
                <a:avLst/>
                <a:gdLst>
                  <a:gd name="T0" fmla="*/ 15 w 38"/>
                  <a:gd name="T1" fmla="*/ 41 h 41"/>
                  <a:gd name="T2" fmla="*/ 14 w 38"/>
                  <a:gd name="T3" fmla="*/ 40 h 41"/>
                  <a:gd name="T4" fmla="*/ 0 w 38"/>
                  <a:gd name="T5" fmla="*/ 18 h 41"/>
                  <a:gd name="T6" fmla="*/ 4 w 38"/>
                  <a:gd name="T7" fmla="*/ 16 h 41"/>
                  <a:gd name="T8" fmla="*/ 15 w 38"/>
                  <a:gd name="T9" fmla="*/ 34 h 41"/>
                  <a:gd name="T10" fmla="*/ 19 w 38"/>
                  <a:gd name="T11" fmla="*/ 24 h 41"/>
                  <a:gd name="T12" fmla="*/ 21 w 38"/>
                  <a:gd name="T13" fmla="*/ 22 h 41"/>
                  <a:gd name="T14" fmla="*/ 32 w 38"/>
                  <a:gd name="T15" fmla="*/ 24 h 41"/>
                  <a:gd name="T16" fmla="*/ 19 w 38"/>
                  <a:gd name="T17" fmla="*/ 2 h 41"/>
                  <a:gd name="T18" fmla="*/ 23 w 38"/>
                  <a:gd name="T19" fmla="*/ 0 h 41"/>
                  <a:gd name="T20" fmla="*/ 38 w 38"/>
                  <a:gd name="T21" fmla="*/ 26 h 41"/>
                  <a:gd name="T22" fmla="*/ 38 w 38"/>
                  <a:gd name="T23" fmla="*/ 28 h 41"/>
                  <a:gd name="T24" fmla="*/ 36 w 38"/>
                  <a:gd name="T25" fmla="*/ 29 h 41"/>
                  <a:gd name="T26" fmla="*/ 22 w 38"/>
                  <a:gd name="T27" fmla="*/ 27 h 41"/>
                  <a:gd name="T28" fmla="*/ 17 w 38"/>
                  <a:gd name="T29" fmla="*/ 40 h 41"/>
                  <a:gd name="T30" fmla="*/ 15 w 38"/>
                  <a:gd name="T31" fmla="*/ 41 h 41"/>
                  <a:gd name="T32" fmla="*/ 15 w 38"/>
                  <a:gd name="T33"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1">
                    <a:moveTo>
                      <a:pt x="15" y="41"/>
                    </a:moveTo>
                    <a:cubicBezTo>
                      <a:pt x="15" y="41"/>
                      <a:pt x="14" y="41"/>
                      <a:pt x="14" y="40"/>
                    </a:cubicBezTo>
                    <a:cubicBezTo>
                      <a:pt x="0" y="18"/>
                      <a:pt x="0" y="18"/>
                      <a:pt x="0" y="18"/>
                    </a:cubicBezTo>
                    <a:cubicBezTo>
                      <a:pt x="4" y="16"/>
                      <a:pt x="4" y="16"/>
                      <a:pt x="4" y="16"/>
                    </a:cubicBezTo>
                    <a:cubicBezTo>
                      <a:pt x="15" y="34"/>
                      <a:pt x="15" y="34"/>
                      <a:pt x="15" y="34"/>
                    </a:cubicBezTo>
                    <a:cubicBezTo>
                      <a:pt x="19" y="24"/>
                      <a:pt x="19" y="24"/>
                      <a:pt x="19" y="24"/>
                    </a:cubicBezTo>
                    <a:cubicBezTo>
                      <a:pt x="19" y="23"/>
                      <a:pt x="20" y="22"/>
                      <a:pt x="21" y="22"/>
                    </a:cubicBezTo>
                    <a:cubicBezTo>
                      <a:pt x="32" y="24"/>
                      <a:pt x="32" y="24"/>
                      <a:pt x="32" y="24"/>
                    </a:cubicBezTo>
                    <a:cubicBezTo>
                      <a:pt x="19" y="2"/>
                      <a:pt x="19" y="2"/>
                      <a:pt x="19" y="2"/>
                    </a:cubicBezTo>
                    <a:cubicBezTo>
                      <a:pt x="23" y="0"/>
                      <a:pt x="23" y="0"/>
                      <a:pt x="23" y="0"/>
                    </a:cubicBezTo>
                    <a:cubicBezTo>
                      <a:pt x="38" y="26"/>
                      <a:pt x="38" y="26"/>
                      <a:pt x="38" y="26"/>
                    </a:cubicBezTo>
                    <a:cubicBezTo>
                      <a:pt x="38" y="27"/>
                      <a:pt x="38" y="27"/>
                      <a:pt x="38" y="28"/>
                    </a:cubicBezTo>
                    <a:cubicBezTo>
                      <a:pt x="37" y="29"/>
                      <a:pt x="36" y="29"/>
                      <a:pt x="36" y="29"/>
                    </a:cubicBezTo>
                    <a:cubicBezTo>
                      <a:pt x="22" y="27"/>
                      <a:pt x="22" y="27"/>
                      <a:pt x="22" y="27"/>
                    </a:cubicBezTo>
                    <a:cubicBezTo>
                      <a:pt x="17" y="40"/>
                      <a:pt x="17" y="40"/>
                      <a:pt x="17" y="40"/>
                    </a:cubicBezTo>
                    <a:cubicBezTo>
                      <a:pt x="17" y="40"/>
                      <a:pt x="16" y="41"/>
                      <a:pt x="15" y="41"/>
                    </a:cubicBezTo>
                    <a:cubicBezTo>
                      <a:pt x="15" y="41"/>
                      <a:pt x="15" y="41"/>
                      <a:pt x="1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73">
                <a:extLst>
                  <a:ext uri="{FF2B5EF4-FFF2-40B4-BE49-F238E27FC236}">
                    <a16:creationId xmlns:a16="http://schemas.microsoft.com/office/drawing/2014/main" id="{7B78B97D-C947-4C27-B21E-091977B437AC}"/>
                  </a:ext>
                </a:extLst>
              </p:cNvPr>
              <p:cNvSpPr>
                <a:spLocks noEditPoints="1"/>
              </p:cNvSpPr>
              <p:nvPr/>
            </p:nvSpPr>
            <p:spPr bwMode="auto">
              <a:xfrm>
                <a:off x="-558800" y="3533775"/>
                <a:ext cx="295275" cy="295275"/>
              </a:xfrm>
              <a:custGeom>
                <a:avLst/>
                <a:gdLst>
                  <a:gd name="T0" fmla="*/ 38 w 76"/>
                  <a:gd name="T1" fmla="*/ 76 h 76"/>
                  <a:gd name="T2" fmla="*/ 0 w 76"/>
                  <a:gd name="T3" fmla="*/ 38 h 76"/>
                  <a:gd name="T4" fmla="*/ 38 w 76"/>
                  <a:gd name="T5" fmla="*/ 0 h 76"/>
                  <a:gd name="T6" fmla="*/ 76 w 76"/>
                  <a:gd name="T7" fmla="*/ 38 h 76"/>
                  <a:gd name="T8" fmla="*/ 38 w 76"/>
                  <a:gd name="T9" fmla="*/ 76 h 76"/>
                  <a:gd name="T10" fmla="*/ 38 w 76"/>
                  <a:gd name="T11" fmla="*/ 4 h 76"/>
                  <a:gd name="T12" fmla="*/ 4 w 76"/>
                  <a:gd name="T13" fmla="*/ 38 h 76"/>
                  <a:gd name="T14" fmla="*/ 38 w 76"/>
                  <a:gd name="T15" fmla="*/ 72 h 76"/>
                  <a:gd name="T16" fmla="*/ 72 w 76"/>
                  <a:gd name="T17" fmla="*/ 38 h 76"/>
                  <a:gd name="T18" fmla="*/ 38 w 76"/>
                  <a:gd name="T19"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38" y="76"/>
                    </a:moveTo>
                    <a:cubicBezTo>
                      <a:pt x="17" y="76"/>
                      <a:pt x="0" y="59"/>
                      <a:pt x="0" y="38"/>
                    </a:cubicBezTo>
                    <a:cubicBezTo>
                      <a:pt x="0" y="17"/>
                      <a:pt x="17" y="0"/>
                      <a:pt x="38" y="0"/>
                    </a:cubicBezTo>
                    <a:cubicBezTo>
                      <a:pt x="59" y="0"/>
                      <a:pt x="76" y="17"/>
                      <a:pt x="76" y="38"/>
                    </a:cubicBezTo>
                    <a:cubicBezTo>
                      <a:pt x="76" y="59"/>
                      <a:pt x="59" y="76"/>
                      <a:pt x="38" y="76"/>
                    </a:cubicBezTo>
                    <a:close/>
                    <a:moveTo>
                      <a:pt x="38" y="4"/>
                    </a:moveTo>
                    <a:cubicBezTo>
                      <a:pt x="19" y="4"/>
                      <a:pt x="4" y="19"/>
                      <a:pt x="4" y="38"/>
                    </a:cubicBezTo>
                    <a:cubicBezTo>
                      <a:pt x="4" y="57"/>
                      <a:pt x="19" y="72"/>
                      <a:pt x="38" y="72"/>
                    </a:cubicBezTo>
                    <a:cubicBezTo>
                      <a:pt x="57" y="72"/>
                      <a:pt x="72" y="57"/>
                      <a:pt x="72" y="38"/>
                    </a:cubicBezTo>
                    <a:cubicBezTo>
                      <a:pt x="72" y="19"/>
                      <a:pt x="57" y="4"/>
                      <a:pt x="3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31" name="Group 130">
            <a:extLst>
              <a:ext uri="{FF2B5EF4-FFF2-40B4-BE49-F238E27FC236}">
                <a16:creationId xmlns:a16="http://schemas.microsoft.com/office/drawing/2014/main" id="{DEA0B90E-2367-4748-A34E-B985578BAB9D}"/>
              </a:ext>
            </a:extLst>
          </p:cNvPr>
          <p:cNvGrpSpPr/>
          <p:nvPr/>
        </p:nvGrpSpPr>
        <p:grpSpPr>
          <a:xfrm>
            <a:off x="733158" y="4332257"/>
            <a:ext cx="2089784" cy="215444"/>
            <a:chOff x="694056" y="4001583"/>
            <a:chExt cx="2089784" cy="215444"/>
          </a:xfrm>
        </p:grpSpPr>
        <p:sp>
          <p:nvSpPr>
            <p:cNvPr id="132" name="TextBox 131">
              <a:extLst>
                <a:ext uri="{FF2B5EF4-FFF2-40B4-BE49-F238E27FC236}">
                  <a16:creationId xmlns:a16="http://schemas.microsoft.com/office/drawing/2014/main" id="{7E1947F9-DEB4-44AE-AB36-5387E95FB428}"/>
                </a:ext>
              </a:extLst>
            </p:cNvPr>
            <p:cNvSpPr txBox="1"/>
            <p:nvPr/>
          </p:nvSpPr>
          <p:spPr>
            <a:xfrm>
              <a:off x="1022550" y="4001583"/>
              <a:ext cx="1761290" cy="215444"/>
            </a:xfrm>
            <a:prstGeom prst="rect">
              <a:avLst/>
            </a:prstGeom>
            <a:noFill/>
            <a:ln w="6350">
              <a:noFill/>
              <a:prstDash val="dash"/>
            </a:ln>
          </p:spPr>
          <p:txBody>
            <a:bodyPr wrap="square" lIns="0" tIns="0" rIns="0" bIns="0" rtlCol="0" anchor="ctr">
              <a:spAutoFit/>
            </a:bodyPr>
            <a:lstStyle>
              <a:defPPr>
                <a:defRPr lang="en-US"/>
              </a:defPPr>
              <a:lvl1pPr>
                <a:defRPr sz="1400" b="1">
                  <a:solidFill>
                    <a:schemeClr val="accent1"/>
                  </a:solidFill>
                  <a:latin typeface="+mj-lt"/>
                </a:defRPr>
              </a:lvl1pPr>
            </a:lstStyle>
            <a:p>
              <a:r>
                <a:rPr lang="en-US" dirty="0">
                  <a:solidFill>
                    <a:srgbClr val="FF0000"/>
                  </a:solidFill>
                </a:rPr>
                <a:t>Trending</a:t>
              </a:r>
            </a:p>
          </p:txBody>
        </p:sp>
        <p:grpSp>
          <p:nvGrpSpPr>
            <p:cNvPr id="133" name="Group 132">
              <a:extLst>
                <a:ext uri="{FF2B5EF4-FFF2-40B4-BE49-F238E27FC236}">
                  <a16:creationId xmlns:a16="http://schemas.microsoft.com/office/drawing/2014/main" id="{AF1EDCB3-876F-4792-ABED-B988D99504E6}"/>
                </a:ext>
              </a:extLst>
            </p:cNvPr>
            <p:cNvGrpSpPr>
              <a:grpSpLocks noChangeAspect="1"/>
            </p:cNvGrpSpPr>
            <p:nvPr/>
          </p:nvGrpSpPr>
          <p:grpSpPr>
            <a:xfrm>
              <a:off x="694056" y="4012105"/>
              <a:ext cx="161311" cy="194400"/>
              <a:chOff x="-395288" y="3805238"/>
              <a:chExt cx="309563" cy="373062"/>
            </a:xfrm>
            <a:gradFill>
              <a:gsLst>
                <a:gs pos="0">
                  <a:schemeClr val="accent2"/>
                </a:gs>
                <a:gs pos="100000">
                  <a:schemeClr val="accent1"/>
                </a:gs>
              </a:gsLst>
              <a:lin ang="2700000" scaled="0"/>
            </a:gradFill>
          </p:grpSpPr>
          <p:sp>
            <p:nvSpPr>
              <p:cNvPr id="134" name="Freeform 77">
                <a:extLst>
                  <a:ext uri="{FF2B5EF4-FFF2-40B4-BE49-F238E27FC236}">
                    <a16:creationId xmlns:a16="http://schemas.microsoft.com/office/drawing/2014/main" id="{E515DFBD-B56B-4A64-9E42-3A0A9BF2DFC6}"/>
                  </a:ext>
                </a:extLst>
              </p:cNvPr>
              <p:cNvSpPr>
                <a:spLocks noEditPoints="1"/>
              </p:cNvSpPr>
              <p:nvPr/>
            </p:nvSpPr>
            <p:spPr bwMode="auto">
              <a:xfrm>
                <a:off x="-395288" y="3805238"/>
                <a:ext cx="309563" cy="373062"/>
              </a:xfrm>
              <a:custGeom>
                <a:avLst/>
                <a:gdLst>
                  <a:gd name="T0" fmla="*/ 40 w 80"/>
                  <a:gd name="T1" fmla="*/ 96 h 96"/>
                  <a:gd name="T2" fmla="*/ 0 w 80"/>
                  <a:gd name="T3" fmla="*/ 58 h 96"/>
                  <a:gd name="T4" fmla="*/ 0 w 80"/>
                  <a:gd name="T5" fmla="*/ 56 h 96"/>
                  <a:gd name="T6" fmla="*/ 14 w 80"/>
                  <a:gd name="T7" fmla="*/ 25 h 96"/>
                  <a:gd name="T8" fmla="*/ 16 w 80"/>
                  <a:gd name="T9" fmla="*/ 25 h 96"/>
                  <a:gd name="T10" fmla="*/ 18 w 80"/>
                  <a:gd name="T11" fmla="*/ 26 h 96"/>
                  <a:gd name="T12" fmla="*/ 23 w 80"/>
                  <a:gd name="T13" fmla="*/ 37 h 96"/>
                  <a:gd name="T14" fmla="*/ 26 w 80"/>
                  <a:gd name="T15" fmla="*/ 22 h 96"/>
                  <a:gd name="T16" fmla="*/ 26 w 80"/>
                  <a:gd name="T17" fmla="*/ 20 h 96"/>
                  <a:gd name="T18" fmla="*/ 21 w 80"/>
                  <a:gd name="T19" fmla="*/ 4 h 96"/>
                  <a:gd name="T20" fmla="*/ 21 w 80"/>
                  <a:gd name="T21" fmla="*/ 1 h 96"/>
                  <a:gd name="T22" fmla="*/ 23 w 80"/>
                  <a:gd name="T23" fmla="*/ 1 h 96"/>
                  <a:gd name="T24" fmla="*/ 55 w 80"/>
                  <a:gd name="T25" fmla="*/ 19 h 96"/>
                  <a:gd name="T26" fmla="*/ 66 w 80"/>
                  <a:gd name="T27" fmla="*/ 49 h 96"/>
                  <a:gd name="T28" fmla="*/ 75 w 80"/>
                  <a:gd name="T29" fmla="*/ 44 h 96"/>
                  <a:gd name="T30" fmla="*/ 77 w 80"/>
                  <a:gd name="T31" fmla="*/ 43 h 96"/>
                  <a:gd name="T32" fmla="*/ 78 w 80"/>
                  <a:gd name="T33" fmla="*/ 45 h 96"/>
                  <a:gd name="T34" fmla="*/ 80 w 80"/>
                  <a:gd name="T35" fmla="*/ 56 h 96"/>
                  <a:gd name="T36" fmla="*/ 40 w 80"/>
                  <a:gd name="T37" fmla="*/ 96 h 96"/>
                  <a:gd name="T38" fmla="*/ 15 w 80"/>
                  <a:gd name="T39" fmla="*/ 30 h 96"/>
                  <a:gd name="T40" fmla="*/ 4 w 80"/>
                  <a:gd name="T41" fmla="*/ 56 h 96"/>
                  <a:gd name="T42" fmla="*/ 4 w 80"/>
                  <a:gd name="T43" fmla="*/ 58 h 96"/>
                  <a:gd name="T44" fmla="*/ 40 w 80"/>
                  <a:gd name="T45" fmla="*/ 92 h 96"/>
                  <a:gd name="T46" fmla="*/ 76 w 80"/>
                  <a:gd name="T47" fmla="*/ 56 h 96"/>
                  <a:gd name="T48" fmla="*/ 75 w 80"/>
                  <a:gd name="T49" fmla="*/ 49 h 96"/>
                  <a:gd name="T50" fmla="*/ 65 w 80"/>
                  <a:gd name="T51" fmla="*/ 54 h 96"/>
                  <a:gd name="T52" fmla="*/ 63 w 80"/>
                  <a:gd name="T53" fmla="*/ 54 h 96"/>
                  <a:gd name="T54" fmla="*/ 62 w 80"/>
                  <a:gd name="T55" fmla="*/ 52 h 96"/>
                  <a:gd name="T56" fmla="*/ 62 w 80"/>
                  <a:gd name="T57" fmla="*/ 51 h 96"/>
                  <a:gd name="T58" fmla="*/ 52 w 80"/>
                  <a:gd name="T59" fmla="*/ 22 h 96"/>
                  <a:gd name="T60" fmla="*/ 26 w 80"/>
                  <a:gd name="T61" fmla="*/ 5 h 96"/>
                  <a:gd name="T62" fmla="*/ 30 w 80"/>
                  <a:gd name="T63" fmla="*/ 20 h 96"/>
                  <a:gd name="T64" fmla="*/ 30 w 80"/>
                  <a:gd name="T65" fmla="*/ 22 h 96"/>
                  <a:gd name="T66" fmla="*/ 25 w 80"/>
                  <a:gd name="T67" fmla="*/ 42 h 96"/>
                  <a:gd name="T68" fmla="*/ 23 w 80"/>
                  <a:gd name="T69" fmla="*/ 43 h 96"/>
                  <a:gd name="T70" fmla="*/ 22 w 80"/>
                  <a:gd name="T71" fmla="*/ 42 h 96"/>
                  <a:gd name="T72" fmla="*/ 15 w 80"/>
                  <a:gd name="T73" fmla="*/ 3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96">
                    <a:moveTo>
                      <a:pt x="40" y="96"/>
                    </a:moveTo>
                    <a:cubicBezTo>
                      <a:pt x="19" y="96"/>
                      <a:pt x="1" y="79"/>
                      <a:pt x="0" y="58"/>
                    </a:cubicBezTo>
                    <a:cubicBezTo>
                      <a:pt x="0" y="57"/>
                      <a:pt x="0" y="57"/>
                      <a:pt x="0" y="56"/>
                    </a:cubicBezTo>
                    <a:cubicBezTo>
                      <a:pt x="0" y="44"/>
                      <a:pt x="5" y="33"/>
                      <a:pt x="14" y="25"/>
                    </a:cubicBezTo>
                    <a:cubicBezTo>
                      <a:pt x="15" y="25"/>
                      <a:pt x="16" y="25"/>
                      <a:pt x="16" y="25"/>
                    </a:cubicBezTo>
                    <a:cubicBezTo>
                      <a:pt x="17" y="25"/>
                      <a:pt x="17" y="26"/>
                      <a:pt x="18" y="26"/>
                    </a:cubicBezTo>
                    <a:cubicBezTo>
                      <a:pt x="19" y="30"/>
                      <a:pt x="20" y="34"/>
                      <a:pt x="23" y="37"/>
                    </a:cubicBezTo>
                    <a:cubicBezTo>
                      <a:pt x="25" y="32"/>
                      <a:pt x="26" y="27"/>
                      <a:pt x="26" y="22"/>
                    </a:cubicBezTo>
                    <a:cubicBezTo>
                      <a:pt x="26" y="21"/>
                      <a:pt x="26" y="21"/>
                      <a:pt x="26" y="20"/>
                    </a:cubicBezTo>
                    <a:cubicBezTo>
                      <a:pt x="26" y="14"/>
                      <a:pt x="24" y="9"/>
                      <a:pt x="21" y="4"/>
                    </a:cubicBezTo>
                    <a:cubicBezTo>
                      <a:pt x="21" y="3"/>
                      <a:pt x="21" y="2"/>
                      <a:pt x="21" y="1"/>
                    </a:cubicBezTo>
                    <a:cubicBezTo>
                      <a:pt x="22" y="1"/>
                      <a:pt x="22" y="0"/>
                      <a:pt x="23" y="1"/>
                    </a:cubicBezTo>
                    <a:cubicBezTo>
                      <a:pt x="36" y="3"/>
                      <a:pt x="47" y="9"/>
                      <a:pt x="55" y="19"/>
                    </a:cubicBezTo>
                    <a:cubicBezTo>
                      <a:pt x="62" y="28"/>
                      <a:pt x="66" y="38"/>
                      <a:pt x="66" y="49"/>
                    </a:cubicBezTo>
                    <a:cubicBezTo>
                      <a:pt x="69" y="48"/>
                      <a:pt x="72" y="46"/>
                      <a:pt x="75" y="44"/>
                    </a:cubicBezTo>
                    <a:cubicBezTo>
                      <a:pt x="76" y="43"/>
                      <a:pt x="76" y="43"/>
                      <a:pt x="77" y="43"/>
                    </a:cubicBezTo>
                    <a:cubicBezTo>
                      <a:pt x="78" y="43"/>
                      <a:pt x="78" y="44"/>
                      <a:pt x="78" y="45"/>
                    </a:cubicBezTo>
                    <a:cubicBezTo>
                      <a:pt x="79" y="48"/>
                      <a:pt x="80" y="52"/>
                      <a:pt x="80" y="56"/>
                    </a:cubicBezTo>
                    <a:cubicBezTo>
                      <a:pt x="80" y="78"/>
                      <a:pt x="62" y="96"/>
                      <a:pt x="40" y="96"/>
                    </a:cubicBezTo>
                    <a:close/>
                    <a:moveTo>
                      <a:pt x="15" y="30"/>
                    </a:moveTo>
                    <a:cubicBezTo>
                      <a:pt x="8" y="37"/>
                      <a:pt x="4" y="46"/>
                      <a:pt x="4" y="56"/>
                    </a:cubicBezTo>
                    <a:cubicBezTo>
                      <a:pt x="4" y="57"/>
                      <a:pt x="4" y="57"/>
                      <a:pt x="4" y="58"/>
                    </a:cubicBezTo>
                    <a:cubicBezTo>
                      <a:pt x="5" y="77"/>
                      <a:pt x="21" y="92"/>
                      <a:pt x="40" y="92"/>
                    </a:cubicBezTo>
                    <a:cubicBezTo>
                      <a:pt x="60" y="92"/>
                      <a:pt x="76" y="76"/>
                      <a:pt x="76" y="56"/>
                    </a:cubicBezTo>
                    <a:cubicBezTo>
                      <a:pt x="76" y="53"/>
                      <a:pt x="76" y="51"/>
                      <a:pt x="75" y="49"/>
                    </a:cubicBezTo>
                    <a:cubicBezTo>
                      <a:pt x="72" y="51"/>
                      <a:pt x="68" y="53"/>
                      <a:pt x="65" y="54"/>
                    </a:cubicBezTo>
                    <a:cubicBezTo>
                      <a:pt x="64" y="54"/>
                      <a:pt x="63" y="54"/>
                      <a:pt x="63" y="54"/>
                    </a:cubicBezTo>
                    <a:cubicBezTo>
                      <a:pt x="62" y="53"/>
                      <a:pt x="62" y="53"/>
                      <a:pt x="62" y="52"/>
                    </a:cubicBezTo>
                    <a:cubicBezTo>
                      <a:pt x="62" y="52"/>
                      <a:pt x="62" y="51"/>
                      <a:pt x="62" y="51"/>
                    </a:cubicBezTo>
                    <a:cubicBezTo>
                      <a:pt x="62" y="40"/>
                      <a:pt x="58" y="30"/>
                      <a:pt x="52" y="22"/>
                    </a:cubicBezTo>
                    <a:cubicBezTo>
                      <a:pt x="45" y="14"/>
                      <a:pt x="36" y="8"/>
                      <a:pt x="26" y="5"/>
                    </a:cubicBezTo>
                    <a:cubicBezTo>
                      <a:pt x="28" y="10"/>
                      <a:pt x="30" y="15"/>
                      <a:pt x="30" y="20"/>
                    </a:cubicBezTo>
                    <a:cubicBezTo>
                      <a:pt x="30" y="21"/>
                      <a:pt x="30" y="21"/>
                      <a:pt x="30" y="22"/>
                    </a:cubicBezTo>
                    <a:cubicBezTo>
                      <a:pt x="30" y="29"/>
                      <a:pt x="28" y="36"/>
                      <a:pt x="25" y="42"/>
                    </a:cubicBezTo>
                    <a:cubicBezTo>
                      <a:pt x="25" y="42"/>
                      <a:pt x="24" y="43"/>
                      <a:pt x="23" y="43"/>
                    </a:cubicBezTo>
                    <a:cubicBezTo>
                      <a:pt x="23" y="43"/>
                      <a:pt x="22" y="42"/>
                      <a:pt x="22" y="42"/>
                    </a:cubicBezTo>
                    <a:cubicBezTo>
                      <a:pt x="19" y="39"/>
                      <a:pt x="16" y="35"/>
                      <a:pt x="1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78">
                <a:extLst>
                  <a:ext uri="{FF2B5EF4-FFF2-40B4-BE49-F238E27FC236}">
                    <a16:creationId xmlns:a16="http://schemas.microsoft.com/office/drawing/2014/main" id="{E1CB5767-DA7F-400D-9A80-582D11A08FA4}"/>
                  </a:ext>
                </a:extLst>
              </p:cNvPr>
              <p:cNvSpPr>
                <a:spLocks noEditPoints="1"/>
              </p:cNvSpPr>
              <p:nvPr/>
            </p:nvSpPr>
            <p:spPr bwMode="auto">
              <a:xfrm>
                <a:off x="-311150" y="3987800"/>
                <a:ext cx="141288" cy="190500"/>
              </a:xfrm>
              <a:custGeom>
                <a:avLst/>
                <a:gdLst>
                  <a:gd name="T0" fmla="*/ 18 w 36"/>
                  <a:gd name="T1" fmla="*/ 49 h 49"/>
                  <a:gd name="T2" fmla="*/ 0 w 36"/>
                  <a:gd name="T3" fmla="*/ 31 h 49"/>
                  <a:gd name="T4" fmla="*/ 24 w 36"/>
                  <a:gd name="T5" fmla="*/ 0 h 49"/>
                  <a:gd name="T6" fmla="*/ 26 w 36"/>
                  <a:gd name="T7" fmla="*/ 1 h 49"/>
                  <a:gd name="T8" fmla="*/ 26 w 36"/>
                  <a:gd name="T9" fmla="*/ 3 h 49"/>
                  <a:gd name="T10" fmla="*/ 21 w 36"/>
                  <a:gd name="T11" fmla="*/ 19 h 49"/>
                  <a:gd name="T12" fmla="*/ 23 w 36"/>
                  <a:gd name="T13" fmla="*/ 16 h 49"/>
                  <a:gd name="T14" fmla="*/ 24 w 36"/>
                  <a:gd name="T15" fmla="*/ 14 h 49"/>
                  <a:gd name="T16" fmla="*/ 25 w 36"/>
                  <a:gd name="T17" fmla="*/ 14 h 49"/>
                  <a:gd name="T18" fmla="*/ 36 w 36"/>
                  <a:gd name="T19" fmla="*/ 31 h 49"/>
                  <a:gd name="T20" fmla="*/ 18 w 36"/>
                  <a:gd name="T21" fmla="*/ 49 h 49"/>
                  <a:gd name="T22" fmla="*/ 18 w 36"/>
                  <a:gd name="T23" fmla="*/ 6 h 49"/>
                  <a:gd name="T24" fmla="*/ 4 w 36"/>
                  <a:gd name="T25" fmla="*/ 31 h 49"/>
                  <a:gd name="T26" fmla="*/ 18 w 36"/>
                  <a:gd name="T27" fmla="*/ 45 h 49"/>
                  <a:gd name="T28" fmla="*/ 32 w 36"/>
                  <a:gd name="T29" fmla="*/ 31 h 49"/>
                  <a:gd name="T30" fmla="*/ 26 w 36"/>
                  <a:gd name="T31" fmla="*/ 19 h 49"/>
                  <a:gd name="T32" fmla="*/ 22 w 36"/>
                  <a:gd name="T33" fmla="*/ 24 h 49"/>
                  <a:gd name="T34" fmla="*/ 20 w 36"/>
                  <a:gd name="T35" fmla="*/ 24 h 49"/>
                  <a:gd name="T36" fmla="*/ 19 w 36"/>
                  <a:gd name="T37" fmla="*/ 23 h 49"/>
                  <a:gd name="T38" fmla="*/ 18 w 36"/>
                  <a:gd name="T39" fmla="*/ 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49">
                    <a:moveTo>
                      <a:pt x="18" y="49"/>
                    </a:moveTo>
                    <a:cubicBezTo>
                      <a:pt x="8" y="49"/>
                      <a:pt x="0" y="41"/>
                      <a:pt x="0" y="31"/>
                    </a:cubicBezTo>
                    <a:cubicBezTo>
                      <a:pt x="0" y="16"/>
                      <a:pt x="10" y="3"/>
                      <a:pt x="24" y="0"/>
                    </a:cubicBezTo>
                    <a:cubicBezTo>
                      <a:pt x="25" y="0"/>
                      <a:pt x="26" y="0"/>
                      <a:pt x="26" y="1"/>
                    </a:cubicBezTo>
                    <a:cubicBezTo>
                      <a:pt x="27" y="2"/>
                      <a:pt x="27" y="3"/>
                      <a:pt x="26" y="3"/>
                    </a:cubicBezTo>
                    <a:cubicBezTo>
                      <a:pt x="20" y="7"/>
                      <a:pt x="20" y="15"/>
                      <a:pt x="21" y="19"/>
                    </a:cubicBezTo>
                    <a:cubicBezTo>
                      <a:pt x="22" y="18"/>
                      <a:pt x="23" y="17"/>
                      <a:pt x="23" y="16"/>
                    </a:cubicBezTo>
                    <a:cubicBezTo>
                      <a:pt x="23" y="15"/>
                      <a:pt x="23" y="15"/>
                      <a:pt x="24" y="14"/>
                    </a:cubicBezTo>
                    <a:cubicBezTo>
                      <a:pt x="24" y="14"/>
                      <a:pt x="25" y="14"/>
                      <a:pt x="25" y="14"/>
                    </a:cubicBezTo>
                    <a:cubicBezTo>
                      <a:pt x="32" y="17"/>
                      <a:pt x="36" y="23"/>
                      <a:pt x="36" y="31"/>
                    </a:cubicBezTo>
                    <a:cubicBezTo>
                      <a:pt x="36" y="41"/>
                      <a:pt x="28" y="49"/>
                      <a:pt x="18" y="49"/>
                    </a:cubicBezTo>
                    <a:close/>
                    <a:moveTo>
                      <a:pt x="18" y="6"/>
                    </a:moveTo>
                    <a:cubicBezTo>
                      <a:pt x="10" y="11"/>
                      <a:pt x="4" y="20"/>
                      <a:pt x="4" y="31"/>
                    </a:cubicBezTo>
                    <a:cubicBezTo>
                      <a:pt x="4" y="39"/>
                      <a:pt x="10" y="45"/>
                      <a:pt x="18" y="45"/>
                    </a:cubicBezTo>
                    <a:cubicBezTo>
                      <a:pt x="26" y="45"/>
                      <a:pt x="32" y="39"/>
                      <a:pt x="32" y="31"/>
                    </a:cubicBezTo>
                    <a:cubicBezTo>
                      <a:pt x="32" y="27"/>
                      <a:pt x="31" y="22"/>
                      <a:pt x="26" y="19"/>
                    </a:cubicBezTo>
                    <a:cubicBezTo>
                      <a:pt x="25" y="21"/>
                      <a:pt x="23" y="23"/>
                      <a:pt x="22" y="24"/>
                    </a:cubicBezTo>
                    <a:cubicBezTo>
                      <a:pt x="21" y="24"/>
                      <a:pt x="21" y="24"/>
                      <a:pt x="20" y="24"/>
                    </a:cubicBezTo>
                    <a:cubicBezTo>
                      <a:pt x="20" y="24"/>
                      <a:pt x="19" y="24"/>
                      <a:pt x="19" y="23"/>
                    </a:cubicBezTo>
                    <a:cubicBezTo>
                      <a:pt x="16" y="19"/>
                      <a:pt x="16" y="12"/>
                      <a:pt x="1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36" name="Group 135">
            <a:extLst>
              <a:ext uri="{FF2B5EF4-FFF2-40B4-BE49-F238E27FC236}">
                <a16:creationId xmlns:a16="http://schemas.microsoft.com/office/drawing/2014/main" id="{935FE313-C0AA-4AD4-AA48-826D78F3B125}"/>
              </a:ext>
            </a:extLst>
          </p:cNvPr>
          <p:cNvGrpSpPr/>
          <p:nvPr/>
        </p:nvGrpSpPr>
        <p:grpSpPr>
          <a:xfrm>
            <a:off x="716613" y="4834749"/>
            <a:ext cx="2106329" cy="215444"/>
            <a:chOff x="677511" y="4485188"/>
            <a:chExt cx="2106329" cy="215444"/>
          </a:xfrm>
        </p:grpSpPr>
        <p:sp>
          <p:nvSpPr>
            <p:cNvPr id="137" name="TextBox 136">
              <a:extLst>
                <a:ext uri="{FF2B5EF4-FFF2-40B4-BE49-F238E27FC236}">
                  <a16:creationId xmlns:a16="http://schemas.microsoft.com/office/drawing/2014/main" id="{C02C607B-16C9-4070-98D6-A13011E34E1E}"/>
                </a:ext>
              </a:extLst>
            </p:cNvPr>
            <p:cNvSpPr txBox="1"/>
            <p:nvPr/>
          </p:nvSpPr>
          <p:spPr>
            <a:xfrm>
              <a:off x="1022550" y="4485188"/>
              <a:ext cx="1761290" cy="215444"/>
            </a:xfrm>
            <a:prstGeom prst="rect">
              <a:avLst/>
            </a:prstGeom>
            <a:noFill/>
            <a:ln w="6350">
              <a:noFill/>
              <a:prstDash val="dash"/>
            </a:ln>
          </p:spPr>
          <p:txBody>
            <a:bodyPr wrap="square" lIns="0" tIns="0" rIns="0" bIns="0" rtlCol="0" anchor="ctr">
              <a:spAutoFit/>
            </a:bodyPr>
            <a:lstStyle/>
            <a:p>
              <a:r>
                <a:rPr lang="en-US" sz="1400" dirty="0"/>
                <a:t>Help</a:t>
              </a:r>
            </a:p>
          </p:txBody>
        </p:sp>
        <p:grpSp>
          <p:nvGrpSpPr>
            <p:cNvPr id="138" name="Group 137">
              <a:extLst>
                <a:ext uri="{FF2B5EF4-FFF2-40B4-BE49-F238E27FC236}">
                  <a16:creationId xmlns:a16="http://schemas.microsoft.com/office/drawing/2014/main" id="{F86D438E-22F7-40DB-88E1-69F3835BD347}"/>
                </a:ext>
              </a:extLst>
            </p:cNvPr>
            <p:cNvGrpSpPr>
              <a:grpSpLocks noChangeAspect="1"/>
            </p:cNvGrpSpPr>
            <p:nvPr/>
          </p:nvGrpSpPr>
          <p:grpSpPr>
            <a:xfrm>
              <a:off x="677511" y="4495710"/>
              <a:ext cx="194400" cy="194400"/>
              <a:chOff x="-774700" y="4160838"/>
              <a:chExt cx="357187" cy="357187"/>
            </a:xfrm>
            <a:gradFill>
              <a:gsLst>
                <a:gs pos="0">
                  <a:schemeClr val="accent2"/>
                </a:gs>
                <a:gs pos="100000">
                  <a:schemeClr val="accent1"/>
                </a:gs>
              </a:gsLst>
              <a:lin ang="2700000" scaled="0"/>
            </a:gradFill>
          </p:grpSpPr>
          <p:sp>
            <p:nvSpPr>
              <p:cNvPr id="139" name="Freeform 82">
                <a:extLst>
                  <a:ext uri="{FF2B5EF4-FFF2-40B4-BE49-F238E27FC236}">
                    <a16:creationId xmlns:a16="http://schemas.microsoft.com/office/drawing/2014/main" id="{A06A5A4D-C049-4CA4-B8BC-EAC3A13B11ED}"/>
                  </a:ext>
                </a:extLst>
              </p:cNvPr>
              <p:cNvSpPr>
                <a:spLocks noEditPoints="1"/>
              </p:cNvSpPr>
              <p:nvPr/>
            </p:nvSpPr>
            <p:spPr bwMode="auto">
              <a:xfrm>
                <a:off x="-774700" y="4160838"/>
                <a:ext cx="357187" cy="357187"/>
              </a:xfrm>
              <a:custGeom>
                <a:avLst/>
                <a:gdLst>
                  <a:gd name="T0" fmla="*/ 46 w 92"/>
                  <a:gd name="T1" fmla="*/ 92 h 92"/>
                  <a:gd name="T2" fmla="*/ 0 w 92"/>
                  <a:gd name="T3" fmla="*/ 46 h 92"/>
                  <a:gd name="T4" fmla="*/ 46 w 92"/>
                  <a:gd name="T5" fmla="*/ 0 h 92"/>
                  <a:gd name="T6" fmla="*/ 92 w 92"/>
                  <a:gd name="T7" fmla="*/ 46 h 92"/>
                  <a:gd name="T8" fmla="*/ 46 w 92"/>
                  <a:gd name="T9" fmla="*/ 92 h 92"/>
                  <a:gd name="T10" fmla="*/ 46 w 92"/>
                  <a:gd name="T11" fmla="*/ 4 h 92"/>
                  <a:gd name="T12" fmla="*/ 4 w 92"/>
                  <a:gd name="T13" fmla="*/ 46 h 92"/>
                  <a:gd name="T14" fmla="*/ 46 w 92"/>
                  <a:gd name="T15" fmla="*/ 88 h 92"/>
                  <a:gd name="T16" fmla="*/ 88 w 92"/>
                  <a:gd name="T17" fmla="*/ 46 h 92"/>
                  <a:gd name="T18" fmla="*/ 46 w 92"/>
                  <a:gd name="T19"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92"/>
                    </a:moveTo>
                    <a:cubicBezTo>
                      <a:pt x="21" y="92"/>
                      <a:pt x="0" y="71"/>
                      <a:pt x="0" y="46"/>
                    </a:cubicBezTo>
                    <a:cubicBezTo>
                      <a:pt x="0" y="21"/>
                      <a:pt x="21" y="0"/>
                      <a:pt x="46" y="0"/>
                    </a:cubicBezTo>
                    <a:cubicBezTo>
                      <a:pt x="71" y="0"/>
                      <a:pt x="92" y="21"/>
                      <a:pt x="92" y="46"/>
                    </a:cubicBezTo>
                    <a:cubicBezTo>
                      <a:pt x="92" y="71"/>
                      <a:pt x="71" y="92"/>
                      <a:pt x="46" y="92"/>
                    </a:cubicBezTo>
                    <a:close/>
                    <a:moveTo>
                      <a:pt x="46" y="4"/>
                    </a:moveTo>
                    <a:cubicBezTo>
                      <a:pt x="23" y="4"/>
                      <a:pt x="4" y="23"/>
                      <a:pt x="4" y="46"/>
                    </a:cubicBezTo>
                    <a:cubicBezTo>
                      <a:pt x="4" y="69"/>
                      <a:pt x="23" y="88"/>
                      <a:pt x="46" y="88"/>
                    </a:cubicBezTo>
                    <a:cubicBezTo>
                      <a:pt x="69" y="88"/>
                      <a:pt x="88" y="69"/>
                      <a:pt x="88" y="46"/>
                    </a:cubicBezTo>
                    <a:cubicBezTo>
                      <a:pt x="88" y="23"/>
                      <a:pt x="69" y="4"/>
                      <a:pt x="4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83">
                <a:extLst>
                  <a:ext uri="{FF2B5EF4-FFF2-40B4-BE49-F238E27FC236}">
                    <a16:creationId xmlns:a16="http://schemas.microsoft.com/office/drawing/2014/main" id="{364412C9-B3BB-4AA9-8402-F53257F3CEFA}"/>
                  </a:ext>
                </a:extLst>
              </p:cNvPr>
              <p:cNvSpPr>
                <a:spLocks/>
              </p:cNvSpPr>
              <p:nvPr/>
            </p:nvSpPr>
            <p:spPr bwMode="auto">
              <a:xfrm>
                <a:off x="-650875" y="4246563"/>
                <a:ext cx="109537" cy="155575"/>
              </a:xfrm>
              <a:custGeom>
                <a:avLst/>
                <a:gdLst>
                  <a:gd name="T0" fmla="*/ 14 w 28"/>
                  <a:gd name="T1" fmla="*/ 40 h 40"/>
                  <a:gd name="T2" fmla="*/ 12 w 28"/>
                  <a:gd name="T3" fmla="*/ 38 h 40"/>
                  <a:gd name="T4" fmla="*/ 12 w 28"/>
                  <a:gd name="T5" fmla="*/ 26 h 40"/>
                  <a:gd name="T6" fmla="*/ 14 w 28"/>
                  <a:gd name="T7" fmla="*/ 24 h 40"/>
                  <a:gd name="T8" fmla="*/ 24 w 28"/>
                  <a:gd name="T9" fmla="*/ 14 h 40"/>
                  <a:gd name="T10" fmla="*/ 14 w 28"/>
                  <a:gd name="T11" fmla="*/ 4 h 40"/>
                  <a:gd name="T12" fmla="*/ 4 w 28"/>
                  <a:gd name="T13" fmla="*/ 14 h 40"/>
                  <a:gd name="T14" fmla="*/ 2 w 28"/>
                  <a:gd name="T15" fmla="*/ 16 h 40"/>
                  <a:gd name="T16" fmla="*/ 0 w 28"/>
                  <a:gd name="T17" fmla="*/ 14 h 40"/>
                  <a:gd name="T18" fmla="*/ 14 w 28"/>
                  <a:gd name="T19" fmla="*/ 0 h 40"/>
                  <a:gd name="T20" fmla="*/ 28 w 28"/>
                  <a:gd name="T21" fmla="*/ 14 h 40"/>
                  <a:gd name="T22" fmla="*/ 16 w 28"/>
                  <a:gd name="T23" fmla="*/ 28 h 40"/>
                  <a:gd name="T24" fmla="*/ 16 w 28"/>
                  <a:gd name="T25" fmla="*/ 38 h 40"/>
                  <a:gd name="T26" fmla="*/ 14 w 28"/>
                  <a:gd name="T2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40">
                    <a:moveTo>
                      <a:pt x="14" y="40"/>
                    </a:moveTo>
                    <a:cubicBezTo>
                      <a:pt x="13" y="40"/>
                      <a:pt x="12" y="39"/>
                      <a:pt x="12" y="38"/>
                    </a:cubicBezTo>
                    <a:cubicBezTo>
                      <a:pt x="12" y="26"/>
                      <a:pt x="12" y="26"/>
                      <a:pt x="12" y="26"/>
                    </a:cubicBezTo>
                    <a:cubicBezTo>
                      <a:pt x="12" y="25"/>
                      <a:pt x="13" y="24"/>
                      <a:pt x="14" y="24"/>
                    </a:cubicBezTo>
                    <a:cubicBezTo>
                      <a:pt x="20" y="24"/>
                      <a:pt x="24" y="20"/>
                      <a:pt x="24" y="14"/>
                    </a:cubicBezTo>
                    <a:cubicBezTo>
                      <a:pt x="24" y="8"/>
                      <a:pt x="20" y="4"/>
                      <a:pt x="14" y="4"/>
                    </a:cubicBezTo>
                    <a:cubicBezTo>
                      <a:pt x="8" y="4"/>
                      <a:pt x="4" y="8"/>
                      <a:pt x="4" y="14"/>
                    </a:cubicBezTo>
                    <a:cubicBezTo>
                      <a:pt x="4" y="15"/>
                      <a:pt x="3" y="16"/>
                      <a:pt x="2" y="16"/>
                    </a:cubicBezTo>
                    <a:cubicBezTo>
                      <a:pt x="1" y="16"/>
                      <a:pt x="0" y="15"/>
                      <a:pt x="0" y="14"/>
                    </a:cubicBezTo>
                    <a:cubicBezTo>
                      <a:pt x="0" y="6"/>
                      <a:pt x="6" y="0"/>
                      <a:pt x="14" y="0"/>
                    </a:cubicBezTo>
                    <a:cubicBezTo>
                      <a:pt x="22" y="0"/>
                      <a:pt x="28" y="6"/>
                      <a:pt x="28" y="14"/>
                    </a:cubicBezTo>
                    <a:cubicBezTo>
                      <a:pt x="28" y="21"/>
                      <a:pt x="23" y="27"/>
                      <a:pt x="16" y="28"/>
                    </a:cubicBezTo>
                    <a:cubicBezTo>
                      <a:pt x="16" y="38"/>
                      <a:pt x="16" y="38"/>
                      <a:pt x="16" y="38"/>
                    </a:cubicBezTo>
                    <a:cubicBezTo>
                      <a:pt x="16" y="39"/>
                      <a:pt x="15" y="40"/>
                      <a:pt x="1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Oval 84">
                <a:extLst>
                  <a:ext uri="{FF2B5EF4-FFF2-40B4-BE49-F238E27FC236}">
                    <a16:creationId xmlns:a16="http://schemas.microsoft.com/office/drawing/2014/main" id="{218AEC65-6D84-4B12-9FFB-F4C1365265AC}"/>
                  </a:ext>
                </a:extLst>
              </p:cNvPr>
              <p:cNvSpPr>
                <a:spLocks noChangeArrowheads="1"/>
              </p:cNvSpPr>
              <p:nvPr/>
            </p:nvSpPr>
            <p:spPr bwMode="auto">
              <a:xfrm>
                <a:off x="-611188" y="4416425"/>
                <a:ext cx="30162"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98" name="Group 197">
            <a:extLst>
              <a:ext uri="{FF2B5EF4-FFF2-40B4-BE49-F238E27FC236}">
                <a16:creationId xmlns:a16="http://schemas.microsoft.com/office/drawing/2014/main" id="{0D32F49C-9201-4901-9325-D695FF1C9481}"/>
              </a:ext>
            </a:extLst>
          </p:cNvPr>
          <p:cNvGrpSpPr/>
          <p:nvPr/>
        </p:nvGrpSpPr>
        <p:grpSpPr>
          <a:xfrm>
            <a:off x="3130436" y="2076163"/>
            <a:ext cx="7916975" cy="1224000"/>
            <a:chOff x="3130436" y="2450736"/>
            <a:chExt cx="7916975" cy="1224000"/>
          </a:xfrm>
        </p:grpSpPr>
        <p:sp>
          <p:nvSpPr>
            <p:cNvPr id="199" name="TextBox 198">
              <a:extLst>
                <a:ext uri="{FF2B5EF4-FFF2-40B4-BE49-F238E27FC236}">
                  <a16:creationId xmlns:a16="http://schemas.microsoft.com/office/drawing/2014/main" id="{B78AE6FE-D86C-43D4-9B11-AD0D2395DF83}"/>
                </a:ext>
              </a:extLst>
            </p:cNvPr>
            <p:cNvSpPr txBox="1"/>
            <p:nvPr/>
          </p:nvSpPr>
          <p:spPr>
            <a:xfrm>
              <a:off x="5599439" y="2632343"/>
              <a:ext cx="5447972" cy="846386"/>
            </a:xfrm>
            <a:prstGeom prst="rect">
              <a:avLst/>
            </a:prstGeom>
            <a:noFill/>
            <a:ln w="6350">
              <a:noFill/>
              <a:prstDash val="dash"/>
            </a:ln>
          </p:spPr>
          <p:txBody>
            <a:bodyPr wrap="square" lIns="0" tIns="0" rIns="0" bIns="0" rtlCol="0">
              <a:spAutoFit/>
            </a:bodyPr>
            <a:lstStyle/>
            <a:p>
              <a:pPr>
                <a:spcBef>
                  <a:spcPts val="600"/>
                </a:spcBef>
              </a:pPr>
              <a:r>
                <a:rPr lang="en-US" b="0" i="0" dirty="0">
                  <a:effectLst/>
                  <a:latin typeface="Roboto" panose="02000000000000000000" pitchFamily="2" charset="0"/>
                  <a:hlinkClick r:id="rId2">
                    <a:extLst>
                      <a:ext uri="{A12FA001-AC4F-418D-AE19-62706E023703}">
                        <ahyp:hlinkClr xmlns:ahyp="http://schemas.microsoft.com/office/drawing/2018/hyperlinkcolor" val="tx"/>
                      </a:ext>
                    </a:extLst>
                  </a:hlinkClick>
                </a:rPr>
                <a:t>Dell Inspiron 5406 14 Inch Laptop | Core i7 11th Gen, Nvidia MX330 | 2n1 Touch Screen Light &amp; Compact </a:t>
              </a:r>
              <a:endParaRPr lang="en-US" b="0" i="0" dirty="0">
                <a:effectLst/>
                <a:latin typeface="Roboto" panose="02000000000000000000" pitchFamily="2" charset="0"/>
              </a:endParaRPr>
            </a:p>
            <a:p>
              <a:pPr>
                <a:spcBef>
                  <a:spcPts val="600"/>
                </a:spcBef>
              </a:pPr>
              <a:r>
                <a:rPr lang="en-US" sz="1400" dirty="0"/>
                <a:t>Karan Bakrania</a:t>
              </a:r>
            </a:p>
          </p:txBody>
        </p:sp>
        <p:grpSp>
          <p:nvGrpSpPr>
            <p:cNvPr id="200" name="Group 199">
              <a:extLst>
                <a:ext uri="{FF2B5EF4-FFF2-40B4-BE49-F238E27FC236}">
                  <a16:creationId xmlns:a16="http://schemas.microsoft.com/office/drawing/2014/main" id="{C67AF0A2-8B7B-4732-97DF-C1F26E5E99C3}"/>
                </a:ext>
              </a:extLst>
            </p:cNvPr>
            <p:cNvGrpSpPr/>
            <p:nvPr/>
          </p:nvGrpSpPr>
          <p:grpSpPr>
            <a:xfrm>
              <a:off x="3130436" y="2450736"/>
              <a:ext cx="2178163" cy="1224000"/>
              <a:chOff x="3130436" y="2450736"/>
              <a:chExt cx="2178163" cy="1224000"/>
            </a:xfrm>
          </p:grpSpPr>
          <p:pic>
            <p:nvPicPr>
              <p:cNvPr id="201" name="Picture 200">
                <a:hlinkClick r:id="rId2"/>
                <a:extLst>
                  <a:ext uri="{FF2B5EF4-FFF2-40B4-BE49-F238E27FC236}">
                    <a16:creationId xmlns:a16="http://schemas.microsoft.com/office/drawing/2014/main" id="{37522B26-7D4E-4E9B-A891-E27EADB6069A}"/>
                  </a:ext>
                </a:extLst>
              </p:cNvPr>
              <p:cNvPicPr>
                <a:picLocks noChangeAspect="1"/>
              </p:cNvPicPr>
              <p:nvPr/>
            </p:nvPicPr>
            <p:blipFill rotWithShape="1">
              <a:blip r:embed="rId3">
                <a:extLst>
                  <a:ext uri="{28A0092B-C50C-407E-A947-70E740481C1C}">
                    <a14:useLocalDpi xmlns:a14="http://schemas.microsoft.com/office/drawing/2010/main" val="0"/>
                  </a:ext>
                </a:extLst>
              </a:blip>
              <a:srcRect l="-634" r="532"/>
              <a:stretch/>
            </p:blipFill>
            <p:spPr>
              <a:xfrm>
                <a:off x="3130436" y="2450736"/>
                <a:ext cx="2178163" cy="1224000"/>
              </a:xfrm>
              <a:prstGeom prst="roundRect">
                <a:avLst>
                  <a:gd name="adj" fmla="val 7635"/>
                </a:avLst>
              </a:prstGeom>
              <a:solidFill>
                <a:srgbClr val="090E21"/>
              </a:solidFill>
              <a:effectLst>
                <a:outerShdw blurRad="101600" dist="38100" dir="5400000" algn="t" rotWithShape="0">
                  <a:prstClr val="black">
                    <a:alpha val="40000"/>
                  </a:prstClr>
                </a:outerShdw>
              </a:effectLst>
            </p:spPr>
          </p:pic>
          <p:sp>
            <p:nvSpPr>
              <p:cNvPr id="202" name="TextBox 201">
                <a:extLst>
                  <a:ext uri="{FF2B5EF4-FFF2-40B4-BE49-F238E27FC236}">
                    <a16:creationId xmlns:a16="http://schemas.microsoft.com/office/drawing/2014/main" id="{B24C417A-C222-4B38-AD05-536D902181BC}"/>
                  </a:ext>
                </a:extLst>
              </p:cNvPr>
              <p:cNvSpPr txBox="1"/>
              <p:nvPr/>
            </p:nvSpPr>
            <p:spPr>
              <a:xfrm>
                <a:off x="4631530" y="3400428"/>
                <a:ext cx="392907" cy="169277"/>
              </a:xfrm>
              <a:prstGeom prst="rect">
                <a:avLst/>
              </a:prstGeom>
              <a:noFill/>
              <a:ln w="6350">
                <a:noFill/>
                <a:prstDash val="dash"/>
              </a:ln>
            </p:spPr>
            <p:txBody>
              <a:bodyPr wrap="square" lIns="0" tIns="0" rIns="0" bIns="0" rtlCol="0">
                <a:spAutoFit/>
              </a:bodyPr>
              <a:lstStyle/>
              <a:p>
                <a:pPr algn="r">
                  <a:spcBef>
                    <a:spcPts val="600"/>
                  </a:spcBef>
                </a:pPr>
                <a:r>
                  <a:rPr lang="en-US" sz="1100" dirty="0"/>
                  <a:t>10:46</a:t>
                </a:r>
              </a:p>
            </p:txBody>
          </p:sp>
        </p:grpSp>
      </p:grpSp>
      <p:grpSp>
        <p:nvGrpSpPr>
          <p:cNvPr id="203" name="Group 202">
            <a:extLst>
              <a:ext uri="{FF2B5EF4-FFF2-40B4-BE49-F238E27FC236}">
                <a16:creationId xmlns:a16="http://schemas.microsoft.com/office/drawing/2014/main" id="{E6011901-1694-4043-87C8-09599EA8F0FC}"/>
              </a:ext>
            </a:extLst>
          </p:cNvPr>
          <p:cNvGrpSpPr/>
          <p:nvPr/>
        </p:nvGrpSpPr>
        <p:grpSpPr>
          <a:xfrm>
            <a:off x="3130436" y="3475305"/>
            <a:ext cx="7916975" cy="1209600"/>
            <a:chOff x="3130436" y="2450736"/>
            <a:chExt cx="7916975" cy="1209600"/>
          </a:xfrm>
        </p:grpSpPr>
        <p:sp>
          <p:nvSpPr>
            <p:cNvPr id="204" name="TextBox 203">
              <a:extLst>
                <a:ext uri="{FF2B5EF4-FFF2-40B4-BE49-F238E27FC236}">
                  <a16:creationId xmlns:a16="http://schemas.microsoft.com/office/drawing/2014/main" id="{E525013B-9F38-40C7-B9D8-7DF55098C01F}"/>
                </a:ext>
              </a:extLst>
            </p:cNvPr>
            <p:cNvSpPr txBox="1"/>
            <p:nvPr/>
          </p:nvSpPr>
          <p:spPr>
            <a:xfrm>
              <a:off x="5599439" y="2632343"/>
              <a:ext cx="5447972" cy="846386"/>
            </a:xfrm>
            <a:prstGeom prst="rect">
              <a:avLst/>
            </a:prstGeom>
            <a:noFill/>
            <a:ln w="6350">
              <a:noFill/>
              <a:prstDash val="dash"/>
            </a:ln>
          </p:spPr>
          <p:txBody>
            <a:bodyPr wrap="square" lIns="0" tIns="0" rIns="0" bIns="0" rtlCol="0">
              <a:spAutoFit/>
            </a:bodyPr>
            <a:lstStyle/>
            <a:p>
              <a:pPr>
                <a:spcBef>
                  <a:spcPts val="600"/>
                </a:spcBef>
              </a:pPr>
              <a:r>
                <a:rPr lang="en-US" b="0" i="0" dirty="0">
                  <a:effectLst/>
                  <a:latin typeface="Roboto" panose="02000000000000000000" pitchFamily="2" charset="0"/>
                  <a:hlinkClick r:id="rId4">
                    <a:extLst>
                      <a:ext uri="{A12FA001-AC4F-418D-AE19-62706E023703}">
                        <ahyp:hlinkClr xmlns:ahyp="http://schemas.microsoft.com/office/drawing/2018/hyperlinkcolor" val="tx"/>
                      </a:ext>
                    </a:extLst>
                  </a:hlinkClick>
                </a:rPr>
                <a:t>Samsung Microwave Oven 23L MS23K3513AK Unboxing And Review</a:t>
              </a:r>
              <a:endParaRPr lang="en-US" b="0" i="0" dirty="0">
                <a:effectLst/>
                <a:latin typeface="Roboto" panose="02000000000000000000" pitchFamily="2" charset="0"/>
              </a:endParaRPr>
            </a:p>
            <a:p>
              <a:pPr>
                <a:spcBef>
                  <a:spcPts val="600"/>
                </a:spcBef>
              </a:pPr>
              <a:r>
                <a:rPr lang="en-US" sz="1400" dirty="0"/>
                <a:t>Karan Bakrania</a:t>
              </a:r>
            </a:p>
          </p:txBody>
        </p:sp>
        <p:grpSp>
          <p:nvGrpSpPr>
            <p:cNvPr id="205" name="Group 204">
              <a:extLst>
                <a:ext uri="{FF2B5EF4-FFF2-40B4-BE49-F238E27FC236}">
                  <a16:creationId xmlns:a16="http://schemas.microsoft.com/office/drawing/2014/main" id="{ADCFC09D-7FE5-4735-B90E-AF64AC2AF46E}"/>
                </a:ext>
              </a:extLst>
            </p:cNvPr>
            <p:cNvGrpSpPr/>
            <p:nvPr/>
          </p:nvGrpSpPr>
          <p:grpSpPr>
            <a:xfrm>
              <a:off x="3130436" y="2450736"/>
              <a:ext cx="2178163" cy="1209600"/>
              <a:chOff x="3130436" y="2450736"/>
              <a:chExt cx="2178163" cy="1209600"/>
            </a:xfrm>
          </p:grpSpPr>
          <p:pic>
            <p:nvPicPr>
              <p:cNvPr id="206" name="Picture 205" descr="https://www.youtube.com/watch?v=uNuO3T3puy0">
                <a:hlinkClick r:id="rId4"/>
                <a:extLst>
                  <a:ext uri="{FF2B5EF4-FFF2-40B4-BE49-F238E27FC236}">
                    <a16:creationId xmlns:a16="http://schemas.microsoft.com/office/drawing/2014/main" id="{C6C24257-B726-402D-BFAC-6491691FE05B}"/>
                  </a:ext>
                </a:extLst>
              </p:cNvPr>
              <p:cNvPicPr>
                <a:picLocks noChangeAspect="1"/>
              </p:cNvPicPr>
              <p:nvPr/>
            </p:nvPicPr>
            <p:blipFill rotWithShape="1">
              <a:blip r:embed="rId5">
                <a:extLst>
                  <a:ext uri="{28A0092B-C50C-407E-A947-70E740481C1C}">
                    <a14:useLocalDpi xmlns:a14="http://schemas.microsoft.com/office/drawing/2010/main" val="0"/>
                  </a:ext>
                </a:extLst>
              </a:blip>
              <a:srcRect l="-733" r="-559"/>
              <a:stretch/>
            </p:blipFill>
            <p:spPr>
              <a:xfrm>
                <a:off x="3130436" y="2450736"/>
                <a:ext cx="2178163" cy="1209600"/>
              </a:xfrm>
              <a:prstGeom prst="roundRect">
                <a:avLst>
                  <a:gd name="adj" fmla="val 7635"/>
                </a:avLst>
              </a:prstGeom>
              <a:solidFill>
                <a:srgbClr val="090E21"/>
              </a:solidFill>
              <a:effectLst>
                <a:outerShdw blurRad="101600" dist="38100" dir="5400000" algn="t" rotWithShape="0">
                  <a:prstClr val="black">
                    <a:alpha val="40000"/>
                  </a:prstClr>
                </a:outerShdw>
              </a:effectLst>
            </p:spPr>
          </p:pic>
          <p:sp>
            <p:nvSpPr>
              <p:cNvPr id="207" name="TextBox 206">
                <a:extLst>
                  <a:ext uri="{FF2B5EF4-FFF2-40B4-BE49-F238E27FC236}">
                    <a16:creationId xmlns:a16="http://schemas.microsoft.com/office/drawing/2014/main" id="{2FD18B34-B1FF-4E53-8FC9-B4E3100C1C25}"/>
                  </a:ext>
                </a:extLst>
              </p:cNvPr>
              <p:cNvSpPr txBox="1"/>
              <p:nvPr/>
            </p:nvSpPr>
            <p:spPr>
              <a:xfrm>
                <a:off x="4631530" y="3400428"/>
                <a:ext cx="392907" cy="169277"/>
              </a:xfrm>
              <a:prstGeom prst="rect">
                <a:avLst/>
              </a:prstGeom>
              <a:noFill/>
              <a:ln w="6350">
                <a:noFill/>
                <a:prstDash val="dash"/>
              </a:ln>
            </p:spPr>
            <p:txBody>
              <a:bodyPr wrap="square" lIns="0" tIns="0" rIns="0" bIns="0" rtlCol="0">
                <a:spAutoFit/>
              </a:bodyPr>
              <a:lstStyle/>
              <a:p>
                <a:pPr algn="r">
                  <a:spcBef>
                    <a:spcPts val="600"/>
                  </a:spcBef>
                </a:pPr>
                <a:r>
                  <a:rPr lang="en-US" sz="1100" dirty="0"/>
                  <a:t>08:23</a:t>
                </a:r>
              </a:p>
            </p:txBody>
          </p:sp>
        </p:grpSp>
      </p:grpSp>
      <p:grpSp>
        <p:nvGrpSpPr>
          <p:cNvPr id="208" name="Group 207">
            <a:extLst>
              <a:ext uri="{FF2B5EF4-FFF2-40B4-BE49-F238E27FC236}">
                <a16:creationId xmlns:a16="http://schemas.microsoft.com/office/drawing/2014/main" id="{EE072359-7E12-43F2-B151-3169257F05C5}"/>
              </a:ext>
            </a:extLst>
          </p:cNvPr>
          <p:cNvGrpSpPr/>
          <p:nvPr/>
        </p:nvGrpSpPr>
        <p:grpSpPr>
          <a:xfrm>
            <a:off x="3130435" y="4874448"/>
            <a:ext cx="7916977" cy="1209600"/>
            <a:chOff x="3130436" y="2450736"/>
            <a:chExt cx="7836136" cy="1209600"/>
          </a:xfrm>
        </p:grpSpPr>
        <p:sp>
          <p:nvSpPr>
            <p:cNvPr id="209" name="TextBox 208">
              <a:extLst>
                <a:ext uri="{FF2B5EF4-FFF2-40B4-BE49-F238E27FC236}">
                  <a16:creationId xmlns:a16="http://schemas.microsoft.com/office/drawing/2014/main" id="{5CCE207B-C100-4AAF-845D-0031D12AEDB3}"/>
                </a:ext>
              </a:extLst>
            </p:cNvPr>
            <p:cNvSpPr txBox="1"/>
            <p:nvPr/>
          </p:nvSpPr>
          <p:spPr>
            <a:xfrm>
              <a:off x="5599439" y="2632343"/>
              <a:ext cx="5367133" cy="846386"/>
            </a:xfrm>
            <a:prstGeom prst="rect">
              <a:avLst/>
            </a:prstGeom>
            <a:noFill/>
            <a:ln w="6350">
              <a:noFill/>
              <a:prstDash val="dash"/>
            </a:ln>
          </p:spPr>
          <p:txBody>
            <a:bodyPr wrap="square" lIns="0" tIns="0" rIns="0" bIns="0" rtlCol="0">
              <a:spAutoFit/>
            </a:bodyPr>
            <a:lstStyle/>
            <a:p>
              <a:pPr algn="l"/>
              <a:r>
                <a:rPr lang="en-US" b="0" i="0" dirty="0">
                  <a:effectLst/>
                  <a:latin typeface="Roboto" panose="02000000000000000000" pitchFamily="2" charset="0"/>
                  <a:hlinkClick r:id="rId6" action="ppaction://hlinkfile">
                    <a:extLst>
                      <a:ext uri="{A12FA001-AC4F-418D-AE19-62706E023703}">
                        <ahyp:hlinkClr xmlns:ahyp="http://schemas.microsoft.com/office/drawing/2018/hyperlinkcolor" val="tx"/>
                      </a:ext>
                    </a:extLst>
                  </a:hlinkClick>
                </a:rPr>
                <a:t>Car Trunk LED Light Strip | Colorful RGB Dynamic Flowing LED Strip</a:t>
              </a:r>
              <a:endParaRPr lang="en-US" b="0" i="0" dirty="0">
                <a:effectLst/>
                <a:latin typeface="Roboto" panose="02000000000000000000" pitchFamily="2" charset="0"/>
              </a:endParaRPr>
            </a:p>
            <a:p>
              <a:pPr>
                <a:spcBef>
                  <a:spcPts val="600"/>
                </a:spcBef>
              </a:pPr>
              <a:r>
                <a:rPr lang="en-US" sz="1400" dirty="0"/>
                <a:t>Karan Bakrania</a:t>
              </a:r>
            </a:p>
          </p:txBody>
        </p:sp>
        <p:grpSp>
          <p:nvGrpSpPr>
            <p:cNvPr id="210" name="Group 209">
              <a:extLst>
                <a:ext uri="{FF2B5EF4-FFF2-40B4-BE49-F238E27FC236}">
                  <a16:creationId xmlns:a16="http://schemas.microsoft.com/office/drawing/2014/main" id="{CEE28167-06C4-45C0-8D6C-F4ED3FD51468}"/>
                </a:ext>
              </a:extLst>
            </p:cNvPr>
            <p:cNvGrpSpPr/>
            <p:nvPr/>
          </p:nvGrpSpPr>
          <p:grpSpPr>
            <a:xfrm>
              <a:off x="3130436" y="2450736"/>
              <a:ext cx="2178163" cy="1209600"/>
              <a:chOff x="3130436" y="2450736"/>
              <a:chExt cx="2178163" cy="1209600"/>
            </a:xfrm>
          </p:grpSpPr>
          <p:pic>
            <p:nvPicPr>
              <p:cNvPr id="211" name="Picture 210">
                <a:hlinkClick r:id="rId7"/>
                <a:extLst>
                  <a:ext uri="{FF2B5EF4-FFF2-40B4-BE49-F238E27FC236}">
                    <a16:creationId xmlns:a16="http://schemas.microsoft.com/office/drawing/2014/main" id="{F77B3D3B-6441-4DF1-991B-27F8668BC30D}"/>
                  </a:ext>
                </a:extLst>
              </p:cNvPr>
              <p:cNvPicPr>
                <a:picLocks noChangeAspect="1"/>
              </p:cNvPicPr>
              <p:nvPr/>
            </p:nvPicPr>
            <p:blipFill>
              <a:blip r:embed="rId8">
                <a:extLst>
                  <a:ext uri="{28A0092B-C50C-407E-A947-70E740481C1C}">
                    <a14:useLocalDpi xmlns:a14="http://schemas.microsoft.com/office/drawing/2010/main" val="0"/>
                  </a:ext>
                </a:extLst>
              </a:blip>
              <a:srcRect t="12978" b="12978"/>
              <a:stretch/>
            </p:blipFill>
            <p:spPr>
              <a:xfrm>
                <a:off x="3130436" y="2450736"/>
                <a:ext cx="2178163" cy="1209600"/>
              </a:xfrm>
              <a:prstGeom prst="roundRect">
                <a:avLst>
                  <a:gd name="adj" fmla="val 7635"/>
                </a:avLst>
              </a:prstGeom>
              <a:solidFill>
                <a:srgbClr val="090E21"/>
              </a:solidFill>
              <a:effectLst>
                <a:outerShdw blurRad="101600" dist="38100" dir="5400000" algn="t" rotWithShape="0">
                  <a:prstClr val="black">
                    <a:alpha val="40000"/>
                  </a:prstClr>
                </a:outerShdw>
              </a:effectLst>
            </p:spPr>
          </p:pic>
          <p:sp>
            <p:nvSpPr>
              <p:cNvPr id="212" name="TextBox 211">
                <a:extLst>
                  <a:ext uri="{FF2B5EF4-FFF2-40B4-BE49-F238E27FC236}">
                    <a16:creationId xmlns:a16="http://schemas.microsoft.com/office/drawing/2014/main" id="{50195369-D8D9-4288-ABAC-E11E01F30D92}"/>
                  </a:ext>
                </a:extLst>
              </p:cNvPr>
              <p:cNvSpPr txBox="1"/>
              <p:nvPr/>
            </p:nvSpPr>
            <p:spPr>
              <a:xfrm>
                <a:off x="4631530" y="3400428"/>
                <a:ext cx="392907" cy="169277"/>
              </a:xfrm>
              <a:prstGeom prst="rect">
                <a:avLst/>
              </a:prstGeom>
              <a:noFill/>
              <a:ln w="6350">
                <a:noFill/>
                <a:prstDash val="dash"/>
              </a:ln>
            </p:spPr>
            <p:txBody>
              <a:bodyPr wrap="square" lIns="0" tIns="0" rIns="0" bIns="0" rtlCol="0">
                <a:spAutoFit/>
              </a:bodyPr>
              <a:lstStyle/>
              <a:p>
                <a:pPr algn="r">
                  <a:spcBef>
                    <a:spcPts val="600"/>
                  </a:spcBef>
                </a:pPr>
                <a:r>
                  <a:rPr lang="en-US" sz="1100" dirty="0"/>
                  <a:t>04:04</a:t>
                </a:r>
              </a:p>
            </p:txBody>
          </p:sp>
        </p:grpSp>
      </p:grpSp>
      <p:cxnSp>
        <p:nvCxnSpPr>
          <p:cNvPr id="213" name="Straight Connector 212">
            <a:extLst>
              <a:ext uri="{FF2B5EF4-FFF2-40B4-BE49-F238E27FC236}">
                <a16:creationId xmlns:a16="http://schemas.microsoft.com/office/drawing/2014/main" id="{055C31CD-5A84-4B80-AEDE-F2AF73BF64AE}"/>
              </a:ext>
            </a:extLst>
          </p:cNvPr>
          <p:cNvCxnSpPr>
            <a:cxnSpLocks/>
          </p:cNvCxnSpPr>
          <p:nvPr/>
        </p:nvCxnSpPr>
        <p:spPr>
          <a:xfrm>
            <a:off x="5481527" y="3380534"/>
            <a:ext cx="6174319" cy="0"/>
          </a:xfrm>
          <a:prstGeom prst="line">
            <a:avLst/>
          </a:prstGeom>
          <a:ln w="3175">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4F5E84A3-887D-4335-9065-A6516A82AC56}"/>
              </a:ext>
            </a:extLst>
          </p:cNvPr>
          <p:cNvCxnSpPr>
            <a:cxnSpLocks/>
          </p:cNvCxnSpPr>
          <p:nvPr/>
        </p:nvCxnSpPr>
        <p:spPr>
          <a:xfrm>
            <a:off x="5481527" y="4779676"/>
            <a:ext cx="6174319" cy="0"/>
          </a:xfrm>
          <a:prstGeom prst="line">
            <a:avLst/>
          </a:prstGeom>
          <a:ln w="3175">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sp>
        <p:nvSpPr>
          <p:cNvPr id="216" name="TextBox 215">
            <a:extLst>
              <a:ext uri="{FF2B5EF4-FFF2-40B4-BE49-F238E27FC236}">
                <a16:creationId xmlns:a16="http://schemas.microsoft.com/office/drawing/2014/main" id="{D0473121-2263-4590-851C-182A57446EB8}"/>
              </a:ext>
            </a:extLst>
          </p:cNvPr>
          <p:cNvSpPr txBox="1"/>
          <p:nvPr/>
        </p:nvSpPr>
        <p:spPr>
          <a:xfrm>
            <a:off x="107171" y="1153463"/>
            <a:ext cx="2822942" cy="338554"/>
          </a:xfrm>
          <a:prstGeom prst="rect">
            <a:avLst/>
          </a:prstGeom>
          <a:noFill/>
          <a:ln w="6350">
            <a:noFill/>
            <a:prstDash val="dash"/>
          </a:ln>
        </p:spPr>
        <p:txBody>
          <a:bodyPr wrap="square" lIns="0" tIns="0" rIns="0" bIns="0" rtlCol="0">
            <a:spAutoFit/>
          </a:bodyPr>
          <a:lstStyle/>
          <a:p>
            <a:r>
              <a:rPr lang="en-US" sz="2200" spc="600" dirty="0">
                <a:solidFill>
                  <a:schemeClr val="bg1"/>
                </a:solidFill>
                <a:latin typeface="Ailerons" panose="00000500000000000000" pitchFamily="50" charset="0"/>
              </a:rPr>
              <a:t>KB PRESENTS</a:t>
            </a:r>
          </a:p>
        </p:txBody>
      </p:sp>
      <p:sp>
        <p:nvSpPr>
          <p:cNvPr id="142" name="Footer Placeholder 15">
            <a:extLst>
              <a:ext uri="{FF2B5EF4-FFF2-40B4-BE49-F238E27FC236}">
                <a16:creationId xmlns:a16="http://schemas.microsoft.com/office/drawing/2014/main" id="{5FD1EEF2-9830-4723-9AC4-3FFCBF967720}"/>
              </a:ext>
            </a:extLst>
          </p:cNvPr>
          <p:cNvSpPr>
            <a:spLocks noGrp="1"/>
          </p:cNvSpPr>
          <p:nvPr>
            <p:ph type="ftr" sz="quarter" idx="11"/>
          </p:nvPr>
        </p:nvSpPr>
        <p:spPr>
          <a:xfrm>
            <a:off x="-749740" y="6201692"/>
            <a:ext cx="4114800" cy="169277"/>
          </a:xfrm>
        </p:spPr>
        <p:txBody>
          <a:bodyPr/>
          <a:lstStyle/>
          <a:p>
            <a:r>
              <a:rPr lang="en-US" sz="1200" dirty="0">
                <a:solidFill>
                  <a:schemeClr val="tx1"/>
                </a:solidFill>
              </a:rPr>
              <a:t>www.youtube.com/KaranBakrania</a:t>
            </a:r>
          </a:p>
        </p:txBody>
      </p:sp>
    </p:spTree>
    <p:extLst>
      <p:ext uri="{BB962C8B-B14F-4D97-AF65-F5344CB8AC3E}">
        <p14:creationId xmlns:p14="http://schemas.microsoft.com/office/powerpoint/2010/main" val="1586988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73BD22-57BD-4397-BD42-1A87EE3AB59E}"/>
              </a:ext>
            </a:extLst>
          </p:cNvPr>
          <p:cNvSpPr/>
          <p:nvPr/>
        </p:nvSpPr>
        <p:spPr>
          <a:xfrm>
            <a:off x="-1" y="0"/>
            <a:ext cx="2842355" cy="6858000"/>
          </a:xfrm>
          <a:prstGeom prst="rect">
            <a:avLst/>
          </a:prstGeom>
          <a:gradFill>
            <a:gsLst>
              <a:gs pos="0">
                <a:srgbClr val="172041"/>
              </a:gs>
              <a:gs pos="100000">
                <a:srgbClr val="17204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 name="Group 6">
            <a:extLst>
              <a:ext uri="{FF2B5EF4-FFF2-40B4-BE49-F238E27FC236}">
                <a16:creationId xmlns:a16="http://schemas.microsoft.com/office/drawing/2014/main" id="{2478A1AC-5FA8-4D14-8B6A-F657563A5DC3}"/>
              </a:ext>
            </a:extLst>
          </p:cNvPr>
          <p:cNvGrpSpPr/>
          <p:nvPr/>
        </p:nvGrpSpPr>
        <p:grpSpPr>
          <a:xfrm>
            <a:off x="376239" y="4558031"/>
            <a:ext cx="2466116" cy="768879"/>
            <a:chOff x="376239" y="1549789"/>
            <a:chExt cx="2466116" cy="768879"/>
          </a:xfrm>
        </p:grpSpPr>
        <p:sp>
          <p:nvSpPr>
            <p:cNvPr id="8" name="Rectangle: Top Corners Rounded 7">
              <a:extLst>
                <a:ext uri="{FF2B5EF4-FFF2-40B4-BE49-F238E27FC236}">
                  <a16:creationId xmlns:a16="http://schemas.microsoft.com/office/drawing/2014/main" id="{DA5C8D50-CBED-4C89-940B-A81E6881D837}"/>
                </a:ext>
              </a:extLst>
            </p:cNvPr>
            <p:cNvSpPr/>
            <p:nvPr/>
          </p:nvSpPr>
          <p:spPr>
            <a:xfrm rot="16200000">
              <a:off x="1360019" y="702250"/>
              <a:ext cx="498555" cy="2466116"/>
            </a:xfrm>
            <a:prstGeom prst="round2SameRect">
              <a:avLst>
                <a:gd name="adj1" fmla="val 50000"/>
                <a:gd name="adj2" fmla="val 0"/>
              </a:avLst>
            </a:prstGeom>
            <a:solidFill>
              <a:srgbClr val="09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eeform 95">
              <a:extLst>
                <a:ext uri="{FF2B5EF4-FFF2-40B4-BE49-F238E27FC236}">
                  <a16:creationId xmlns:a16="http://schemas.microsoft.com/office/drawing/2014/main" id="{365ABC02-E65F-46FE-AA36-3627950C7B71}"/>
                </a:ext>
              </a:extLst>
            </p:cNvPr>
            <p:cNvSpPr>
              <a:spLocks/>
            </p:cNvSpPr>
            <p:nvPr/>
          </p:nvSpPr>
          <p:spPr bwMode="auto">
            <a:xfrm>
              <a:off x="2704030" y="1549789"/>
              <a:ext cx="138324" cy="137848"/>
            </a:xfrm>
            <a:custGeom>
              <a:avLst/>
              <a:gdLst>
                <a:gd name="T0" fmla="*/ 610 w 610"/>
                <a:gd name="T1" fmla="*/ 0 h 608"/>
                <a:gd name="T2" fmla="*/ 610 w 610"/>
                <a:gd name="T3" fmla="*/ 608 h 608"/>
                <a:gd name="T4" fmla="*/ 0 w 610"/>
                <a:gd name="T5" fmla="*/ 608 h 608"/>
                <a:gd name="T6" fmla="*/ 0 w 610"/>
                <a:gd name="T7" fmla="*/ 607 h 608"/>
                <a:gd name="T8" fmla="*/ 610 w 610"/>
                <a:gd name="T9" fmla="*/ 0 h 608"/>
              </a:gdLst>
              <a:ahLst/>
              <a:cxnLst>
                <a:cxn ang="0">
                  <a:pos x="T0" y="T1"/>
                </a:cxn>
                <a:cxn ang="0">
                  <a:pos x="T2" y="T3"/>
                </a:cxn>
                <a:cxn ang="0">
                  <a:pos x="T4" y="T5"/>
                </a:cxn>
                <a:cxn ang="0">
                  <a:pos x="T6" y="T7"/>
                </a:cxn>
                <a:cxn ang="0">
                  <a:pos x="T8" y="T9"/>
                </a:cxn>
              </a:cxnLst>
              <a:rect l="0" t="0" r="r" b="b"/>
              <a:pathLst>
                <a:path w="610" h="608">
                  <a:moveTo>
                    <a:pt x="610" y="0"/>
                  </a:moveTo>
                  <a:cubicBezTo>
                    <a:pt x="610" y="608"/>
                    <a:pt x="610" y="608"/>
                    <a:pt x="610" y="608"/>
                  </a:cubicBezTo>
                  <a:cubicBezTo>
                    <a:pt x="0" y="608"/>
                    <a:pt x="0" y="608"/>
                    <a:pt x="0" y="608"/>
                  </a:cubicBezTo>
                  <a:cubicBezTo>
                    <a:pt x="0" y="607"/>
                    <a:pt x="0" y="607"/>
                    <a:pt x="0" y="607"/>
                  </a:cubicBezTo>
                  <a:cubicBezTo>
                    <a:pt x="291" y="519"/>
                    <a:pt x="521" y="290"/>
                    <a:pt x="610" y="0"/>
                  </a:cubicBezTo>
                  <a:close/>
                </a:path>
              </a:pathLst>
            </a:custGeom>
            <a:solidFill>
              <a:srgbClr val="090E21"/>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5">
              <a:extLst>
                <a:ext uri="{FF2B5EF4-FFF2-40B4-BE49-F238E27FC236}">
                  <a16:creationId xmlns:a16="http://schemas.microsoft.com/office/drawing/2014/main" id="{1A9D37DA-4DA5-4B2F-8EA3-9CFD4BB6B023}"/>
                </a:ext>
              </a:extLst>
            </p:cNvPr>
            <p:cNvSpPr>
              <a:spLocks/>
            </p:cNvSpPr>
            <p:nvPr/>
          </p:nvSpPr>
          <p:spPr bwMode="auto">
            <a:xfrm flipV="1">
              <a:off x="2704030" y="2180820"/>
              <a:ext cx="138324" cy="137848"/>
            </a:xfrm>
            <a:custGeom>
              <a:avLst/>
              <a:gdLst>
                <a:gd name="T0" fmla="*/ 610 w 610"/>
                <a:gd name="T1" fmla="*/ 0 h 608"/>
                <a:gd name="T2" fmla="*/ 610 w 610"/>
                <a:gd name="T3" fmla="*/ 608 h 608"/>
                <a:gd name="T4" fmla="*/ 0 w 610"/>
                <a:gd name="T5" fmla="*/ 608 h 608"/>
                <a:gd name="T6" fmla="*/ 0 w 610"/>
                <a:gd name="T7" fmla="*/ 607 h 608"/>
                <a:gd name="T8" fmla="*/ 610 w 610"/>
                <a:gd name="T9" fmla="*/ 0 h 608"/>
              </a:gdLst>
              <a:ahLst/>
              <a:cxnLst>
                <a:cxn ang="0">
                  <a:pos x="T0" y="T1"/>
                </a:cxn>
                <a:cxn ang="0">
                  <a:pos x="T2" y="T3"/>
                </a:cxn>
                <a:cxn ang="0">
                  <a:pos x="T4" y="T5"/>
                </a:cxn>
                <a:cxn ang="0">
                  <a:pos x="T6" y="T7"/>
                </a:cxn>
                <a:cxn ang="0">
                  <a:pos x="T8" y="T9"/>
                </a:cxn>
              </a:cxnLst>
              <a:rect l="0" t="0" r="r" b="b"/>
              <a:pathLst>
                <a:path w="610" h="608">
                  <a:moveTo>
                    <a:pt x="610" y="0"/>
                  </a:moveTo>
                  <a:cubicBezTo>
                    <a:pt x="610" y="608"/>
                    <a:pt x="610" y="608"/>
                    <a:pt x="610" y="608"/>
                  </a:cubicBezTo>
                  <a:cubicBezTo>
                    <a:pt x="0" y="608"/>
                    <a:pt x="0" y="608"/>
                    <a:pt x="0" y="608"/>
                  </a:cubicBezTo>
                  <a:cubicBezTo>
                    <a:pt x="0" y="607"/>
                    <a:pt x="0" y="607"/>
                    <a:pt x="0" y="607"/>
                  </a:cubicBezTo>
                  <a:cubicBezTo>
                    <a:pt x="291" y="519"/>
                    <a:pt x="521" y="290"/>
                    <a:pt x="610" y="0"/>
                  </a:cubicBezTo>
                  <a:close/>
                </a:path>
              </a:pathLst>
            </a:custGeom>
            <a:solidFill>
              <a:srgbClr val="090E21"/>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 name="Group 11">
            <a:extLst>
              <a:ext uri="{FF2B5EF4-FFF2-40B4-BE49-F238E27FC236}">
                <a16:creationId xmlns:a16="http://schemas.microsoft.com/office/drawing/2014/main" id="{4AFBCF5A-66E9-4BD4-BF78-6837960B54B0}"/>
              </a:ext>
            </a:extLst>
          </p:cNvPr>
          <p:cNvGrpSpPr/>
          <p:nvPr/>
        </p:nvGrpSpPr>
        <p:grpSpPr>
          <a:xfrm>
            <a:off x="708060" y="2824781"/>
            <a:ext cx="2114882" cy="215444"/>
            <a:chOff x="668958" y="2550768"/>
            <a:chExt cx="2114882" cy="215444"/>
          </a:xfrm>
        </p:grpSpPr>
        <p:grpSp>
          <p:nvGrpSpPr>
            <p:cNvPr id="13" name="Group 12">
              <a:extLst>
                <a:ext uri="{FF2B5EF4-FFF2-40B4-BE49-F238E27FC236}">
                  <a16:creationId xmlns:a16="http://schemas.microsoft.com/office/drawing/2014/main" id="{BC3507CB-A878-419A-92E0-70E858C6F1D3}"/>
                </a:ext>
              </a:extLst>
            </p:cNvPr>
            <p:cNvGrpSpPr/>
            <p:nvPr/>
          </p:nvGrpSpPr>
          <p:grpSpPr>
            <a:xfrm>
              <a:off x="668958" y="2560871"/>
              <a:ext cx="211507" cy="195238"/>
              <a:chOff x="519113" y="1628775"/>
              <a:chExt cx="371475" cy="342900"/>
            </a:xfrm>
            <a:gradFill>
              <a:gsLst>
                <a:gs pos="0">
                  <a:schemeClr val="accent2"/>
                </a:gs>
                <a:gs pos="100000">
                  <a:schemeClr val="accent1"/>
                </a:gs>
              </a:gsLst>
              <a:lin ang="2700000" scaled="0"/>
            </a:gradFill>
          </p:grpSpPr>
          <p:sp>
            <p:nvSpPr>
              <p:cNvPr id="15" name="Freeform 28">
                <a:extLst>
                  <a:ext uri="{FF2B5EF4-FFF2-40B4-BE49-F238E27FC236}">
                    <a16:creationId xmlns:a16="http://schemas.microsoft.com/office/drawing/2014/main" id="{1DF43A8F-87FF-44F7-B1EF-C7292666E9B0}"/>
                  </a:ext>
                </a:extLst>
              </p:cNvPr>
              <p:cNvSpPr>
                <a:spLocks noEditPoints="1"/>
              </p:cNvSpPr>
              <p:nvPr/>
            </p:nvSpPr>
            <p:spPr bwMode="auto">
              <a:xfrm>
                <a:off x="519113" y="1736725"/>
                <a:ext cx="371475" cy="234950"/>
              </a:xfrm>
              <a:custGeom>
                <a:avLst/>
                <a:gdLst>
                  <a:gd name="T0" fmla="*/ 88 w 96"/>
                  <a:gd name="T1" fmla="*/ 60 h 60"/>
                  <a:gd name="T2" fmla="*/ 8 w 96"/>
                  <a:gd name="T3" fmla="*/ 60 h 60"/>
                  <a:gd name="T4" fmla="*/ 0 w 96"/>
                  <a:gd name="T5" fmla="*/ 52 h 60"/>
                  <a:gd name="T6" fmla="*/ 0 w 96"/>
                  <a:gd name="T7" fmla="*/ 2 h 60"/>
                  <a:gd name="T8" fmla="*/ 2 w 96"/>
                  <a:gd name="T9" fmla="*/ 0 h 60"/>
                  <a:gd name="T10" fmla="*/ 94 w 96"/>
                  <a:gd name="T11" fmla="*/ 0 h 60"/>
                  <a:gd name="T12" fmla="*/ 96 w 96"/>
                  <a:gd name="T13" fmla="*/ 2 h 60"/>
                  <a:gd name="T14" fmla="*/ 96 w 96"/>
                  <a:gd name="T15" fmla="*/ 52 h 60"/>
                  <a:gd name="T16" fmla="*/ 88 w 96"/>
                  <a:gd name="T17" fmla="*/ 60 h 60"/>
                  <a:gd name="T18" fmla="*/ 4 w 96"/>
                  <a:gd name="T19" fmla="*/ 4 h 60"/>
                  <a:gd name="T20" fmla="*/ 4 w 96"/>
                  <a:gd name="T21" fmla="*/ 52 h 60"/>
                  <a:gd name="T22" fmla="*/ 8 w 96"/>
                  <a:gd name="T23" fmla="*/ 56 h 60"/>
                  <a:gd name="T24" fmla="*/ 88 w 96"/>
                  <a:gd name="T25" fmla="*/ 56 h 60"/>
                  <a:gd name="T26" fmla="*/ 92 w 96"/>
                  <a:gd name="T27" fmla="*/ 52 h 60"/>
                  <a:gd name="T28" fmla="*/ 92 w 96"/>
                  <a:gd name="T29" fmla="*/ 4 h 60"/>
                  <a:gd name="T30" fmla="*/ 4 w 96"/>
                  <a:gd name="T31"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60">
                    <a:moveTo>
                      <a:pt x="88" y="60"/>
                    </a:moveTo>
                    <a:cubicBezTo>
                      <a:pt x="8" y="60"/>
                      <a:pt x="8" y="60"/>
                      <a:pt x="8" y="60"/>
                    </a:cubicBezTo>
                    <a:cubicBezTo>
                      <a:pt x="3" y="60"/>
                      <a:pt x="0" y="57"/>
                      <a:pt x="0" y="52"/>
                    </a:cubicBezTo>
                    <a:cubicBezTo>
                      <a:pt x="0" y="2"/>
                      <a:pt x="0" y="2"/>
                      <a:pt x="0" y="2"/>
                    </a:cubicBezTo>
                    <a:cubicBezTo>
                      <a:pt x="0" y="1"/>
                      <a:pt x="1" y="0"/>
                      <a:pt x="2" y="0"/>
                    </a:cubicBezTo>
                    <a:cubicBezTo>
                      <a:pt x="94" y="0"/>
                      <a:pt x="94" y="0"/>
                      <a:pt x="94" y="0"/>
                    </a:cubicBezTo>
                    <a:cubicBezTo>
                      <a:pt x="95" y="0"/>
                      <a:pt x="96" y="1"/>
                      <a:pt x="96" y="2"/>
                    </a:cubicBezTo>
                    <a:cubicBezTo>
                      <a:pt x="96" y="52"/>
                      <a:pt x="96" y="52"/>
                      <a:pt x="96" y="52"/>
                    </a:cubicBezTo>
                    <a:cubicBezTo>
                      <a:pt x="96" y="57"/>
                      <a:pt x="93" y="60"/>
                      <a:pt x="88" y="60"/>
                    </a:cubicBezTo>
                    <a:close/>
                    <a:moveTo>
                      <a:pt x="4" y="4"/>
                    </a:moveTo>
                    <a:cubicBezTo>
                      <a:pt x="4" y="52"/>
                      <a:pt x="4" y="52"/>
                      <a:pt x="4" y="52"/>
                    </a:cubicBezTo>
                    <a:cubicBezTo>
                      <a:pt x="4" y="54"/>
                      <a:pt x="6" y="56"/>
                      <a:pt x="8" y="56"/>
                    </a:cubicBezTo>
                    <a:cubicBezTo>
                      <a:pt x="88" y="56"/>
                      <a:pt x="88" y="56"/>
                      <a:pt x="88" y="56"/>
                    </a:cubicBezTo>
                    <a:cubicBezTo>
                      <a:pt x="90" y="56"/>
                      <a:pt x="92" y="54"/>
                      <a:pt x="92" y="52"/>
                    </a:cubicBezTo>
                    <a:cubicBezTo>
                      <a:pt x="92" y="4"/>
                      <a:pt x="92" y="4"/>
                      <a:pt x="92" y="4"/>
                    </a:cubicBez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6" name="Freeform 29">
                <a:extLst>
                  <a:ext uri="{FF2B5EF4-FFF2-40B4-BE49-F238E27FC236}">
                    <a16:creationId xmlns:a16="http://schemas.microsoft.com/office/drawing/2014/main" id="{A316084F-0ECD-4518-A5DA-DE3070D962C3}"/>
                  </a:ext>
                </a:extLst>
              </p:cNvPr>
              <p:cNvSpPr>
                <a:spLocks noEditPoints="1"/>
              </p:cNvSpPr>
              <p:nvPr/>
            </p:nvSpPr>
            <p:spPr bwMode="auto">
              <a:xfrm>
                <a:off x="642938" y="1784350"/>
                <a:ext cx="139700" cy="139700"/>
              </a:xfrm>
              <a:custGeom>
                <a:avLst/>
                <a:gdLst>
                  <a:gd name="T0" fmla="*/ 2 w 36"/>
                  <a:gd name="T1" fmla="*/ 36 h 36"/>
                  <a:gd name="T2" fmla="*/ 1 w 36"/>
                  <a:gd name="T3" fmla="*/ 36 h 36"/>
                  <a:gd name="T4" fmla="*/ 0 w 36"/>
                  <a:gd name="T5" fmla="*/ 34 h 36"/>
                  <a:gd name="T6" fmla="*/ 0 w 36"/>
                  <a:gd name="T7" fmla="*/ 2 h 36"/>
                  <a:gd name="T8" fmla="*/ 1 w 36"/>
                  <a:gd name="T9" fmla="*/ 0 h 36"/>
                  <a:gd name="T10" fmla="*/ 3 w 36"/>
                  <a:gd name="T11" fmla="*/ 0 h 36"/>
                  <a:gd name="T12" fmla="*/ 35 w 36"/>
                  <a:gd name="T13" fmla="*/ 16 h 36"/>
                  <a:gd name="T14" fmla="*/ 36 w 36"/>
                  <a:gd name="T15" fmla="*/ 18 h 36"/>
                  <a:gd name="T16" fmla="*/ 35 w 36"/>
                  <a:gd name="T17" fmla="*/ 20 h 36"/>
                  <a:gd name="T18" fmla="*/ 3 w 36"/>
                  <a:gd name="T19" fmla="*/ 36 h 36"/>
                  <a:gd name="T20" fmla="*/ 2 w 36"/>
                  <a:gd name="T21" fmla="*/ 36 h 36"/>
                  <a:gd name="T22" fmla="*/ 4 w 36"/>
                  <a:gd name="T23" fmla="*/ 5 h 36"/>
                  <a:gd name="T24" fmla="*/ 4 w 36"/>
                  <a:gd name="T25" fmla="*/ 31 h 36"/>
                  <a:gd name="T26" fmla="*/ 30 w 36"/>
                  <a:gd name="T27" fmla="*/ 18 h 36"/>
                  <a:gd name="T28" fmla="*/ 4 w 36"/>
                  <a:gd name="T29"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6">
                    <a:moveTo>
                      <a:pt x="2" y="36"/>
                    </a:moveTo>
                    <a:cubicBezTo>
                      <a:pt x="2" y="36"/>
                      <a:pt x="1" y="36"/>
                      <a:pt x="1" y="36"/>
                    </a:cubicBezTo>
                    <a:cubicBezTo>
                      <a:pt x="0" y="35"/>
                      <a:pt x="0" y="35"/>
                      <a:pt x="0" y="34"/>
                    </a:cubicBezTo>
                    <a:cubicBezTo>
                      <a:pt x="0" y="2"/>
                      <a:pt x="0" y="2"/>
                      <a:pt x="0" y="2"/>
                    </a:cubicBezTo>
                    <a:cubicBezTo>
                      <a:pt x="0" y="1"/>
                      <a:pt x="0" y="1"/>
                      <a:pt x="1" y="0"/>
                    </a:cubicBezTo>
                    <a:cubicBezTo>
                      <a:pt x="2" y="0"/>
                      <a:pt x="2" y="0"/>
                      <a:pt x="3" y="0"/>
                    </a:cubicBezTo>
                    <a:cubicBezTo>
                      <a:pt x="35" y="16"/>
                      <a:pt x="35" y="16"/>
                      <a:pt x="35" y="16"/>
                    </a:cubicBezTo>
                    <a:cubicBezTo>
                      <a:pt x="36" y="17"/>
                      <a:pt x="36" y="17"/>
                      <a:pt x="36" y="18"/>
                    </a:cubicBezTo>
                    <a:cubicBezTo>
                      <a:pt x="36" y="19"/>
                      <a:pt x="36" y="19"/>
                      <a:pt x="35" y="20"/>
                    </a:cubicBezTo>
                    <a:cubicBezTo>
                      <a:pt x="3" y="36"/>
                      <a:pt x="3" y="36"/>
                      <a:pt x="3" y="36"/>
                    </a:cubicBezTo>
                    <a:cubicBezTo>
                      <a:pt x="3" y="36"/>
                      <a:pt x="2" y="36"/>
                      <a:pt x="2" y="36"/>
                    </a:cubicBezTo>
                    <a:close/>
                    <a:moveTo>
                      <a:pt x="4" y="5"/>
                    </a:moveTo>
                    <a:cubicBezTo>
                      <a:pt x="4" y="31"/>
                      <a:pt x="4" y="31"/>
                      <a:pt x="4" y="31"/>
                    </a:cubicBezTo>
                    <a:cubicBezTo>
                      <a:pt x="30" y="18"/>
                      <a:pt x="30" y="18"/>
                      <a:pt x="30" y="18"/>
                    </a:cubicBezTo>
                    <a:lnTo>
                      <a:pt x="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7" name="Freeform 30">
                <a:extLst>
                  <a:ext uri="{FF2B5EF4-FFF2-40B4-BE49-F238E27FC236}">
                    <a16:creationId xmlns:a16="http://schemas.microsoft.com/office/drawing/2014/main" id="{ECAB8D63-848C-47A3-A47D-D26267E73BAC}"/>
                  </a:ext>
                </a:extLst>
              </p:cNvPr>
              <p:cNvSpPr>
                <a:spLocks noEditPoints="1"/>
              </p:cNvSpPr>
              <p:nvPr/>
            </p:nvSpPr>
            <p:spPr bwMode="auto">
              <a:xfrm>
                <a:off x="519113" y="1628775"/>
                <a:ext cx="371475" cy="92075"/>
              </a:xfrm>
              <a:custGeom>
                <a:avLst/>
                <a:gdLst>
                  <a:gd name="T0" fmla="*/ 94 w 96"/>
                  <a:gd name="T1" fmla="*/ 24 h 24"/>
                  <a:gd name="T2" fmla="*/ 2 w 96"/>
                  <a:gd name="T3" fmla="*/ 24 h 24"/>
                  <a:gd name="T4" fmla="*/ 0 w 96"/>
                  <a:gd name="T5" fmla="*/ 22 h 24"/>
                  <a:gd name="T6" fmla="*/ 0 w 96"/>
                  <a:gd name="T7" fmla="*/ 6 h 24"/>
                  <a:gd name="T8" fmla="*/ 6 w 96"/>
                  <a:gd name="T9" fmla="*/ 0 h 24"/>
                  <a:gd name="T10" fmla="*/ 90 w 96"/>
                  <a:gd name="T11" fmla="*/ 0 h 24"/>
                  <a:gd name="T12" fmla="*/ 96 w 96"/>
                  <a:gd name="T13" fmla="*/ 6 h 24"/>
                  <a:gd name="T14" fmla="*/ 96 w 96"/>
                  <a:gd name="T15" fmla="*/ 22 h 24"/>
                  <a:gd name="T16" fmla="*/ 94 w 96"/>
                  <a:gd name="T17" fmla="*/ 24 h 24"/>
                  <a:gd name="T18" fmla="*/ 4 w 96"/>
                  <a:gd name="T19" fmla="*/ 20 h 24"/>
                  <a:gd name="T20" fmla="*/ 92 w 96"/>
                  <a:gd name="T21" fmla="*/ 20 h 24"/>
                  <a:gd name="T22" fmla="*/ 92 w 96"/>
                  <a:gd name="T23" fmla="*/ 6 h 24"/>
                  <a:gd name="T24" fmla="*/ 90 w 96"/>
                  <a:gd name="T25" fmla="*/ 4 h 24"/>
                  <a:gd name="T26" fmla="*/ 6 w 96"/>
                  <a:gd name="T27" fmla="*/ 4 h 24"/>
                  <a:gd name="T28" fmla="*/ 4 w 96"/>
                  <a:gd name="T29" fmla="*/ 6 h 24"/>
                  <a:gd name="T30" fmla="*/ 4 w 96"/>
                  <a:gd name="T3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24">
                    <a:moveTo>
                      <a:pt x="94" y="24"/>
                    </a:moveTo>
                    <a:cubicBezTo>
                      <a:pt x="2" y="24"/>
                      <a:pt x="2" y="24"/>
                      <a:pt x="2" y="24"/>
                    </a:cubicBezTo>
                    <a:cubicBezTo>
                      <a:pt x="1" y="24"/>
                      <a:pt x="0" y="23"/>
                      <a:pt x="0" y="22"/>
                    </a:cubicBezTo>
                    <a:cubicBezTo>
                      <a:pt x="0" y="6"/>
                      <a:pt x="0" y="6"/>
                      <a:pt x="0" y="6"/>
                    </a:cubicBezTo>
                    <a:cubicBezTo>
                      <a:pt x="0" y="3"/>
                      <a:pt x="3" y="0"/>
                      <a:pt x="6" y="0"/>
                    </a:cubicBezTo>
                    <a:cubicBezTo>
                      <a:pt x="90" y="0"/>
                      <a:pt x="90" y="0"/>
                      <a:pt x="90" y="0"/>
                    </a:cubicBezTo>
                    <a:cubicBezTo>
                      <a:pt x="93" y="0"/>
                      <a:pt x="96" y="3"/>
                      <a:pt x="96" y="6"/>
                    </a:cubicBezTo>
                    <a:cubicBezTo>
                      <a:pt x="96" y="22"/>
                      <a:pt x="96" y="22"/>
                      <a:pt x="96" y="22"/>
                    </a:cubicBezTo>
                    <a:cubicBezTo>
                      <a:pt x="96" y="23"/>
                      <a:pt x="95" y="24"/>
                      <a:pt x="94" y="24"/>
                    </a:cubicBezTo>
                    <a:close/>
                    <a:moveTo>
                      <a:pt x="4" y="20"/>
                    </a:moveTo>
                    <a:cubicBezTo>
                      <a:pt x="92" y="20"/>
                      <a:pt x="92" y="20"/>
                      <a:pt x="92" y="20"/>
                    </a:cubicBezTo>
                    <a:cubicBezTo>
                      <a:pt x="92" y="6"/>
                      <a:pt x="92" y="6"/>
                      <a:pt x="92" y="6"/>
                    </a:cubicBezTo>
                    <a:cubicBezTo>
                      <a:pt x="92" y="5"/>
                      <a:pt x="91" y="4"/>
                      <a:pt x="90" y="4"/>
                    </a:cubicBezTo>
                    <a:cubicBezTo>
                      <a:pt x="6" y="4"/>
                      <a:pt x="6" y="4"/>
                      <a:pt x="6" y="4"/>
                    </a:cubicBezTo>
                    <a:cubicBezTo>
                      <a:pt x="5" y="4"/>
                      <a:pt x="4" y="5"/>
                      <a:pt x="4" y="6"/>
                    </a:cubicBezTo>
                    <a:lnTo>
                      <a:pt x="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8" name="Freeform 31">
                <a:extLst>
                  <a:ext uri="{FF2B5EF4-FFF2-40B4-BE49-F238E27FC236}">
                    <a16:creationId xmlns:a16="http://schemas.microsoft.com/office/drawing/2014/main" id="{555FE3C7-42A8-44CC-8C8E-F774AEDCA77D}"/>
                  </a:ext>
                </a:extLst>
              </p:cNvPr>
              <p:cNvSpPr>
                <a:spLocks/>
              </p:cNvSpPr>
              <p:nvPr/>
            </p:nvSpPr>
            <p:spPr bwMode="auto">
              <a:xfrm>
                <a:off x="522288" y="1631950"/>
                <a:ext cx="77788" cy="77787"/>
              </a:xfrm>
              <a:custGeom>
                <a:avLst/>
                <a:gdLst>
                  <a:gd name="T0" fmla="*/ 5 w 49"/>
                  <a:gd name="T1" fmla="*/ 49 h 49"/>
                  <a:gd name="T2" fmla="*/ 0 w 49"/>
                  <a:gd name="T3" fmla="*/ 44 h 49"/>
                  <a:gd name="T4" fmla="*/ 44 w 49"/>
                  <a:gd name="T5" fmla="*/ 0 h 49"/>
                  <a:gd name="T6" fmla="*/ 49 w 49"/>
                  <a:gd name="T7" fmla="*/ 5 h 49"/>
                  <a:gd name="T8" fmla="*/ 5 w 49"/>
                  <a:gd name="T9" fmla="*/ 49 h 49"/>
                </a:gdLst>
                <a:ahLst/>
                <a:cxnLst>
                  <a:cxn ang="0">
                    <a:pos x="T0" y="T1"/>
                  </a:cxn>
                  <a:cxn ang="0">
                    <a:pos x="T2" y="T3"/>
                  </a:cxn>
                  <a:cxn ang="0">
                    <a:pos x="T4" y="T5"/>
                  </a:cxn>
                  <a:cxn ang="0">
                    <a:pos x="T6" y="T7"/>
                  </a:cxn>
                  <a:cxn ang="0">
                    <a:pos x="T8" y="T9"/>
                  </a:cxn>
                </a:cxnLst>
                <a:rect l="0" t="0" r="r" b="b"/>
                <a:pathLst>
                  <a:path w="49" h="49">
                    <a:moveTo>
                      <a:pt x="5" y="49"/>
                    </a:moveTo>
                    <a:lnTo>
                      <a:pt x="0" y="44"/>
                    </a:lnTo>
                    <a:lnTo>
                      <a:pt x="44" y="0"/>
                    </a:lnTo>
                    <a:lnTo>
                      <a:pt x="49" y="5"/>
                    </a:lnTo>
                    <a:lnTo>
                      <a:pt x="5"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9" name="Freeform 32">
                <a:extLst>
                  <a:ext uri="{FF2B5EF4-FFF2-40B4-BE49-F238E27FC236}">
                    <a16:creationId xmlns:a16="http://schemas.microsoft.com/office/drawing/2014/main" id="{0DDB2A5B-E838-4C39-A6FC-7AA41BB5EF12}"/>
                  </a:ext>
                </a:extLst>
              </p:cNvPr>
              <p:cNvSpPr>
                <a:spLocks/>
              </p:cNvSpPr>
              <p:nvPr/>
            </p:nvSpPr>
            <p:spPr bwMode="auto">
              <a:xfrm>
                <a:off x="569913" y="1631950"/>
                <a:ext cx="84138" cy="85725"/>
              </a:xfrm>
              <a:custGeom>
                <a:avLst/>
                <a:gdLst>
                  <a:gd name="T0" fmla="*/ 5 w 53"/>
                  <a:gd name="T1" fmla="*/ 54 h 54"/>
                  <a:gd name="T2" fmla="*/ 0 w 53"/>
                  <a:gd name="T3" fmla="*/ 49 h 54"/>
                  <a:gd name="T4" fmla="*/ 48 w 53"/>
                  <a:gd name="T5" fmla="*/ 0 h 54"/>
                  <a:gd name="T6" fmla="*/ 53 w 53"/>
                  <a:gd name="T7" fmla="*/ 5 h 54"/>
                  <a:gd name="T8" fmla="*/ 5 w 53"/>
                  <a:gd name="T9" fmla="*/ 54 h 54"/>
                </a:gdLst>
                <a:ahLst/>
                <a:cxnLst>
                  <a:cxn ang="0">
                    <a:pos x="T0" y="T1"/>
                  </a:cxn>
                  <a:cxn ang="0">
                    <a:pos x="T2" y="T3"/>
                  </a:cxn>
                  <a:cxn ang="0">
                    <a:pos x="T4" y="T5"/>
                  </a:cxn>
                  <a:cxn ang="0">
                    <a:pos x="T6" y="T7"/>
                  </a:cxn>
                  <a:cxn ang="0">
                    <a:pos x="T8" y="T9"/>
                  </a:cxn>
                </a:cxnLst>
                <a:rect l="0" t="0" r="r" b="b"/>
                <a:pathLst>
                  <a:path w="53" h="54">
                    <a:moveTo>
                      <a:pt x="5" y="54"/>
                    </a:moveTo>
                    <a:lnTo>
                      <a:pt x="0" y="49"/>
                    </a:lnTo>
                    <a:lnTo>
                      <a:pt x="48" y="0"/>
                    </a:lnTo>
                    <a:lnTo>
                      <a:pt x="53" y="5"/>
                    </a:lnTo>
                    <a:lnTo>
                      <a:pt x="5"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0" name="Freeform 33">
                <a:extLst>
                  <a:ext uri="{FF2B5EF4-FFF2-40B4-BE49-F238E27FC236}">
                    <a16:creationId xmlns:a16="http://schemas.microsoft.com/office/drawing/2014/main" id="{8091E658-C439-493E-A497-B93A6CBBE835}"/>
                  </a:ext>
                </a:extLst>
              </p:cNvPr>
              <p:cNvSpPr>
                <a:spLocks/>
              </p:cNvSpPr>
              <p:nvPr/>
            </p:nvSpPr>
            <p:spPr bwMode="auto">
              <a:xfrm>
                <a:off x="631826" y="1631950"/>
                <a:ext cx="84138" cy="85725"/>
              </a:xfrm>
              <a:custGeom>
                <a:avLst/>
                <a:gdLst>
                  <a:gd name="T0" fmla="*/ 5 w 53"/>
                  <a:gd name="T1" fmla="*/ 54 h 54"/>
                  <a:gd name="T2" fmla="*/ 0 w 53"/>
                  <a:gd name="T3" fmla="*/ 49 h 54"/>
                  <a:gd name="T4" fmla="*/ 48 w 53"/>
                  <a:gd name="T5" fmla="*/ 0 h 54"/>
                  <a:gd name="T6" fmla="*/ 53 w 53"/>
                  <a:gd name="T7" fmla="*/ 5 h 54"/>
                  <a:gd name="T8" fmla="*/ 5 w 53"/>
                  <a:gd name="T9" fmla="*/ 54 h 54"/>
                </a:gdLst>
                <a:ahLst/>
                <a:cxnLst>
                  <a:cxn ang="0">
                    <a:pos x="T0" y="T1"/>
                  </a:cxn>
                  <a:cxn ang="0">
                    <a:pos x="T2" y="T3"/>
                  </a:cxn>
                  <a:cxn ang="0">
                    <a:pos x="T4" y="T5"/>
                  </a:cxn>
                  <a:cxn ang="0">
                    <a:pos x="T6" y="T7"/>
                  </a:cxn>
                  <a:cxn ang="0">
                    <a:pos x="T8" y="T9"/>
                  </a:cxn>
                </a:cxnLst>
                <a:rect l="0" t="0" r="r" b="b"/>
                <a:pathLst>
                  <a:path w="53" h="54">
                    <a:moveTo>
                      <a:pt x="5" y="54"/>
                    </a:moveTo>
                    <a:lnTo>
                      <a:pt x="0" y="49"/>
                    </a:lnTo>
                    <a:lnTo>
                      <a:pt x="48" y="0"/>
                    </a:lnTo>
                    <a:lnTo>
                      <a:pt x="53" y="5"/>
                    </a:lnTo>
                    <a:lnTo>
                      <a:pt x="5"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1" name="Freeform 34">
                <a:extLst>
                  <a:ext uri="{FF2B5EF4-FFF2-40B4-BE49-F238E27FC236}">
                    <a16:creationId xmlns:a16="http://schemas.microsoft.com/office/drawing/2014/main" id="{B43CAFE9-D207-4481-8FF7-65E1BE43156E}"/>
                  </a:ext>
                </a:extLst>
              </p:cNvPr>
              <p:cNvSpPr>
                <a:spLocks/>
              </p:cNvSpPr>
              <p:nvPr/>
            </p:nvSpPr>
            <p:spPr bwMode="auto">
              <a:xfrm>
                <a:off x="693738" y="1631950"/>
                <a:ext cx="84138" cy="85725"/>
              </a:xfrm>
              <a:custGeom>
                <a:avLst/>
                <a:gdLst>
                  <a:gd name="T0" fmla="*/ 5 w 53"/>
                  <a:gd name="T1" fmla="*/ 54 h 54"/>
                  <a:gd name="T2" fmla="*/ 0 w 53"/>
                  <a:gd name="T3" fmla="*/ 49 h 54"/>
                  <a:gd name="T4" fmla="*/ 48 w 53"/>
                  <a:gd name="T5" fmla="*/ 0 h 54"/>
                  <a:gd name="T6" fmla="*/ 53 w 53"/>
                  <a:gd name="T7" fmla="*/ 5 h 54"/>
                  <a:gd name="T8" fmla="*/ 5 w 53"/>
                  <a:gd name="T9" fmla="*/ 54 h 54"/>
                </a:gdLst>
                <a:ahLst/>
                <a:cxnLst>
                  <a:cxn ang="0">
                    <a:pos x="T0" y="T1"/>
                  </a:cxn>
                  <a:cxn ang="0">
                    <a:pos x="T2" y="T3"/>
                  </a:cxn>
                  <a:cxn ang="0">
                    <a:pos x="T4" y="T5"/>
                  </a:cxn>
                  <a:cxn ang="0">
                    <a:pos x="T6" y="T7"/>
                  </a:cxn>
                  <a:cxn ang="0">
                    <a:pos x="T8" y="T9"/>
                  </a:cxn>
                </a:cxnLst>
                <a:rect l="0" t="0" r="r" b="b"/>
                <a:pathLst>
                  <a:path w="53" h="54">
                    <a:moveTo>
                      <a:pt x="5" y="54"/>
                    </a:moveTo>
                    <a:lnTo>
                      <a:pt x="0" y="49"/>
                    </a:lnTo>
                    <a:lnTo>
                      <a:pt x="48" y="0"/>
                    </a:lnTo>
                    <a:lnTo>
                      <a:pt x="53" y="5"/>
                    </a:lnTo>
                    <a:lnTo>
                      <a:pt x="5"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2" name="Freeform 35">
                <a:extLst>
                  <a:ext uri="{FF2B5EF4-FFF2-40B4-BE49-F238E27FC236}">
                    <a16:creationId xmlns:a16="http://schemas.microsoft.com/office/drawing/2014/main" id="{E65C832E-10D1-4475-93EF-CEB798B317A1}"/>
                  </a:ext>
                </a:extLst>
              </p:cNvPr>
              <p:cNvSpPr>
                <a:spLocks/>
              </p:cNvSpPr>
              <p:nvPr/>
            </p:nvSpPr>
            <p:spPr bwMode="auto">
              <a:xfrm>
                <a:off x="755651" y="1631950"/>
                <a:ext cx="84138" cy="85725"/>
              </a:xfrm>
              <a:custGeom>
                <a:avLst/>
                <a:gdLst>
                  <a:gd name="T0" fmla="*/ 5 w 53"/>
                  <a:gd name="T1" fmla="*/ 54 h 54"/>
                  <a:gd name="T2" fmla="*/ 0 w 53"/>
                  <a:gd name="T3" fmla="*/ 49 h 54"/>
                  <a:gd name="T4" fmla="*/ 48 w 53"/>
                  <a:gd name="T5" fmla="*/ 0 h 54"/>
                  <a:gd name="T6" fmla="*/ 53 w 53"/>
                  <a:gd name="T7" fmla="*/ 5 h 54"/>
                  <a:gd name="T8" fmla="*/ 5 w 53"/>
                  <a:gd name="T9" fmla="*/ 54 h 54"/>
                </a:gdLst>
                <a:ahLst/>
                <a:cxnLst>
                  <a:cxn ang="0">
                    <a:pos x="T0" y="T1"/>
                  </a:cxn>
                  <a:cxn ang="0">
                    <a:pos x="T2" y="T3"/>
                  </a:cxn>
                  <a:cxn ang="0">
                    <a:pos x="T4" y="T5"/>
                  </a:cxn>
                  <a:cxn ang="0">
                    <a:pos x="T6" y="T7"/>
                  </a:cxn>
                  <a:cxn ang="0">
                    <a:pos x="T8" y="T9"/>
                  </a:cxn>
                </a:cxnLst>
                <a:rect l="0" t="0" r="r" b="b"/>
                <a:pathLst>
                  <a:path w="53" h="54">
                    <a:moveTo>
                      <a:pt x="5" y="54"/>
                    </a:moveTo>
                    <a:lnTo>
                      <a:pt x="0" y="49"/>
                    </a:lnTo>
                    <a:lnTo>
                      <a:pt x="48" y="0"/>
                    </a:lnTo>
                    <a:lnTo>
                      <a:pt x="53" y="5"/>
                    </a:lnTo>
                    <a:lnTo>
                      <a:pt x="5"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3" name="Freeform 36">
                <a:extLst>
                  <a:ext uri="{FF2B5EF4-FFF2-40B4-BE49-F238E27FC236}">
                    <a16:creationId xmlns:a16="http://schemas.microsoft.com/office/drawing/2014/main" id="{7B63004B-F1F5-45A1-9DF2-985D49782FB9}"/>
                  </a:ext>
                </a:extLst>
              </p:cNvPr>
              <p:cNvSpPr>
                <a:spLocks/>
              </p:cNvSpPr>
              <p:nvPr/>
            </p:nvSpPr>
            <p:spPr bwMode="auto">
              <a:xfrm>
                <a:off x="817563" y="1647825"/>
                <a:ext cx="69850" cy="69850"/>
              </a:xfrm>
              <a:custGeom>
                <a:avLst/>
                <a:gdLst>
                  <a:gd name="T0" fmla="*/ 5 w 44"/>
                  <a:gd name="T1" fmla="*/ 44 h 44"/>
                  <a:gd name="T2" fmla="*/ 0 w 44"/>
                  <a:gd name="T3" fmla="*/ 39 h 44"/>
                  <a:gd name="T4" fmla="*/ 39 w 44"/>
                  <a:gd name="T5" fmla="*/ 0 h 44"/>
                  <a:gd name="T6" fmla="*/ 44 w 44"/>
                  <a:gd name="T7" fmla="*/ 5 h 44"/>
                  <a:gd name="T8" fmla="*/ 5 w 44"/>
                  <a:gd name="T9" fmla="*/ 44 h 44"/>
                </a:gdLst>
                <a:ahLst/>
                <a:cxnLst>
                  <a:cxn ang="0">
                    <a:pos x="T0" y="T1"/>
                  </a:cxn>
                  <a:cxn ang="0">
                    <a:pos x="T2" y="T3"/>
                  </a:cxn>
                  <a:cxn ang="0">
                    <a:pos x="T4" y="T5"/>
                  </a:cxn>
                  <a:cxn ang="0">
                    <a:pos x="T6" y="T7"/>
                  </a:cxn>
                  <a:cxn ang="0">
                    <a:pos x="T8" y="T9"/>
                  </a:cxn>
                </a:cxnLst>
                <a:rect l="0" t="0" r="r" b="b"/>
                <a:pathLst>
                  <a:path w="44" h="44">
                    <a:moveTo>
                      <a:pt x="5" y="44"/>
                    </a:moveTo>
                    <a:lnTo>
                      <a:pt x="0" y="39"/>
                    </a:lnTo>
                    <a:lnTo>
                      <a:pt x="39" y="0"/>
                    </a:lnTo>
                    <a:lnTo>
                      <a:pt x="44" y="5"/>
                    </a:lnTo>
                    <a:lnTo>
                      <a:pt x="5"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4" name="TextBox 13">
              <a:extLst>
                <a:ext uri="{FF2B5EF4-FFF2-40B4-BE49-F238E27FC236}">
                  <a16:creationId xmlns:a16="http://schemas.microsoft.com/office/drawing/2014/main" id="{7FF48356-0A54-4FEE-8D5F-FC092F178F18}"/>
                </a:ext>
              </a:extLst>
            </p:cNvPr>
            <p:cNvSpPr txBox="1"/>
            <p:nvPr/>
          </p:nvSpPr>
          <p:spPr>
            <a:xfrm>
              <a:off x="1022550" y="2550768"/>
              <a:ext cx="1761290" cy="215444"/>
            </a:xfrm>
            <a:prstGeom prst="rect">
              <a:avLst/>
            </a:prstGeom>
            <a:noFill/>
            <a:ln w="6350">
              <a:noFill/>
              <a:prstDash val="dash"/>
            </a:ln>
          </p:spPr>
          <p:txBody>
            <a:bodyPr wrap="square" lIns="0" tIns="0" rIns="0" bIns="0" rtlCol="0" anchor="ctr">
              <a:spAutoFit/>
            </a:bodyPr>
            <a:lstStyle>
              <a:defPPr>
                <a:defRPr lang="en-US"/>
              </a:defPPr>
              <a:lvl1pPr>
                <a:defRPr sz="1400">
                  <a:solidFill>
                    <a:schemeClr val="bg1"/>
                  </a:solidFill>
                </a:defRPr>
              </a:lvl1pPr>
            </a:lstStyle>
            <a:p>
              <a:r>
                <a:rPr lang="en-US" sz="1400" dirty="0">
                  <a:solidFill>
                    <a:schemeClr val="tx1"/>
                  </a:solidFill>
                </a:rPr>
                <a:t>Most Viewed video</a:t>
              </a:r>
            </a:p>
          </p:txBody>
        </p:sp>
      </p:grpSp>
      <p:grpSp>
        <p:nvGrpSpPr>
          <p:cNvPr id="24" name="Group 23">
            <a:extLst>
              <a:ext uri="{FF2B5EF4-FFF2-40B4-BE49-F238E27FC236}">
                <a16:creationId xmlns:a16="http://schemas.microsoft.com/office/drawing/2014/main" id="{44EA264C-FD36-44F3-80D6-731FDFD7944F}"/>
              </a:ext>
            </a:extLst>
          </p:cNvPr>
          <p:cNvGrpSpPr/>
          <p:nvPr/>
        </p:nvGrpSpPr>
        <p:grpSpPr>
          <a:xfrm>
            <a:off x="712293" y="1819797"/>
            <a:ext cx="2110649" cy="215444"/>
            <a:chOff x="673191" y="1583558"/>
            <a:chExt cx="2110649" cy="215444"/>
          </a:xfrm>
        </p:grpSpPr>
        <p:sp>
          <p:nvSpPr>
            <p:cNvPr id="25" name="TextBox 24">
              <a:extLst>
                <a:ext uri="{FF2B5EF4-FFF2-40B4-BE49-F238E27FC236}">
                  <a16:creationId xmlns:a16="http://schemas.microsoft.com/office/drawing/2014/main" id="{537D98D4-A1CD-4C67-859A-48F6F2B170B4}"/>
                </a:ext>
              </a:extLst>
            </p:cNvPr>
            <p:cNvSpPr txBox="1"/>
            <p:nvPr/>
          </p:nvSpPr>
          <p:spPr>
            <a:xfrm>
              <a:off x="1022550" y="1583558"/>
              <a:ext cx="1761290" cy="215444"/>
            </a:xfrm>
            <a:prstGeom prst="rect">
              <a:avLst/>
            </a:prstGeom>
            <a:noFill/>
            <a:ln w="6350">
              <a:noFill/>
              <a:prstDash val="dash"/>
            </a:ln>
          </p:spPr>
          <p:txBody>
            <a:bodyPr wrap="square" lIns="0" tIns="0" rIns="0" bIns="0" rtlCol="0" anchor="ctr">
              <a:spAutoFit/>
            </a:bodyPr>
            <a:lstStyle>
              <a:defPPr>
                <a:defRPr lang="en-US"/>
              </a:defPPr>
              <a:lvl1pPr>
                <a:defRPr sz="1400">
                  <a:solidFill>
                    <a:schemeClr val="bg1"/>
                  </a:solidFill>
                </a:defRPr>
              </a:lvl1pPr>
            </a:lstStyle>
            <a:p>
              <a:r>
                <a:rPr lang="en-US" dirty="0">
                  <a:solidFill>
                    <a:schemeClr val="tx1"/>
                  </a:solidFill>
                </a:rPr>
                <a:t>Home</a:t>
              </a:r>
            </a:p>
          </p:txBody>
        </p:sp>
        <p:grpSp>
          <p:nvGrpSpPr>
            <p:cNvPr id="26" name="Group 25">
              <a:extLst>
                <a:ext uri="{FF2B5EF4-FFF2-40B4-BE49-F238E27FC236}">
                  <a16:creationId xmlns:a16="http://schemas.microsoft.com/office/drawing/2014/main" id="{30FF91FD-35D9-456C-95A9-0D8E678B4987}"/>
                </a:ext>
              </a:extLst>
            </p:cNvPr>
            <p:cNvGrpSpPr>
              <a:grpSpLocks noChangeAspect="1"/>
            </p:cNvGrpSpPr>
            <p:nvPr/>
          </p:nvGrpSpPr>
          <p:grpSpPr>
            <a:xfrm>
              <a:off x="673191" y="1593661"/>
              <a:ext cx="203040" cy="194400"/>
              <a:chOff x="-638175" y="3963988"/>
              <a:chExt cx="373062" cy="357187"/>
            </a:xfrm>
            <a:gradFill>
              <a:gsLst>
                <a:gs pos="0">
                  <a:schemeClr val="accent2"/>
                </a:gs>
                <a:gs pos="100000">
                  <a:schemeClr val="accent1"/>
                </a:gs>
              </a:gsLst>
              <a:lin ang="2700000" scaled="0"/>
            </a:gradFill>
          </p:grpSpPr>
          <p:sp>
            <p:nvSpPr>
              <p:cNvPr id="27" name="Freeform 40">
                <a:extLst>
                  <a:ext uri="{FF2B5EF4-FFF2-40B4-BE49-F238E27FC236}">
                    <a16:creationId xmlns:a16="http://schemas.microsoft.com/office/drawing/2014/main" id="{4797F6D8-F467-4FF8-9B12-55B71684DB2A}"/>
                  </a:ext>
                </a:extLst>
              </p:cNvPr>
              <p:cNvSpPr>
                <a:spLocks/>
              </p:cNvSpPr>
              <p:nvPr/>
            </p:nvSpPr>
            <p:spPr bwMode="auto">
              <a:xfrm>
                <a:off x="-592138" y="4149725"/>
                <a:ext cx="280987" cy="171450"/>
              </a:xfrm>
              <a:custGeom>
                <a:avLst/>
                <a:gdLst>
                  <a:gd name="T0" fmla="*/ 70 w 72"/>
                  <a:gd name="T1" fmla="*/ 44 h 44"/>
                  <a:gd name="T2" fmla="*/ 46 w 72"/>
                  <a:gd name="T3" fmla="*/ 44 h 44"/>
                  <a:gd name="T4" fmla="*/ 44 w 72"/>
                  <a:gd name="T5" fmla="*/ 42 h 44"/>
                  <a:gd name="T6" fmla="*/ 44 w 72"/>
                  <a:gd name="T7" fmla="*/ 16 h 44"/>
                  <a:gd name="T8" fmla="*/ 28 w 72"/>
                  <a:gd name="T9" fmla="*/ 16 h 44"/>
                  <a:gd name="T10" fmla="*/ 28 w 72"/>
                  <a:gd name="T11" fmla="*/ 42 h 44"/>
                  <a:gd name="T12" fmla="*/ 26 w 72"/>
                  <a:gd name="T13" fmla="*/ 44 h 44"/>
                  <a:gd name="T14" fmla="*/ 2 w 72"/>
                  <a:gd name="T15" fmla="*/ 44 h 44"/>
                  <a:gd name="T16" fmla="*/ 0 w 72"/>
                  <a:gd name="T17" fmla="*/ 42 h 44"/>
                  <a:gd name="T18" fmla="*/ 0 w 72"/>
                  <a:gd name="T19" fmla="*/ 2 h 44"/>
                  <a:gd name="T20" fmla="*/ 2 w 72"/>
                  <a:gd name="T21" fmla="*/ 0 h 44"/>
                  <a:gd name="T22" fmla="*/ 4 w 72"/>
                  <a:gd name="T23" fmla="*/ 2 h 44"/>
                  <a:gd name="T24" fmla="*/ 4 w 72"/>
                  <a:gd name="T25" fmla="*/ 40 h 44"/>
                  <a:gd name="T26" fmla="*/ 24 w 72"/>
                  <a:gd name="T27" fmla="*/ 40 h 44"/>
                  <a:gd name="T28" fmla="*/ 24 w 72"/>
                  <a:gd name="T29" fmla="*/ 14 h 44"/>
                  <a:gd name="T30" fmla="*/ 26 w 72"/>
                  <a:gd name="T31" fmla="*/ 12 h 44"/>
                  <a:gd name="T32" fmla="*/ 46 w 72"/>
                  <a:gd name="T33" fmla="*/ 12 h 44"/>
                  <a:gd name="T34" fmla="*/ 48 w 72"/>
                  <a:gd name="T35" fmla="*/ 14 h 44"/>
                  <a:gd name="T36" fmla="*/ 48 w 72"/>
                  <a:gd name="T37" fmla="*/ 40 h 44"/>
                  <a:gd name="T38" fmla="*/ 68 w 72"/>
                  <a:gd name="T39" fmla="*/ 40 h 44"/>
                  <a:gd name="T40" fmla="*/ 68 w 72"/>
                  <a:gd name="T41" fmla="*/ 4 h 44"/>
                  <a:gd name="T42" fmla="*/ 70 w 72"/>
                  <a:gd name="T43" fmla="*/ 2 h 44"/>
                  <a:gd name="T44" fmla="*/ 72 w 72"/>
                  <a:gd name="T45" fmla="*/ 4 h 44"/>
                  <a:gd name="T46" fmla="*/ 72 w 72"/>
                  <a:gd name="T47" fmla="*/ 42 h 44"/>
                  <a:gd name="T48" fmla="*/ 70 w 72"/>
                  <a:gd name="T4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44">
                    <a:moveTo>
                      <a:pt x="70" y="44"/>
                    </a:moveTo>
                    <a:cubicBezTo>
                      <a:pt x="46" y="44"/>
                      <a:pt x="46" y="44"/>
                      <a:pt x="46" y="44"/>
                    </a:cubicBezTo>
                    <a:cubicBezTo>
                      <a:pt x="45" y="44"/>
                      <a:pt x="44" y="43"/>
                      <a:pt x="44" y="42"/>
                    </a:cubicBezTo>
                    <a:cubicBezTo>
                      <a:pt x="44" y="16"/>
                      <a:pt x="44" y="16"/>
                      <a:pt x="44" y="16"/>
                    </a:cubicBezTo>
                    <a:cubicBezTo>
                      <a:pt x="28" y="16"/>
                      <a:pt x="28" y="16"/>
                      <a:pt x="28" y="16"/>
                    </a:cubicBezTo>
                    <a:cubicBezTo>
                      <a:pt x="28" y="42"/>
                      <a:pt x="28" y="42"/>
                      <a:pt x="28" y="42"/>
                    </a:cubicBezTo>
                    <a:cubicBezTo>
                      <a:pt x="28" y="43"/>
                      <a:pt x="27" y="44"/>
                      <a:pt x="26" y="44"/>
                    </a:cubicBezTo>
                    <a:cubicBezTo>
                      <a:pt x="2" y="44"/>
                      <a:pt x="2" y="44"/>
                      <a:pt x="2" y="44"/>
                    </a:cubicBezTo>
                    <a:cubicBezTo>
                      <a:pt x="1" y="44"/>
                      <a:pt x="0" y="43"/>
                      <a:pt x="0" y="42"/>
                    </a:cubicBezTo>
                    <a:cubicBezTo>
                      <a:pt x="0" y="2"/>
                      <a:pt x="0" y="2"/>
                      <a:pt x="0" y="2"/>
                    </a:cubicBezTo>
                    <a:cubicBezTo>
                      <a:pt x="0" y="1"/>
                      <a:pt x="1" y="0"/>
                      <a:pt x="2" y="0"/>
                    </a:cubicBezTo>
                    <a:cubicBezTo>
                      <a:pt x="3" y="0"/>
                      <a:pt x="4" y="1"/>
                      <a:pt x="4" y="2"/>
                    </a:cubicBezTo>
                    <a:cubicBezTo>
                      <a:pt x="4" y="40"/>
                      <a:pt x="4" y="40"/>
                      <a:pt x="4" y="40"/>
                    </a:cubicBezTo>
                    <a:cubicBezTo>
                      <a:pt x="24" y="40"/>
                      <a:pt x="24" y="40"/>
                      <a:pt x="24" y="40"/>
                    </a:cubicBezTo>
                    <a:cubicBezTo>
                      <a:pt x="24" y="14"/>
                      <a:pt x="24" y="14"/>
                      <a:pt x="24" y="14"/>
                    </a:cubicBezTo>
                    <a:cubicBezTo>
                      <a:pt x="24" y="13"/>
                      <a:pt x="25" y="12"/>
                      <a:pt x="26" y="12"/>
                    </a:cubicBezTo>
                    <a:cubicBezTo>
                      <a:pt x="46" y="12"/>
                      <a:pt x="46" y="12"/>
                      <a:pt x="46" y="12"/>
                    </a:cubicBezTo>
                    <a:cubicBezTo>
                      <a:pt x="47" y="12"/>
                      <a:pt x="48" y="13"/>
                      <a:pt x="48" y="14"/>
                    </a:cubicBezTo>
                    <a:cubicBezTo>
                      <a:pt x="48" y="40"/>
                      <a:pt x="48" y="40"/>
                      <a:pt x="48" y="40"/>
                    </a:cubicBezTo>
                    <a:cubicBezTo>
                      <a:pt x="68" y="40"/>
                      <a:pt x="68" y="40"/>
                      <a:pt x="68" y="40"/>
                    </a:cubicBezTo>
                    <a:cubicBezTo>
                      <a:pt x="68" y="4"/>
                      <a:pt x="68" y="4"/>
                      <a:pt x="68" y="4"/>
                    </a:cubicBezTo>
                    <a:cubicBezTo>
                      <a:pt x="68" y="3"/>
                      <a:pt x="69" y="2"/>
                      <a:pt x="70" y="2"/>
                    </a:cubicBezTo>
                    <a:cubicBezTo>
                      <a:pt x="71" y="2"/>
                      <a:pt x="72" y="3"/>
                      <a:pt x="72" y="4"/>
                    </a:cubicBezTo>
                    <a:cubicBezTo>
                      <a:pt x="72" y="42"/>
                      <a:pt x="72" y="42"/>
                      <a:pt x="72" y="42"/>
                    </a:cubicBezTo>
                    <a:cubicBezTo>
                      <a:pt x="72" y="43"/>
                      <a:pt x="71" y="44"/>
                      <a:pt x="70"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41">
                <a:extLst>
                  <a:ext uri="{FF2B5EF4-FFF2-40B4-BE49-F238E27FC236}">
                    <a16:creationId xmlns:a16="http://schemas.microsoft.com/office/drawing/2014/main" id="{C5DBD5A7-A5E5-4825-9929-320838F65CBB}"/>
                  </a:ext>
                </a:extLst>
              </p:cNvPr>
              <p:cNvSpPr>
                <a:spLocks/>
              </p:cNvSpPr>
              <p:nvPr/>
            </p:nvSpPr>
            <p:spPr bwMode="auto">
              <a:xfrm>
                <a:off x="-638175" y="3963988"/>
                <a:ext cx="373062" cy="193675"/>
              </a:xfrm>
              <a:custGeom>
                <a:avLst/>
                <a:gdLst>
                  <a:gd name="T0" fmla="*/ 94 w 96"/>
                  <a:gd name="T1" fmla="*/ 50 h 50"/>
                  <a:gd name="T2" fmla="*/ 93 w 96"/>
                  <a:gd name="T3" fmla="*/ 49 h 50"/>
                  <a:gd name="T4" fmla="*/ 48 w 96"/>
                  <a:gd name="T5" fmla="*/ 5 h 50"/>
                  <a:gd name="T6" fmla="*/ 3 w 96"/>
                  <a:gd name="T7" fmla="*/ 49 h 50"/>
                  <a:gd name="T8" fmla="*/ 1 w 96"/>
                  <a:gd name="T9" fmla="*/ 49 h 50"/>
                  <a:gd name="T10" fmla="*/ 1 w 96"/>
                  <a:gd name="T11" fmla="*/ 47 h 50"/>
                  <a:gd name="T12" fmla="*/ 47 w 96"/>
                  <a:gd name="T13" fmla="*/ 1 h 50"/>
                  <a:gd name="T14" fmla="*/ 49 w 96"/>
                  <a:gd name="T15" fmla="*/ 1 h 50"/>
                  <a:gd name="T16" fmla="*/ 95 w 96"/>
                  <a:gd name="T17" fmla="*/ 47 h 50"/>
                  <a:gd name="T18" fmla="*/ 95 w 96"/>
                  <a:gd name="T19" fmla="*/ 49 h 50"/>
                  <a:gd name="T20" fmla="*/ 94 w 96"/>
                  <a:gd name="T2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50">
                    <a:moveTo>
                      <a:pt x="94" y="50"/>
                    </a:moveTo>
                    <a:cubicBezTo>
                      <a:pt x="93" y="50"/>
                      <a:pt x="93" y="50"/>
                      <a:pt x="93" y="49"/>
                    </a:cubicBezTo>
                    <a:cubicBezTo>
                      <a:pt x="48" y="5"/>
                      <a:pt x="48" y="5"/>
                      <a:pt x="48" y="5"/>
                    </a:cubicBezTo>
                    <a:cubicBezTo>
                      <a:pt x="3" y="49"/>
                      <a:pt x="3" y="49"/>
                      <a:pt x="3" y="49"/>
                    </a:cubicBezTo>
                    <a:cubicBezTo>
                      <a:pt x="3" y="50"/>
                      <a:pt x="1" y="50"/>
                      <a:pt x="1" y="49"/>
                    </a:cubicBezTo>
                    <a:cubicBezTo>
                      <a:pt x="0" y="49"/>
                      <a:pt x="0" y="47"/>
                      <a:pt x="1" y="47"/>
                    </a:cubicBezTo>
                    <a:cubicBezTo>
                      <a:pt x="47" y="1"/>
                      <a:pt x="47" y="1"/>
                      <a:pt x="47" y="1"/>
                    </a:cubicBezTo>
                    <a:cubicBezTo>
                      <a:pt x="47" y="0"/>
                      <a:pt x="49" y="0"/>
                      <a:pt x="49" y="1"/>
                    </a:cubicBezTo>
                    <a:cubicBezTo>
                      <a:pt x="95" y="47"/>
                      <a:pt x="95" y="47"/>
                      <a:pt x="95" y="47"/>
                    </a:cubicBezTo>
                    <a:cubicBezTo>
                      <a:pt x="96" y="47"/>
                      <a:pt x="96" y="49"/>
                      <a:pt x="95" y="49"/>
                    </a:cubicBezTo>
                    <a:cubicBezTo>
                      <a:pt x="95" y="50"/>
                      <a:pt x="95" y="50"/>
                      <a:pt x="94"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42">
                <a:extLst>
                  <a:ext uri="{FF2B5EF4-FFF2-40B4-BE49-F238E27FC236}">
                    <a16:creationId xmlns:a16="http://schemas.microsoft.com/office/drawing/2014/main" id="{5CA85051-C9FA-4062-AF14-51B6BC085D70}"/>
                  </a:ext>
                </a:extLst>
              </p:cNvPr>
              <p:cNvSpPr>
                <a:spLocks/>
              </p:cNvSpPr>
              <p:nvPr/>
            </p:nvSpPr>
            <p:spPr bwMode="auto">
              <a:xfrm>
                <a:off x="-396875" y="3979863"/>
                <a:ext cx="69850" cy="69850"/>
              </a:xfrm>
              <a:custGeom>
                <a:avLst/>
                <a:gdLst>
                  <a:gd name="T0" fmla="*/ 16 w 18"/>
                  <a:gd name="T1" fmla="*/ 18 h 18"/>
                  <a:gd name="T2" fmla="*/ 14 w 18"/>
                  <a:gd name="T3" fmla="*/ 16 h 18"/>
                  <a:gd name="T4" fmla="*/ 14 w 18"/>
                  <a:gd name="T5" fmla="*/ 4 h 18"/>
                  <a:gd name="T6" fmla="*/ 2 w 18"/>
                  <a:gd name="T7" fmla="*/ 4 h 18"/>
                  <a:gd name="T8" fmla="*/ 0 w 18"/>
                  <a:gd name="T9" fmla="*/ 2 h 18"/>
                  <a:gd name="T10" fmla="*/ 2 w 18"/>
                  <a:gd name="T11" fmla="*/ 0 h 18"/>
                  <a:gd name="T12" fmla="*/ 16 w 18"/>
                  <a:gd name="T13" fmla="*/ 0 h 18"/>
                  <a:gd name="T14" fmla="*/ 18 w 18"/>
                  <a:gd name="T15" fmla="*/ 2 h 18"/>
                  <a:gd name="T16" fmla="*/ 18 w 18"/>
                  <a:gd name="T17" fmla="*/ 16 h 18"/>
                  <a:gd name="T18" fmla="*/ 16 w 18"/>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16" y="18"/>
                    </a:moveTo>
                    <a:cubicBezTo>
                      <a:pt x="15" y="18"/>
                      <a:pt x="14" y="17"/>
                      <a:pt x="14" y="16"/>
                    </a:cubicBezTo>
                    <a:cubicBezTo>
                      <a:pt x="14" y="4"/>
                      <a:pt x="14" y="4"/>
                      <a:pt x="14" y="4"/>
                    </a:cubicBezTo>
                    <a:cubicBezTo>
                      <a:pt x="2" y="4"/>
                      <a:pt x="2" y="4"/>
                      <a:pt x="2" y="4"/>
                    </a:cubicBezTo>
                    <a:cubicBezTo>
                      <a:pt x="1" y="4"/>
                      <a:pt x="0" y="3"/>
                      <a:pt x="0" y="2"/>
                    </a:cubicBezTo>
                    <a:cubicBezTo>
                      <a:pt x="0" y="1"/>
                      <a:pt x="1" y="0"/>
                      <a:pt x="2" y="0"/>
                    </a:cubicBezTo>
                    <a:cubicBezTo>
                      <a:pt x="16" y="0"/>
                      <a:pt x="16" y="0"/>
                      <a:pt x="16" y="0"/>
                    </a:cubicBezTo>
                    <a:cubicBezTo>
                      <a:pt x="17" y="0"/>
                      <a:pt x="18" y="1"/>
                      <a:pt x="18" y="2"/>
                    </a:cubicBezTo>
                    <a:cubicBezTo>
                      <a:pt x="18" y="16"/>
                      <a:pt x="18" y="16"/>
                      <a:pt x="18" y="16"/>
                    </a:cubicBezTo>
                    <a:cubicBezTo>
                      <a:pt x="18" y="17"/>
                      <a:pt x="17" y="18"/>
                      <a:pt x="1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0" name="Group 29">
            <a:extLst>
              <a:ext uri="{FF2B5EF4-FFF2-40B4-BE49-F238E27FC236}">
                <a16:creationId xmlns:a16="http://schemas.microsoft.com/office/drawing/2014/main" id="{4D706B2D-73CA-4DD7-B86A-C4C7D5C99A90}"/>
              </a:ext>
            </a:extLst>
          </p:cNvPr>
          <p:cNvGrpSpPr/>
          <p:nvPr/>
        </p:nvGrpSpPr>
        <p:grpSpPr>
          <a:xfrm>
            <a:off x="706437" y="2322289"/>
            <a:ext cx="2116505" cy="215444"/>
            <a:chOff x="667335" y="2067163"/>
            <a:chExt cx="2116505" cy="215444"/>
          </a:xfrm>
        </p:grpSpPr>
        <p:sp>
          <p:nvSpPr>
            <p:cNvPr id="31" name="TextBox 30">
              <a:extLst>
                <a:ext uri="{FF2B5EF4-FFF2-40B4-BE49-F238E27FC236}">
                  <a16:creationId xmlns:a16="http://schemas.microsoft.com/office/drawing/2014/main" id="{E85D7A2C-86E7-4747-B335-8EC9B5E334D3}"/>
                </a:ext>
              </a:extLst>
            </p:cNvPr>
            <p:cNvSpPr txBox="1"/>
            <p:nvPr/>
          </p:nvSpPr>
          <p:spPr>
            <a:xfrm>
              <a:off x="1022550" y="2067163"/>
              <a:ext cx="1761290" cy="215444"/>
            </a:xfrm>
            <a:prstGeom prst="rect">
              <a:avLst/>
            </a:prstGeom>
            <a:noFill/>
            <a:ln w="6350">
              <a:noFill/>
              <a:prstDash val="dash"/>
            </a:ln>
          </p:spPr>
          <p:txBody>
            <a:bodyPr wrap="square" lIns="0" tIns="0" rIns="0" bIns="0" rtlCol="0" anchor="ctr">
              <a:spAutoFit/>
            </a:bodyPr>
            <a:lstStyle>
              <a:defPPr>
                <a:defRPr lang="en-US"/>
              </a:defPPr>
              <a:lvl1pPr>
                <a:defRPr sz="1400">
                  <a:solidFill>
                    <a:schemeClr val="bg1"/>
                  </a:solidFill>
                </a:defRPr>
              </a:lvl1pPr>
            </a:lstStyle>
            <a:p>
              <a:r>
                <a:rPr lang="en-US" dirty="0">
                  <a:solidFill>
                    <a:schemeClr val="tx1"/>
                  </a:solidFill>
                </a:rPr>
                <a:t>Profile</a:t>
              </a:r>
            </a:p>
          </p:txBody>
        </p:sp>
        <p:grpSp>
          <p:nvGrpSpPr>
            <p:cNvPr id="32" name="Group 31">
              <a:extLst>
                <a:ext uri="{FF2B5EF4-FFF2-40B4-BE49-F238E27FC236}">
                  <a16:creationId xmlns:a16="http://schemas.microsoft.com/office/drawing/2014/main" id="{D755AA8C-F3D9-44EE-B4A9-F19CADF0D6AE}"/>
                </a:ext>
              </a:extLst>
            </p:cNvPr>
            <p:cNvGrpSpPr>
              <a:grpSpLocks noChangeAspect="1"/>
            </p:cNvGrpSpPr>
            <p:nvPr/>
          </p:nvGrpSpPr>
          <p:grpSpPr>
            <a:xfrm>
              <a:off x="667335" y="2067546"/>
              <a:ext cx="214753" cy="213840"/>
              <a:chOff x="-523875" y="3440113"/>
              <a:chExt cx="373062" cy="371476"/>
            </a:xfrm>
            <a:gradFill>
              <a:gsLst>
                <a:gs pos="0">
                  <a:schemeClr val="accent2"/>
                </a:gs>
                <a:gs pos="100000">
                  <a:schemeClr val="accent1"/>
                </a:gs>
              </a:gsLst>
              <a:lin ang="2700000" scaled="0"/>
            </a:gradFill>
          </p:grpSpPr>
          <p:sp>
            <p:nvSpPr>
              <p:cNvPr id="33" name="Freeform 46">
                <a:extLst>
                  <a:ext uri="{FF2B5EF4-FFF2-40B4-BE49-F238E27FC236}">
                    <a16:creationId xmlns:a16="http://schemas.microsoft.com/office/drawing/2014/main" id="{609722DF-60F4-4DEC-ABB4-F183EF21B50E}"/>
                  </a:ext>
                </a:extLst>
              </p:cNvPr>
              <p:cNvSpPr>
                <a:spLocks noEditPoints="1"/>
              </p:cNvSpPr>
              <p:nvPr/>
            </p:nvSpPr>
            <p:spPr bwMode="auto">
              <a:xfrm>
                <a:off x="-523875" y="3440113"/>
                <a:ext cx="373062" cy="317500"/>
              </a:xfrm>
              <a:custGeom>
                <a:avLst/>
                <a:gdLst>
                  <a:gd name="T0" fmla="*/ 15 w 96"/>
                  <a:gd name="T1" fmla="*/ 82 h 82"/>
                  <a:gd name="T2" fmla="*/ 14 w 96"/>
                  <a:gd name="T3" fmla="*/ 82 h 82"/>
                  <a:gd name="T4" fmla="*/ 0 w 96"/>
                  <a:gd name="T5" fmla="*/ 48 h 82"/>
                  <a:gd name="T6" fmla="*/ 48 w 96"/>
                  <a:gd name="T7" fmla="*/ 0 h 82"/>
                  <a:gd name="T8" fmla="*/ 96 w 96"/>
                  <a:gd name="T9" fmla="*/ 48 h 82"/>
                  <a:gd name="T10" fmla="*/ 82 w 96"/>
                  <a:gd name="T11" fmla="*/ 82 h 82"/>
                  <a:gd name="T12" fmla="*/ 80 w 96"/>
                  <a:gd name="T13" fmla="*/ 82 h 82"/>
                  <a:gd name="T14" fmla="*/ 62 w 96"/>
                  <a:gd name="T15" fmla="*/ 74 h 82"/>
                  <a:gd name="T16" fmla="*/ 55 w 96"/>
                  <a:gd name="T17" fmla="*/ 72 h 82"/>
                  <a:gd name="T18" fmla="*/ 54 w 96"/>
                  <a:gd name="T19" fmla="*/ 70 h 82"/>
                  <a:gd name="T20" fmla="*/ 54 w 96"/>
                  <a:gd name="T21" fmla="*/ 60 h 82"/>
                  <a:gd name="T22" fmla="*/ 55 w 96"/>
                  <a:gd name="T23" fmla="*/ 58 h 82"/>
                  <a:gd name="T24" fmla="*/ 60 w 96"/>
                  <a:gd name="T25" fmla="*/ 48 h 82"/>
                  <a:gd name="T26" fmla="*/ 62 w 96"/>
                  <a:gd name="T27" fmla="*/ 46 h 82"/>
                  <a:gd name="T28" fmla="*/ 62 w 96"/>
                  <a:gd name="T29" fmla="*/ 44 h 82"/>
                  <a:gd name="T30" fmla="*/ 62 w 96"/>
                  <a:gd name="T31" fmla="*/ 42 h 82"/>
                  <a:gd name="T32" fmla="*/ 60 w 96"/>
                  <a:gd name="T33" fmla="*/ 40 h 82"/>
                  <a:gd name="T34" fmla="*/ 61 w 96"/>
                  <a:gd name="T35" fmla="*/ 38 h 82"/>
                  <a:gd name="T36" fmla="*/ 62 w 96"/>
                  <a:gd name="T37" fmla="*/ 26 h 82"/>
                  <a:gd name="T38" fmla="*/ 51 w 96"/>
                  <a:gd name="T39" fmla="*/ 22 h 82"/>
                  <a:gd name="T40" fmla="*/ 40 w 96"/>
                  <a:gd name="T41" fmla="*/ 26 h 82"/>
                  <a:gd name="T42" fmla="*/ 38 w 96"/>
                  <a:gd name="T43" fmla="*/ 28 h 82"/>
                  <a:gd name="T44" fmla="*/ 35 w 96"/>
                  <a:gd name="T45" fmla="*/ 28 h 82"/>
                  <a:gd name="T46" fmla="*/ 36 w 96"/>
                  <a:gd name="T47" fmla="*/ 38 h 82"/>
                  <a:gd name="T48" fmla="*/ 36 w 96"/>
                  <a:gd name="T49" fmla="*/ 40 h 82"/>
                  <a:gd name="T50" fmla="*/ 34 w 96"/>
                  <a:gd name="T51" fmla="*/ 42 h 82"/>
                  <a:gd name="T52" fmla="*/ 34 w 96"/>
                  <a:gd name="T53" fmla="*/ 44 h 82"/>
                  <a:gd name="T54" fmla="*/ 34 w 96"/>
                  <a:gd name="T55" fmla="*/ 46 h 82"/>
                  <a:gd name="T56" fmla="*/ 36 w 96"/>
                  <a:gd name="T57" fmla="*/ 48 h 82"/>
                  <a:gd name="T58" fmla="*/ 41 w 96"/>
                  <a:gd name="T59" fmla="*/ 58 h 82"/>
                  <a:gd name="T60" fmla="*/ 42 w 96"/>
                  <a:gd name="T61" fmla="*/ 60 h 82"/>
                  <a:gd name="T62" fmla="*/ 42 w 96"/>
                  <a:gd name="T63" fmla="*/ 70 h 82"/>
                  <a:gd name="T64" fmla="*/ 41 w 96"/>
                  <a:gd name="T65" fmla="*/ 72 h 82"/>
                  <a:gd name="T66" fmla="*/ 35 w 96"/>
                  <a:gd name="T67" fmla="*/ 74 h 82"/>
                  <a:gd name="T68" fmla="*/ 16 w 96"/>
                  <a:gd name="T69" fmla="*/ 82 h 82"/>
                  <a:gd name="T70" fmla="*/ 15 w 96"/>
                  <a:gd name="T71" fmla="*/ 82 h 82"/>
                  <a:gd name="T72" fmla="*/ 48 w 96"/>
                  <a:gd name="T73" fmla="*/ 4 h 82"/>
                  <a:gd name="T74" fmla="*/ 4 w 96"/>
                  <a:gd name="T75" fmla="*/ 48 h 82"/>
                  <a:gd name="T76" fmla="*/ 16 w 96"/>
                  <a:gd name="T77" fmla="*/ 78 h 82"/>
                  <a:gd name="T78" fmla="*/ 33 w 96"/>
                  <a:gd name="T79" fmla="*/ 70 h 82"/>
                  <a:gd name="T80" fmla="*/ 38 w 96"/>
                  <a:gd name="T81" fmla="*/ 69 h 82"/>
                  <a:gd name="T82" fmla="*/ 38 w 96"/>
                  <a:gd name="T83" fmla="*/ 61 h 82"/>
                  <a:gd name="T84" fmla="*/ 32 w 96"/>
                  <a:gd name="T85" fmla="*/ 49 h 82"/>
                  <a:gd name="T86" fmla="*/ 30 w 96"/>
                  <a:gd name="T87" fmla="*/ 44 h 82"/>
                  <a:gd name="T88" fmla="*/ 32 w 96"/>
                  <a:gd name="T89" fmla="*/ 39 h 82"/>
                  <a:gd name="T90" fmla="*/ 32 w 96"/>
                  <a:gd name="T91" fmla="*/ 26 h 82"/>
                  <a:gd name="T92" fmla="*/ 37 w 96"/>
                  <a:gd name="T93" fmla="*/ 24 h 82"/>
                  <a:gd name="T94" fmla="*/ 51 w 96"/>
                  <a:gd name="T95" fmla="*/ 18 h 82"/>
                  <a:gd name="T96" fmla="*/ 66 w 96"/>
                  <a:gd name="T97" fmla="*/ 26 h 82"/>
                  <a:gd name="T98" fmla="*/ 64 w 96"/>
                  <a:gd name="T99" fmla="*/ 39 h 82"/>
                  <a:gd name="T100" fmla="*/ 66 w 96"/>
                  <a:gd name="T101" fmla="*/ 44 h 82"/>
                  <a:gd name="T102" fmla="*/ 64 w 96"/>
                  <a:gd name="T103" fmla="*/ 49 h 82"/>
                  <a:gd name="T104" fmla="*/ 58 w 96"/>
                  <a:gd name="T105" fmla="*/ 61 h 82"/>
                  <a:gd name="T106" fmla="*/ 58 w 96"/>
                  <a:gd name="T107" fmla="*/ 69 h 82"/>
                  <a:gd name="T108" fmla="*/ 63 w 96"/>
                  <a:gd name="T109" fmla="*/ 70 h 82"/>
                  <a:gd name="T110" fmla="*/ 80 w 96"/>
                  <a:gd name="T111" fmla="*/ 78 h 82"/>
                  <a:gd name="T112" fmla="*/ 92 w 96"/>
                  <a:gd name="T113" fmla="*/ 48 h 82"/>
                  <a:gd name="T114" fmla="*/ 48 w 96"/>
                  <a:gd name="T115"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 h="82">
                    <a:moveTo>
                      <a:pt x="15" y="82"/>
                    </a:moveTo>
                    <a:cubicBezTo>
                      <a:pt x="15" y="82"/>
                      <a:pt x="14" y="82"/>
                      <a:pt x="14" y="82"/>
                    </a:cubicBezTo>
                    <a:cubicBezTo>
                      <a:pt x="5" y="73"/>
                      <a:pt x="0" y="61"/>
                      <a:pt x="0" y="48"/>
                    </a:cubicBezTo>
                    <a:cubicBezTo>
                      <a:pt x="0" y="22"/>
                      <a:pt x="22" y="0"/>
                      <a:pt x="48" y="0"/>
                    </a:cubicBezTo>
                    <a:cubicBezTo>
                      <a:pt x="74" y="0"/>
                      <a:pt x="96" y="22"/>
                      <a:pt x="96" y="48"/>
                    </a:cubicBezTo>
                    <a:cubicBezTo>
                      <a:pt x="96" y="61"/>
                      <a:pt x="91" y="73"/>
                      <a:pt x="82" y="82"/>
                    </a:cubicBezTo>
                    <a:cubicBezTo>
                      <a:pt x="81" y="82"/>
                      <a:pt x="80" y="82"/>
                      <a:pt x="80" y="82"/>
                    </a:cubicBezTo>
                    <a:cubicBezTo>
                      <a:pt x="76" y="79"/>
                      <a:pt x="69" y="77"/>
                      <a:pt x="62" y="74"/>
                    </a:cubicBezTo>
                    <a:cubicBezTo>
                      <a:pt x="60" y="73"/>
                      <a:pt x="57" y="73"/>
                      <a:pt x="55" y="72"/>
                    </a:cubicBezTo>
                    <a:cubicBezTo>
                      <a:pt x="55" y="72"/>
                      <a:pt x="54" y="71"/>
                      <a:pt x="54" y="70"/>
                    </a:cubicBezTo>
                    <a:cubicBezTo>
                      <a:pt x="54" y="60"/>
                      <a:pt x="54" y="60"/>
                      <a:pt x="54" y="60"/>
                    </a:cubicBezTo>
                    <a:cubicBezTo>
                      <a:pt x="54" y="59"/>
                      <a:pt x="55" y="58"/>
                      <a:pt x="55" y="58"/>
                    </a:cubicBezTo>
                    <a:cubicBezTo>
                      <a:pt x="56" y="58"/>
                      <a:pt x="60" y="56"/>
                      <a:pt x="60" y="48"/>
                    </a:cubicBezTo>
                    <a:cubicBezTo>
                      <a:pt x="60" y="47"/>
                      <a:pt x="61" y="46"/>
                      <a:pt x="62" y="46"/>
                    </a:cubicBezTo>
                    <a:cubicBezTo>
                      <a:pt x="62" y="46"/>
                      <a:pt x="62" y="45"/>
                      <a:pt x="62" y="44"/>
                    </a:cubicBezTo>
                    <a:cubicBezTo>
                      <a:pt x="62" y="43"/>
                      <a:pt x="62" y="42"/>
                      <a:pt x="62" y="42"/>
                    </a:cubicBezTo>
                    <a:cubicBezTo>
                      <a:pt x="61" y="42"/>
                      <a:pt x="60" y="41"/>
                      <a:pt x="60" y="40"/>
                    </a:cubicBezTo>
                    <a:cubicBezTo>
                      <a:pt x="60" y="39"/>
                      <a:pt x="60" y="39"/>
                      <a:pt x="61" y="38"/>
                    </a:cubicBezTo>
                    <a:cubicBezTo>
                      <a:pt x="61" y="35"/>
                      <a:pt x="63" y="30"/>
                      <a:pt x="62" y="26"/>
                    </a:cubicBezTo>
                    <a:cubicBezTo>
                      <a:pt x="61" y="24"/>
                      <a:pt x="57" y="22"/>
                      <a:pt x="51" y="22"/>
                    </a:cubicBezTo>
                    <a:cubicBezTo>
                      <a:pt x="45" y="22"/>
                      <a:pt x="41" y="24"/>
                      <a:pt x="40" y="26"/>
                    </a:cubicBezTo>
                    <a:cubicBezTo>
                      <a:pt x="40" y="28"/>
                      <a:pt x="39" y="28"/>
                      <a:pt x="38" y="28"/>
                    </a:cubicBezTo>
                    <a:cubicBezTo>
                      <a:pt x="37" y="28"/>
                      <a:pt x="35" y="28"/>
                      <a:pt x="35" y="28"/>
                    </a:cubicBezTo>
                    <a:cubicBezTo>
                      <a:pt x="33" y="30"/>
                      <a:pt x="35" y="36"/>
                      <a:pt x="36" y="38"/>
                    </a:cubicBezTo>
                    <a:cubicBezTo>
                      <a:pt x="36" y="39"/>
                      <a:pt x="36" y="40"/>
                      <a:pt x="36" y="40"/>
                    </a:cubicBezTo>
                    <a:cubicBezTo>
                      <a:pt x="36" y="41"/>
                      <a:pt x="35" y="42"/>
                      <a:pt x="34" y="42"/>
                    </a:cubicBezTo>
                    <a:cubicBezTo>
                      <a:pt x="34" y="42"/>
                      <a:pt x="34" y="43"/>
                      <a:pt x="34" y="44"/>
                    </a:cubicBezTo>
                    <a:cubicBezTo>
                      <a:pt x="34" y="45"/>
                      <a:pt x="34" y="46"/>
                      <a:pt x="34" y="46"/>
                    </a:cubicBezTo>
                    <a:cubicBezTo>
                      <a:pt x="35" y="46"/>
                      <a:pt x="36" y="47"/>
                      <a:pt x="36" y="48"/>
                    </a:cubicBezTo>
                    <a:cubicBezTo>
                      <a:pt x="36" y="56"/>
                      <a:pt x="40" y="58"/>
                      <a:pt x="41" y="58"/>
                    </a:cubicBezTo>
                    <a:cubicBezTo>
                      <a:pt x="41" y="58"/>
                      <a:pt x="42" y="59"/>
                      <a:pt x="42" y="60"/>
                    </a:cubicBezTo>
                    <a:cubicBezTo>
                      <a:pt x="42" y="70"/>
                      <a:pt x="42" y="70"/>
                      <a:pt x="42" y="70"/>
                    </a:cubicBezTo>
                    <a:cubicBezTo>
                      <a:pt x="42" y="71"/>
                      <a:pt x="41" y="72"/>
                      <a:pt x="41" y="72"/>
                    </a:cubicBezTo>
                    <a:cubicBezTo>
                      <a:pt x="39" y="73"/>
                      <a:pt x="37" y="73"/>
                      <a:pt x="35" y="74"/>
                    </a:cubicBezTo>
                    <a:cubicBezTo>
                      <a:pt x="28" y="77"/>
                      <a:pt x="20" y="79"/>
                      <a:pt x="16" y="82"/>
                    </a:cubicBezTo>
                    <a:cubicBezTo>
                      <a:pt x="16" y="82"/>
                      <a:pt x="16" y="82"/>
                      <a:pt x="15" y="82"/>
                    </a:cubicBezTo>
                    <a:close/>
                    <a:moveTo>
                      <a:pt x="48" y="4"/>
                    </a:moveTo>
                    <a:cubicBezTo>
                      <a:pt x="24" y="4"/>
                      <a:pt x="4" y="24"/>
                      <a:pt x="4" y="48"/>
                    </a:cubicBezTo>
                    <a:cubicBezTo>
                      <a:pt x="4" y="59"/>
                      <a:pt x="8" y="70"/>
                      <a:pt x="16" y="78"/>
                    </a:cubicBezTo>
                    <a:cubicBezTo>
                      <a:pt x="20" y="75"/>
                      <a:pt x="27" y="73"/>
                      <a:pt x="33" y="70"/>
                    </a:cubicBezTo>
                    <a:cubicBezTo>
                      <a:pt x="35" y="70"/>
                      <a:pt x="36" y="69"/>
                      <a:pt x="38" y="69"/>
                    </a:cubicBezTo>
                    <a:cubicBezTo>
                      <a:pt x="38" y="61"/>
                      <a:pt x="38" y="61"/>
                      <a:pt x="38" y="61"/>
                    </a:cubicBezTo>
                    <a:cubicBezTo>
                      <a:pt x="36" y="60"/>
                      <a:pt x="32" y="57"/>
                      <a:pt x="32" y="49"/>
                    </a:cubicBezTo>
                    <a:cubicBezTo>
                      <a:pt x="30" y="49"/>
                      <a:pt x="30" y="47"/>
                      <a:pt x="30" y="44"/>
                    </a:cubicBezTo>
                    <a:cubicBezTo>
                      <a:pt x="30" y="42"/>
                      <a:pt x="30" y="40"/>
                      <a:pt x="32" y="39"/>
                    </a:cubicBezTo>
                    <a:cubicBezTo>
                      <a:pt x="31" y="35"/>
                      <a:pt x="29" y="29"/>
                      <a:pt x="32" y="26"/>
                    </a:cubicBezTo>
                    <a:cubicBezTo>
                      <a:pt x="33" y="24"/>
                      <a:pt x="35" y="24"/>
                      <a:pt x="37" y="24"/>
                    </a:cubicBezTo>
                    <a:cubicBezTo>
                      <a:pt x="39" y="20"/>
                      <a:pt x="46" y="18"/>
                      <a:pt x="51" y="18"/>
                    </a:cubicBezTo>
                    <a:cubicBezTo>
                      <a:pt x="57" y="18"/>
                      <a:pt x="65" y="20"/>
                      <a:pt x="66" y="26"/>
                    </a:cubicBezTo>
                    <a:cubicBezTo>
                      <a:pt x="67" y="30"/>
                      <a:pt x="65" y="36"/>
                      <a:pt x="64" y="39"/>
                    </a:cubicBezTo>
                    <a:cubicBezTo>
                      <a:pt x="66" y="40"/>
                      <a:pt x="66" y="42"/>
                      <a:pt x="66" y="44"/>
                    </a:cubicBezTo>
                    <a:cubicBezTo>
                      <a:pt x="66" y="47"/>
                      <a:pt x="66" y="49"/>
                      <a:pt x="64" y="49"/>
                    </a:cubicBezTo>
                    <a:cubicBezTo>
                      <a:pt x="64" y="57"/>
                      <a:pt x="60" y="60"/>
                      <a:pt x="58" y="61"/>
                    </a:cubicBezTo>
                    <a:cubicBezTo>
                      <a:pt x="58" y="69"/>
                      <a:pt x="58" y="69"/>
                      <a:pt x="58" y="69"/>
                    </a:cubicBezTo>
                    <a:cubicBezTo>
                      <a:pt x="60" y="69"/>
                      <a:pt x="61" y="70"/>
                      <a:pt x="63" y="70"/>
                    </a:cubicBezTo>
                    <a:cubicBezTo>
                      <a:pt x="70" y="73"/>
                      <a:pt x="76" y="75"/>
                      <a:pt x="80" y="78"/>
                    </a:cubicBezTo>
                    <a:cubicBezTo>
                      <a:pt x="88" y="70"/>
                      <a:pt x="92" y="59"/>
                      <a:pt x="92" y="48"/>
                    </a:cubicBezTo>
                    <a:cubicBezTo>
                      <a:pt x="92" y="24"/>
                      <a:pt x="72" y="4"/>
                      <a:pt x="4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47">
                <a:extLst>
                  <a:ext uri="{FF2B5EF4-FFF2-40B4-BE49-F238E27FC236}">
                    <a16:creationId xmlns:a16="http://schemas.microsoft.com/office/drawing/2014/main" id="{C13B8C00-4EB9-4195-8D34-C2F16EC1361B}"/>
                  </a:ext>
                </a:extLst>
              </p:cNvPr>
              <p:cNvSpPr>
                <a:spLocks/>
              </p:cNvSpPr>
              <p:nvPr/>
            </p:nvSpPr>
            <p:spPr bwMode="auto">
              <a:xfrm>
                <a:off x="-469900" y="3746501"/>
                <a:ext cx="265112" cy="65088"/>
              </a:xfrm>
              <a:custGeom>
                <a:avLst/>
                <a:gdLst>
                  <a:gd name="T0" fmla="*/ 34 w 68"/>
                  <a:gd name="T1" fmla="*/ 17 h 17"/>
                  <a:gd name="T2" fmla="*/ 0 w 68"/>
                  <a:gd name="T3" fmla="*/ 3 h 17"/>
                  <a:gd name="T4" fmla="*/ 3 w 68"/>
                  <a:gd name="T5" fmla="*/ 0 h 17"/>
                  <a:gd name="T6" fmla="*/ 34 w 68"/>
                  <a:gd name="T7" fmla="*/ 13 h 17"/>
                  <a:gd name="T8" fmla="*/ 65 w 68"/>
                  <a:gd name="T9" fmla="*/ 0 h 17"/>
                  <a:gd name="T10" fmla="*/ 68 w 68"/>
                  <a:gd name="T11" fmla="*/ 3 h 17"/>
                  <a:gd name="T12" fmla="*/ 34 w 68"/>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68" h="17">
                    <a:moveTo>
                      <a:pt x="34" y="17"/>
                    </a:moveTo>
                    <a:cubicBezTo>
                      <a:pt x="21" y="17"/>
                      <a:pt x="9" y="12"/>
                      <a:pt x="0" y="3"/>
                    </a:cubicBezTo>
                    <a:cubicBezTo>
                      <a:pt x="3" y="0"/>
                      <a:pt x="3" y="0"/>
                      <a:pt x="3" y="0"/>
                    </a:cubicBezTo>
                    <a:cubicBezTo>
                      <a:pt x="11" y="8"/>
                      <a:pt x="22" y="13"/>
                      <a:pt x="34" y="13"/>
                    </a:cubicBezTo>
                    <a:cubicBezTo>
                      <a:pt x="46" y="13"/>
                      <a:pt x="57" y="8"/>
                      <a:pt x="65" y="0"/>
                    </a:cubicBezTo>
                    <a:cubicBezTo>
                      <a:pt x="68" y="3"/>
                      <a:pt x="68" y="3"/>
                      <a:pt x="68" y="3"/>
                    </a:cubicBezTo>
                    <a:cubicBezTo>
                      <a:pt x="59" y="12"/>
                      <a:pt x="47" y="17"/>
                      <a:pt x="3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5" name="Group 34">
            <a:extLst>
              <a:ext uri="{FF2B5EF4-FFF2-40B4-BE49-F238E27FC236}">
                <a16:creationId xmlns:a16="http://schemas.microsoft.com/office/drawing/2014/main" id="{FA4B84BB-2DC4-40B4-9846-0E3471A1DAF3}"/>
              </a:ext>
            </a:extLst>
          </p:cNvPr>
          <p:cNvGrpSpPr/>
          <p:nvPr/>
        </p:nvGrpSpPr>
        <p:grpSpPr>
          <a:xfrm>
            <a:off x="737463" y="3327273"/>
            <a:ext cx="2085479" cy="215444"/>
            <a:chOff x="698361" y="3034373"/>
            <a:chExt cx="2085479" cy="215444"/>
          </a:xfrm>
        </p:grpSpPr>
        <p:sp>
          <p:nvSpPr>
            <p:cNvPr id="36" name="TextBox 35">
              <a:extLst>
                <a:ext uri="{FF2B5EF4-FFF2-40B4-BE49-F238E27FC236}">
                  <a16:creationId xmlns:a16="http://schemas.microsoft.com/office/drawing/2014/main" id="{B5402409-267D-47A8-ABB0-0578BF395B5C}"/>
                </a:ext>
              </a:extLst>
            </p:cNvPr>
            <p:cNvSpPr txBox="1"/>
            <p:nvPr/>
          </p:nvSpPr>
          <p:spPr>
            <a:xfrm>
              <a:off x="1022550" y="3034373"/>
              <a:ext cx="1761290" cy="215444"/>
            </a:xfrm>
            <a:prstGeom prst="rect">
              <a:avLst/>
            </a:prstGeom>
            <a:noFill/>
            <a:ln w="6350">
              <a:noFill/>
              <a:prstDash val="dash"/>
            </a:ln>
          </p:spPr>
          <p:txBody>
            <a:bodyPr wrap="square" lIns="0" tIns="0" rIns="0" bIns="0" rtlCol="0" anchor="ctr">
              <a:spAutoFit/>
            </a:bodyPr>
            <a:lstStyle>
              <a:defPPr>
                <a:defRPr lang="en-US"/>
              </a:defPPr>
              <a:lvl1pPr>
                <a:defRPr sz="1400">
                  <a:solidFill>
                    <a:schemeClr val="bg1"/>
                  </a:solidFill>
                </a:defRPr>
              </a:lvl1pPr>
            </a:lstStyle>
            <a:p>
              <a:r>
                <a:rPr lang="en-US" dirty="0">
                  <a:solidFill>
                    <a:schemeClr val="tx1"/>
                  </a:solidFill>
                </a:rPr>
                <a:t>Library</a:t>
              </a:r>
            </a:p>
          </p:txBody>
        </p:sp>
        <p:grpSp>
          <p:nvGrpSpPr>
            <p:cNvPr id="37" name="Group 36">
              <a:extLst>
                <a:ext uri="{FF2B5EF4-FFF2-40B4-BE49-F238E27FC236}">
                  <a16:creationId xmlns:a16="http://schemas.microsoft.com/office/drawing/2014/main" id="{889F2A51-0A5B-4A0B-B315-AFA5A804E72E}"/>
                </a:ext>
              </a:extLst>
            </p:cNvPr>
            <p:cNvGrpSpPr>
              <a:grpSpLocks noChangeAspect="1"/>
            </p:cNvGrpSpPr>
            <p:nvPr/>
          </p:nvGrpSpPr>
          <p:grpSpPr>
            <a:xfrm>
              <a:off x="698361" y="3041295"/>
              <a:ext cx="152701" cy="201600"/>
              <a:chOff x="-582613" y="3649663"/>
              <a:chExt cx="282575" cy="373062"/>
            </a:xfrm>
            <a:gradFill>
              <a:gsLst>
                <a:gs pos="0">
                  <a:schemeClr val="accent2"/>
                </a:gs>
                <a:gs pos="100000">
                  <a:schemeClr val="accent1"/>
                </a:gs>
              </a:gsLst>
              <a:lin ang="2700000" scaled="0"/>
            </a:gradFill>
          </p:grpSpPr>
          <p:sp>
            <p:nvSpPr>
              <p:cNvPr id="38" name="Freeform 51">
                <a:extLst>
                  <a:ext uri="{FF2B5EF4-FFF2-40B4-BE49-F238E27FC236}">
                    <a16:creationId xmlns:a16="http://schemas.microsoft.com/office/drawing/2014/main" id="{C0149BD4-3308-4754-B737-5D2F159A9F8C}"/>
                  </a:ext>
                </a:extLst>
              </p:cNvPr>
              <p:cNvSpPr>
                <a:spLocks noEditPoints="1"/>
              </p:cNvSpPr>
              <p:nvPr/>
            </p:nvSpPr>
            <p:spPr bwMode="auto">
              <a:xfrm>
                <a:off x="-582613" y="3649663"/>
                <a:ext cx="282575" cy="373062"/>
              </a:xfrm>
              <a:custGeom>
                <a:avLst/>
                <a:gdLst>
                  <a:gd name="T0" fmla="*/ 70 w 72"/>
                  <a:gd name="T1" fmla="*/ 96 h 96"/>
                  <a:gd name="T2" fmla="*/ 2 w 72"/>
                  <a:gd name="T3" fmla="*/ 96 h 96"/>
                  <a:gd name="T4" fmla="*/ 0 w 72"/>
                  <a:gd name="T5" fmla="*/ 94 h 96"/>
                  <a:gd name="T6" fmla="*/ 0 w 72"/>
                  <a:gd name="T7" fmla="*/ 2 h 96"/>
                  <a:gd name="T8" fmla="*/ 2 w 72"/>
                  <a:gd name="T9" fmla="*/ 0 h 96"/>
                  <a:gd name="T10" fmla="*/ 70 w 72"/>
                  <a:gd name="T11" fmla="*/ 0 h 96"/>
                  <a:gd name="T12" fmla="*/ 72 w 72"/>
                  <a:gd name="T13" fmla="*/ 2 h 96"/>
                  <a:gd name="T14" fmla="*/ 72 w 72"/>
                  <a:gd name="T15" fmla="*/ 94 h 96"/>
                  <a:gd name="T16" fmla="*/ 70 w 72"/>
                  <a:gd name="T17" fmla="*/ 96 h 96"/>
                  <a:gd name="T18" fmla="*/ 4 w 72"/>
                  <a:gd name="T19" fmla="*/ 92 h 96"/>
                  <a:gd name="T20" fmla="*/ 68 w 72"/>
                  <a:gd name="T21" fmla="*/ 92 h 96"/>
                  <a:gd name="T22" fmla="*/ 68 w 72"/>
                  <a:gd name="T23" fmla="*/ 4 h 96"/>
                  <a:gd name="T24" fmla="*/ 4 w 72"/>
                  <a:gd name="T25" fmla="*/ 4 h 96"/>
                  <a:gd name="T26" fmla="*/ 4 w 72"/>
                  <a:gd name="T2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96">
                    <a:moveTo>
                      <a:pt x="70" y="96"/>
                    </a:moveTo>
                    <a:cubicBezTo>
                      <a:pt x="2" y="96"/>
                      <a:pt x="2" y="96"/>
                      <a:pt x="2" y="96"/>
                    </a:cubicBezTo>
                    <a:cubicBezTo>
                      <a:pt x="1" y="96"/>
                      <a:pt x="0" y="95"/>
                      <a:pt x="0" y="94"/>
                    </a:cubicBezTo>
                    <a:cubicBezTo>
                      <a:pt x="0" y="2"/>
                      <a:pt x="0" y="2"/>
                      <a:pt x="0" y="2"/>
                    </a:cubicBezTo>
                    <a:cubicBezTo>
                      <a:pt x="0" y="1"/>
                      <a:pt x="1" y="0"/>
                      <a:pt x="2" y="0"/>
                    </a:cubicBezTo>
                    <a:cubicBezTo>
                      <a:pt x="70" y="0"/>
                      <a:pt x="70" y="0"/>
                      <a:pt x="70" y="0"/>
                    </a:cubicBezTo>
                    <a:cubicBezTo>
                      <a:pt x="71" y="0"/>
                      <a:pt x="72" y="1"/>
                      <a:pt x="72" y="2"/>
                    </a:cubicBezTo>
                    <a:cubicBezTo>
                      <a:pt x="72" y="94"/>
                      <a:pt x="72" y="94"/>
                      <a:pt x="72" y="94"/>
                    </a:cubicBezTo>
                    <a:cubicBezTo>
                      <a:pt x="72" y="95"/>
                      <a:pt x="71" y="96"/>
                      <a:pt x="70" y="96"/>
                    </a:cubicBezTo>
                    <a:close/>
                    <a:moveTo>
                      <a:pt x="4" y="92"/>
                    </a:moveTo>
                    <a:cubicBezTo>
                      <a:pt x="68" y="92"/>
                      <a:pt x="68" y="92"/>
                      <a:pt x="68" y="92"/>
                    </a:cubicBezTo>
                    <a:cubicBezTo>
                      <a:pt x="68" y="4"/>
                      <a:pt x="68" y="4"/>
                      <a:pt x="68" y="4"/>
                    </a:cubicBezTo>
                    <a:cubicBezTo>
                      <a:pt x="4" y="4"/>
                      <a:pt x="4" y="4"/>
                      <a:pt x="4" y="4"/>
                    </a:cubicBezTo>
                    <a:lnTo>
                      <a:pt x="4"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52">
                <a:extLst>
                  <a:ext uri="{FF2B5EF4-FFF2-40B4-BE49-F238E27FC236}">
                    <a16:creationId xmlns:a16="http://schemas.microsoft.com/office/drawing/2014/main" id="{EFE77E03-2D13-410B-80EF-A534532A4121}"/>
                  </a:ext>
                </a:extLst>
              </p:cNvPr>
              <p:cNvSpPr>
                <a:spLocks noEditPoints="1"/>
              </p:cNvSpPr>
              <p:nvPr/>
            </p:nvSpPr>
            <p:spPr bwMode="auto">
              <a:xfrm>
                <a:off x="-504826" y="3681413"/>
                <a:ext cx="127000" cy="92075"/>
              </a:xfrm>
              <a:custGeom>
                <a:avLst/>
                <a:gdLst>
                  <a:gd name="T0" fmla="*/ 30 w 32"/>
                  <a:gd name="T1" fmla="*/ 24 h 24"/>
                  <a:gd name="T2" fmla="*/ 2 w 32"/>
                  <a:gd name="T3" fmla="*/ 24 h 24"/>
                  <a:gd name="T4" fmla="*/ 0 w 32"/>
                  <a:gd name="T5" fmla="*/ 22 h 24"/>
                  <a:gd name="T6" fmla="*/ 0 w 32"/>
                  <a:gd name="T7" fmla="*/ 2 h 24"/>
                  <a:gd name="T8" fmla="*/ 2 w 32"/>
                  <a:gd name="T9" fmla="*/ 0 h 24"/>
                  <a:gd name="T10" fmla="*/ 30 w 32"/>
                  <a:gd name="T11" fmla="*/ 0 h 24"/>
                  <a:gd name="T12" fmla="*/ 32 w 32"/>
                  <a:gd name="T13" fmla="*/ 2 h 24"/>
                  <a:gd name="T14" fmla="*/ 32 w 32"/>
                  <a:gd name="T15" fmla="*/ 22 h 24"/>
                  <a:gd name="T16" fmla="*/ 30 w 32"/>
                  <a:gd name="T17" fmla="*/ 24 h 24"/>
                  <a:gd name="T18" fmla="*/ 4 w 32"/>
                  <a:gd name="T19" fmla="*/ 20 h 24"/>
                  <a:gd name="T20" fmla="*/ 28 w 32"/>
                  <a:gd name="T21" fmla="*/ 20 h 24"/>
                  <a:gd name="T22" fmla="*/ 28 w 32"/>
                  <a:gd name="T23" fmla="*/ 4 h 24"/>
                  <a:gd name="T24" fmla="*/ 4 w 32"/>
                  <a:gd name="T25" fmla="*/ 4 h 24"/>
                  <a:gd name="T26" fmla="*/ 4 w 32"/>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24">
                    <a:moveTo>
                      <a:pt x="30" y="24"/>
                    </a:moveTo>
                    <a:cubicBezTo>
                      <a:pt x="2" y="24"/>
                      <a:pt x="2" y="24"/>
                      <a:pt x="2" y="24"/>
                    </a:cubicBezTo>
                    <a:cubicBezTo>
                      <a:pt x="1" y="24"/>
                      <a:pt x="0" y="23"/>
                      <a:pt x="0" y="22"/>
                    </a:cubicBezTo>
                    <a:cubicBezTo>
                      <a:pt x="0" y="2"/>
                      <a:pt x="0" y="2"/>
                      <a:pt x="0" y="2"/>
                    </a:cubicBezTo>
                    <a:cubicBezTo>
                      <a:pt x="0" y="1"/>
                      <a:pt x="1" y="0"/>
                      <a:pt x="2" y="0"/>
                    </a:cubicBezTo>
                    <a:cubicBezTo>
                      <a:pt x="30" y="0"/>
                      <a:pt x="30" y="0"/>
                      <a:pt x="30" y="0"/>
                    </a:cubicBezTo>
                    <a:cubicBezTo>
                      <a:pt x="31" y="0"/>
                      <a:pt x="32" y="1"/>
                      <a:pt x="32" y="2"/>
                    </a:cubicBezTo>
                    <a:cubicBezTo>
                      <a:pt x="32" y="22"/>
                      <a:pt x="32" y="22"/>
                      <a:pt x="32" y="22"/>
                    </a:cubicBezTo>
                    <a:cubicBezTo>
                      <a:pt x="32" y="23"/>
                      <a:pt x="31" y="24"/>
                      <a:pt x="30" y="24"/>
                    </a:cubicBezTo>
                    <a:close/>
                    <a:moveTo>
                      <a:pt x="4" y="20"/>
                    </a:moveTo>
                    <a:cubicBezTo>
                      <a:pt x="28" y="20"/>
                      <a:pt x="28" y="20"/>
                      <a:pt x="28" y="20"/>
                    </a:cubicBezTo>
                    <a:cubicBezTo>
                      <a:pt x="28" y="4"/>
                      <a:pt x="28" y="4"/>
                      <a:pt x="28" y="4"/>
                    </a:cubicBezTo>
                    <a:cubicBezTo>
                      <a:pt x="4" y="4"/>
                      <a:pt x="4" y="4"/>
                      <a:pt x="4" y="4"/>
                    </a:cubicBezTo>
                    <a:lnTo>
                      <a:pt x="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53">
                <a:extLst>
                  <a:ext uri="{FF2B5EF4-FFF2-40B4-BE49-F238E27FC236}">
                    <a16:creationId xmlns:a16="http://schemas.microsoft.com/office/drawing/2014/main" id="{FA1E9EA6-D6B2-4391-B020-E648C7796DB8}"/>
                  </a:ext>
                </a:extLst>
              </p:cNvPr>
              <p:cNvSpPr>
                <a:spLocks noEditPoints="1"/>
              </p:cNvSpPr>
              <p:nvPr/>
            </p:nvSpPr>
            <p:spPr bwMode="auto">
              <a:xfrm>
                <a:off x="-504826" y="3789363"/>
                <a:ext cx="127000" cy="93662"/>
              </a:xfrm>
              <a:custGeom>
                <a:avLst/>
                <a:gdLst>
                  <a:gd name="T0" fmla="*/ 30 w 32"/>
                  <a:gd name="T1" fmla="*/ 24 h 24"/>
                  <a:gd name="T2" fmla="*/ 2 w 32"/>
                  <a:gd name="T3" fmla="*/ 24 h 24"/>
                  <a:gd name="T4" fmla="*/ 0 w 32"/>
                  <a:gd name="T5" fmla="*/ 22 h 24"/>
                  <a:gd name="T6" fmla="*/ 0 w 32"/>
                  <a:gd name="T7" fmla="*/ 2 h 24"/>
                  <a:gd name="T8" fmla="*/ 2 w 32"/>
                  <a:gd name="T9" fmla="*/ 0 h 24"/>
                  <a:gd name="T10" fmla="*/ 30 w 32"/>
                  <a:gd name="T11" fmla="*/ 0 h 24"/>
                  <a:gd name="T12" fmla="*/ 32 w 32"/>
                  <a:gd name="T13" fmla="*/ 2 h 24"/>
                  <a:gd name="T14" fmla="*/ 32 w 32"/>
                  <a:gd name="T15" fmla="*/ 22 h 24"/>
                  <a:gd name="T16" fmla="*/ 30 w 32"/>
                  <a:gd name="T17" fmla="*/ 24 h 24"/>
                  <a:gd name="T18" fmla="*/ 4 w 32"/>
                  <a:gd name="T19" fmla="*/ 20 h 24"/>
                  <a:gd name="T20" fmla="*/ 28 w 32"/>
                  <a:gd name="T21" fmla="*/ 20 h 24"/>
                  <a:gd name="T22" fmla="*/ 28 w 32"/>
                  <a:gd name="T23" fmla="*/ 4 h 24"/>
                  <a:gd name="T24" fmla="*/ 4 w 32"/>
                  <a:gd name="T25" fmla="*/ 4 h 24"/>
                  <a:gd name="T26" fmla="*/ 4 w 32"/>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24">
                    <a:moveTo>
                      <a:pt x="30" y="24"/>
                    </a:moveTo>
                    <a:cubicBezTo>
                      <a:pt x="2" y="24"/>
                      <a:pt x="2" y="24"/>
                      <a:pt x="2" y="24"/>
                    </a:cubicBezTo>
                    <a:cubicBezTo>
                      <a:pt x="1" y="24"/>
                      <a:pt x="0" y="23"/>
                      <a:pt x="0" y="22"/>
                    </a:cubicBezTo>
                    <a:cubicBezTo>
                      <a:pt x="0" y="2"/>
                      <a:pt x="0" y="2"/>
                      <a:pt x="0" y="2"/>
                    </a:cubicBezTo>
                    <a:cubicBezTo>
                      <a:pt x="0" y="1"/>
                      <a:pt x="1" y="0"/>
                      <a:pt x="2" y="0"/>
                    </a:cubicBezTo>
                    <a:cubicBezTo>
                      <a:pt x="30" y="0"/>
                      <a:pt x="30" y="0"/>
                      <a:pt x="30" y="0"/>
                    </a:cubicBezTo>
                    <a:cubicBezTo>
                      <a:pt x="31" y="0"/>
                      <a:pt x="32" y="1"/>
                      <a:pt x="32" y="2"/>
                    </a:cubicBezTo>
                    <a:cubicBezTo>
                      <a:pt x="32" y="22"/>
                      <a:pt x="32" y="22"/>
                      <a:pt x="32" y="22"/>
                    </a:cubicBezTo>
                    <a:cubicBezTo>
                      <a:pt x="32" y="23"/>
                      <a:pt x="31" y="24"/>
                      <a:pt x="30" y="24"/>
                    </a:cubicBezTo>
                    <a:close/>
                    <a:moveTo>
                      <a:pt x="4" y="20"/>
                    </a:moveTo>
                    <a:cubicBezTo>
                      <a:pt x="28" y="20"/>
                      <a:pt x="28" y="20"/>
                      <a:pt x="28" y="20"/>
                    </a:cubicBezTo>
                    <a:cubicBezTo>
                      <a:pt x="28" y="4"/>
                      <a:pt x="28" y="4"/>
                      <a:pt x="28" y="4"/>
                    </a:cubicBezTo>
                    <a:cubicBezTo>
                      <a:pt x="4" y="4"/>
                      <a:pt x="4" y="4"/>
                      <a:pt x="4" y="4"/>
                    </a:cubicBezTo>
                    <a:lnTo>
                      <a:pt x="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54">
                <a:extLst>
                  <a:ext uri="{FF2B5EF4-FFF2-40B4-BE49-F238E27FC236}">
                    <a16:creationId xmlns:a16="http://schemas.microsoft.com/office/drawing/2014/main" id="{C5302FA5-4E3C-4C50-A727-D61D732CC798}"/>
                  </a:ext>
                </a:extLst>
              </p:cNvPr>
              <p:cNvSpPr>
                <a:spLocks noEditPoints="1"/>
              </p:cNvSpPr>
              <p:nvPr/>
            </p:nvSpPr>
            <p:spPr bwMode="auto">
              <a:xfrm>
                <a:off x="-504826" y="3898900"/>
                <a:ext cx="127000" cy="92075"/>
              </a:xfrm>
              <a:custGeom>
                <a:avLst/>
                <a:gdLst>
                  <a:gd name="T0" fmla="*/ 30 w 32"/>
                  <a:gd name="T1" fmla="*/ 24 h 24"/>
                  <a:gd name="T2" fmla="*/ 2 w 32"/>
                  <a:gd name="T3" fmla="*/ 24 h 24"/>
                  <a:gd name="T4" fmla="*/ 0 w 32"/>
                  <a:gd name="T5" fmla="*/ 22 h 24"/>
                  <a:gd name="T6" fmla="*/ 0 w 32"/>
                  <a:gd name="T7" fmla="*/ 2 h 24"/>
                  <a:gd name="T8" fmla="*/ 2 w 32"/>
                  <a:gd name="T9" fmla="*/ 0 h 24"/>
                  <a:gd name="T10" fmla="*/ 30 w 32"/>
                  <a:gd name="T11" fmla="*/ 0 h 24"/>
                  <a:gd name="T12" fmla="*/ 32 w 32"/>
                  <a:gd name="T13" fmla="*/ 2 h 24"/>
                  <a:gd name="T14" fmla="*/ 32 w 32"/>
                  <a:gd name="T15" fmla="*/ 22 h 24"/>
                  <a:gd name="T16" fmla="*/ 30 w 32"/>
                  <a:gd name="T17" fmla="*/ 24 h 24"/>
                  <a:gd name="T18" fmla="*/ 4 w 32"/>
                  <a:gd name="T19" fmla="*/ 20 h 24"/>
                  <a:gd name="T20" fmla="*/ 28 w 32"/>
                  <a:gd name="T21" fmla="*/ 20 h 24"/>
                  <a:gd name="T22" fmla="*/ 28 w 32"/>
                  <a:gd name="T23" fmla="*/ 4 h 24"/>
                  <a:gd name="T24" fmla="*/ 4 w 32"/>
                  <a:gd name="T25" fmla="*/ 4 h 24"/>
                  <a:gd name="T26" fmla="*/ 4 w 32"/>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24">
                    <a:moveTo>
                      <a:pt x="30" y="24"/>
                    </a:moveTo>
                    <a:cubicBezTo>
                      <a:pt x="2" y="24"/>
                      <a:pt x="2" y="24"/>
                      <a:pt x="2" y="24"/>
                    </a:cubicBezTo>
                    <a:cubicBezTo>
                      <a:pt x="1" y="24"/>
                      <a:pt x="0" y="23"/>
                      <a:pt x="0" y="22"/>
                    </a:cubicBezTo>
                    <a:cubicBezTo>
                      <a:pt x="0" y="2"/>
                      <a:pt x="0" y="2"/>
                      <a:pt x="0" y="2"/>
                    </a:cubicBezTo>
                    <a:cubicBezTo>
                      <a:pt x="0" y="1"/>
                      <a:pt x="1" y="0"/>
                      <a:pt x="2" y="0"/>
                    </a:cubicBezTo>
                    <a:cubicBezTo>
                      <a:pt x="30" y="0"/>
                      <a:pt x="30" y="0"/>
                      <a:pt x="30" y="0"/>
                    </a:cubicBezTo>
                    <a:cubicBezTo>
                      <a:pt x="31" y="0"/>
                      <a:pt x="32" y="1"/>
                      <a:pt x="32" y="2"/>
                    </a:cubicBezTo>
                    <a:cubicBezTo>
                      <a:pt x="32" y="22"/>
                      <a:pt x="32" y="22"/>
                      <a:pt x="32" y="22"/>
                    </a:cubicBezTo>
                    <a:cubicBezTo>
                      <a:pt x="32" y="23"/>
                      <a:pt x="31" y="24"/>
                      <a:pt x="30" y="24"/>
                    </a:cubicBezTo>
                    <a:close/>
                    <a:moveTo>
                      <a:pt x="4" y="20"/>
                    </a:moveTo>
                    <a:cubicBezTo>
                      <a:pt x="28" y="20"/>
                      <a:pt x="28" y="20"/>
                      <a:pt x="28" y="20"/>
                    </a:cubicBezTo>
                    <a:cubicBezTo>
                      <a:pt x="28" y="4"/>
                      <a:pt x="28" y="4"/>
                      <a:pt x="28" y="4"/>
                    </a:cubicBezTo>
                    <a:cubicBezTo>
                      <a:pt x="4" y="4"/>
                      <a:pt x="4" y="4"/>
                      <a:pt x="4" y="4"/>
                    </a:cubicBezTo>
                    <a:lnTo>
                      <a:pt x="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55">
                <a:extLst>
                  <a:ext uri="{FF2B5EF4-FFF2-40B4-BE49-F238E27FC236}">
                    <a16:creationId xmlns:a16="http://schemas.microsoft.com/office/drawing/2014/main" id="{B80DC3C8-9B3B-45C1-A8AB-B92F0C1080DA}"/>
                  </a:ext>
                </a:extLst>
              </p:cNvPr>
              <p:cNvSpPr>
                <a:spLocks/>
              </p:cNvSpPr>
              <p:nvPr/>
            </p:nvSpPr>
            <p:spPr bwMode="auto">
              <a:xfrm>
                <a:off x="-550863" y="3681413"/>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56">
                <a:extLst>
                  <a:ext uri="{FF2B5EF4-FFF2-40B4-BE49-F238E27FC236}">
                    <a16:creationId xmlns:a16="http://schemas.microsoft.com/office/drawing/2014/main" id="{A357FE1F-1CC4-42DA-B47C-155FF4ED11EA}"/>
                  </a:ext>
                </a:extLst>
              </p:cNvPr>
              <p:cNvSpPr>
                <a:spLocks/>
              </p:cNvSpPr>
              <p:nvPr/>
            </p:nvSpPr>
            <p:spPr bwMode="auto">
              <a:xfrm>
                <a:off x="-550863" y="3743325"/>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57">
                <a:extLst>
                  <a:ext uri="{FF2B5EF4-FFF2-40B4-BE49-F238E27FC236}">
                    <a16:creationId xmlns:a16="http://schemas.microsoft.com/office/drawing/2014/main" id="{04357EA2-7289-479E-BC70-CB366491BC37}"/>
                  </a:ext>
                </a:extLst>
              </p:cNvPr>
              <p:cNvSpPr>
                <a:spLocks/>
              </p:cNvSpPr>
              <p:nvPr/>
            </p:nvSpPr>
            <p:spPr bwMode="auto">
              <a:xfrm>
                <a:off x="-550863" y="3789363"/>
                <a:ext cx="31750" cy="31750"/>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58">
                <a:extLst>
                  <a:ext uri="{FF2B5EF4-FFF2-40B4-BE49-F238E27FC236}">
                    <a16:creationId xmlns:a16="http://schemas.microsoft.com/office/drawing/2014/main" id="{7746E082-7847-4D28-A651-A668D8A59FAB}"/>
                  </a:ext>
                </a:extLst>
              </p:cNvPr>
              <p:cNvSpPr>
                <a:spLocks/>
              </p:cNvSpPr>
              <p:nvPr/>
            </p:nvSpPr>
            <p:spPr bwMode="auto">
              <a:xfrm>
                <a:off x="-550863" y="3851275"/>
                <a:ext cx="31750" cy="31750"/>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9">
                <a:extLst>
                  <a:ext uri="{FF2B5EF4-FFF2-40B4-BE49-F238E27FC236}">
                    <a16:creationId xmlns:a16="http://schemas.microsoft.com/office/drawing/2014/main" id="{53BF18D9-C8CE-4E59-94BC-C81294F0C4BC}"/>
                  </a:ext>
                </a:extLst>
              </p:cNvPr>
              <p:cNvSpPr>
                <a:spLocks/>
              </p:cNvSpPr>
              <p:nvPr/>
            </p:nvSpPr>
            <p:spPr bwMode="auto">
              <a:xfrm>
                <a:off x="-550863" y="3898900"/>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60">
                <a:extLst>
                  <a:ext uri="{FF2B5EF4-FFF2-40B4-BE49-F238E27FC236}">
                    <a16:creationId xmlns:a16="http://schemas.microsoft.com/office/drawing/2014/main" id="{1835979C-F40F-4D12-82A5-591697938D01}"/>
                  </a:ext>
                </a:extLst>
              </p:cNvPr>
              <p:cNvSpPr>
                <a:spLocks/>
              </p:cNvSpPr>
              <p:nvPr/>
            </p:nvSpPr>
            <p:spPr bwMode="auto">
              <a:xfrm>
                <a:off x="-550863" y="3960813"/>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61">
                <a:extLst>
                  <a:ext uri="{FF2B5EF4-FFF2-40B4-BE49-F238E27FC236}">
                    <a16:creationId xmlns:a16="http://schemas.microsoft.com/office/drawing/2014/main" id="{854D2DDF-F240-4728-B4C7-5CC91841D333}"/>
                  </a:ext>
                </a:extLst>
              </p:cNvPr>
              <p:cNvSpPr>
                <a:spLocks/>
              </p:cNvSpPr>
              <p:nvPr/>
            </p:nvSpPr>
            <p:spPr bwMode="auto">
              <a:xfrm>
                <a:off x="-363538" y="3681413"/>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62">
                <a:extLst>
                  <a:ext uri="{FF2B5EF4-FFF2-40B4-BE49-F238E27FC236}">
                    <a16:creationId xmlns:a16="http://schemas.microsoft.com/office/drawing/2014/main" id="{5AFB3A83-1838-474A-BBB3-535090C6F0CA}"/>
                  </a:ext>
                </a:extLst>
              </p:cNvPr>
              <p:cNvSpPr>
                <a:spLocks/>
              </p:cNvSpPr>
              <p:nvPr/>
            </p:nvSpPr>
            <p:spPr bwMode="auto">
              <a:xfrm>
                <a:off x="-363538" y="3743325"/>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63">
                <a:extLst>
                  <a:ext uri="{FF2B5EF4-FFF2-40B4-BE49-F238E27FC236}">
                    <a16:creationId xmlns:a16="http://schemas.microsoft.com/office/drawing/2014/main" id="{FD4BA62D-64BB-4294-8863-DE309C9DE829}"/>
                  </a:ext>
                </a:extLst>
              </p:cNvPr>
              <p:cNvSpPr>
                <a:spLocks/>
              </p:cNvSpPr>
              <p:nvPr/>
            </p:nvSpPr>
            <p:spPr bwMode="auto">
              <a:xfrm>
                <a:off x="-363538" y="3789363"/>
                <a:ext cx="31750" cy="31750"/>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64">
                <a:extLst>
                  <a:ext uri="{FF2B5EF4-FFF2-40B4-BE49-F238E27FC236}">
                    <a16:creationId xmlns:a16="http://schemas.microsoft.com/office/drawing/2014/main" id="{D1070DAD-D179-4F17-8CE1-62878EA9807A}"/>
                  </a:ext>
                </a:extLst>
              </p:cNvPr>
              <p:cNvSpPr>
                <a:spLocks/>
              </p:cNvSpPr>
              <p:nvPr/>
            </p:nvSpPr>
            <p:spPr bwMode="auto">
              <a:xfrm>
                <a:off x="-363538" y="3851275"/>
                <a:ext cx="31750" cy="31750"/>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65">
                <a:extLst>
                  <a:ext uri="{FF2B5EF4-FFF2-40B4-BE49-F238E27FC236}">
                    <a16:creationId xmlns:a16="http://schemas.microsoft.com/office/drawing/2014/main" id="{670F1843-F9DF-4A5C-8816-967FD28498C6}"/>
                  </a:ext>
                </a:extLst>
              </p:cNvPr>
              <p:cNvSpPr>
                <a:spLocks/>
              </p:cNvSpPr>
              <p:nvPr/>
            </p:nvSpPr>
            <p:spPr bwMode="auto">
              <a:xfrm>
                <a:off x="-363538" y="3898900"/>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66">
                <a:extLst>
                  <a:ext uri="{FF2B5EF4-FFF2-40B4-BE49-F238E27FC236}">
                    <a16:creationId xmlns:a16="http://schemas.microsoft.com/office/drawing/2014/main" id="{C6CD43ED-7C00-4198-B4B0-5CC80EC00FF1}"/>
                  </a:ext>
                </a:extLst>
              </p:cNvPr>
              <p:cNvSpPr>
                <a:spLocks/>
              </p:cNvSpPr>
              <p:nvPr/>
            </p:nvSpPr>
            <p:spPr bwMode="auto">
              <a:xfrm>
                <a:off x="-363538" y="3960813"/>
                <a:ext cx="31750" cy="30162"/>
              </a:xfrm>
              <a:custGeom>
                <a:avLst/>
                <a:gdLst>
                  <a:gd name="T0" fmla="*/ 6 w 8"/>
                  <a:gd name="T1" fmla="*/ 8 h 8"/>
                  <a:gd name="T2" fmla="*/ 2 w 8"/>
                  <a:gd name="T3" fmla="*/ 8 h 8"/>
                  <a:gd name="T4" fmla="*/ 0 w 8"/>
                  <a:gd name="T5" fmla="*/ 6 h 8"/>
                  <a:gd name="T6" fmla="*/ 0 w 8"/>
                  <a:gd name="T7" fmla="*/ 2 h 8"/>
                  <a:gd name="T8" fmla="*/ 2 w 8"/>
                  <a:gd name="T9" fmla="*/ 0 h 8"/>
                  <a:gd name="T10" fmla="*/ 6 w 8"/>
                  <a:gd name="T11" fmla="*/ 0 h 8"/>
                  <a:gd name="T12" fmla="*/ 8 w 8"/>
                  <a:gd name="T13" fmla="*/ 2 h 8"/>
                  <a:gd name="T14" fmla="*/ 8 w 8"/>
                  <a:gd name="T15" fmla="*/ 6 h 8"/>
                  <a:gd name="T16" fmla="*/ 6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8"/>
                    </a:moveTo>
                    <a:cubicBezTo>
                      <a:pt x="2" y="8"/>
                      <a:pt x="2" y="8"/>
                      <a:pt x="2" y="8"/>
                    </a:cubicBezTo>
                    <a:cubicBezTo>
                      <a:pt x="1" y="8"/>
                      <a:pt x="0" y="7"/>
                      <a:pt x="0" y="6"/>
                    </a:cubicBezTo>
                    <a:cubicBezTo>
                      <a:pt x="0" y="2"/>
                      <a:pt x="0" y="2"/>
                      <a:pt x="0" y="2"/>
                    </a:cubicBezTo>
                    <a:cubicBezTo>
                      <a:pt x="0" y="1"/>
                      <a:pt x="1" y="0"/>
                      <a:pt x="2" y="0"/>
                    </a:cubicBezTo>
                    <a:cubicBezTo>
                      <a:pt x="6" y="0"/>
                      <a:pt x="6" y="0"/>
                      <a:pt x="6" y="0"/>
                    </a:cubicBezTo>
                    <a:cubicBezTo>
                      <a:pt x="7" y="0"/>
                      <a:pt x="8" y="1"/>
                      <a:pt x="8" y="2"/>
                    </a:cubicBezTo>
                    <a:cubicBezTo>
                      <a:pt x="8" y="6"/>
                      <a:pt x="8" y="6"/>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4" name="Group 53">
            <a:extLst>
              <a:ext uri="{FF2B5EF4-FFF2-40B4-BE49-F238E27FC236}">
                <a16:creationId xmlns:a16="http://schemas.microsoft.com/office/drawing/2014/main" id="{14C755E9-78B7-49A1-9825-0929F0555F53}"/>
              </a:ext>
            </a:extLst>
          </p:cNvPr>
          <p:cNvGrpSpPr/>
          <p:nvPr/>
        </p:nvGrpSpPr>
        <p:grpSpPr>
          <a:xfrm>
            <a:off x="707348" y="3829765"/>
            <a:ext cx="2115594" cy="215444"/>
            <a:chOff x="668246" y="3522227"/>
            <a:chExt cx="2115594" cy="215444"/>
          </a:xfrm>
        </p:grpSpPr>
        <p:sp>
          <p:nvSpPr>
            <p:cNvPr id="55" name="TextBox 54">
              <a:extLst>
                <a:ext uri="{FF2B5EF4-FFF2-40B4-BE49-F238E27FC236}">
                  <a16:creationId xmlns:a16="http://schemas.microsoft.com/office/drawing/2014/main" id="{F9BA64D7-E96A-42DC-ACB2-6E88A16655F8}"/>
                </a:ext>
              </a:extLst>
            </p:cNvPr>
            <p:cNvSpPr txBox="1"/>
            <p:nvPr/>
          </p:nvSpPr>
          <p:spPr>
            <a:xfrm>
              <a:off x="1022550" y="3522227"/>
              <a:ext cx="1761290" cy="215444"/>
            </a:xfrm>
            <a:prstGeom prst="rect">
              <a:avLst/>
            </a:prstGeom>
            <a:noFill/>
            <a:ln w="6350">
              <a:noFill/>
              <a:prstDash val="dash"/>
            </a:ln>
          </p:spPr>
          <p:txBody>
            <a:bodyPr wrap="square" lIns="0" tIns="0" rIns="0" bIns="0" rtlCol="0" anchor="ctr">
              <a:spAutoFit/>
            </a:bodyPr>
            <a:lstStyle>
              <a:defPPr>
                <a:defRPr lang="en-US"/>
              </a:defPPr>
              <a:lvl1pPr>
                <a:defRPr sz="1400">
                  <a:solidFill>
                    <a:schemeClr val="bg1"/>
                  </a:solidFill>
                </a:defRPr>
              </a:lvl1pPr>
            </a:lstStyle>
            <a:p>
              <a:r>
                <a:rPr lang="en-US" dirty="0">
                  <a:solidFill>
                    <a:schemeClr val="tx1"/>
                  </a:solidFill>
                </a:rPr>
                <a:t>Subscriptions</a:t>
              </a:r>
            </a:p>
          </p:txBody>
        </p:sp>
        <p:grpSp>
          <p:nvGrpSpPr>
            <p:cNvPr id="56" name="Group 55">
              <a:extLst>
                <a:ext uri="{FF2B5EF4-FFF2-40B4-BE49-F238E27FC236}">
                  <a16:creationId xmlns:a16="http://schemas.microsoft.com/office/drawing/2014/main" id="{65CBAE48-1890-44FF-B2E1-82BA2F7BA5A7}"/>
                </a:ext>
              </a:extLst>
            </p:cNvPr>
            <p:cNvGrpSpPr>
              <a:grpSpLocks noChangeAspect="1"/>
            </p:cNvGrpSpPr>
            <p:nvPr/>
          </p:nvGrpSpPr>
          <p:grpSpPr>
            <a:xfrm>
              <a:off x="668246" y="3523029"/>
              <a:ext cx="212930" cy="213840"/>
              <a:chOff x="-596900" y="3533775"/>
              <a:chExt cx="371475" cy="373063"/>
            </a:xfrm>
            <a:gradFill>
              <a:gsLst>
                <a:gs pos="0">
                  <a:schemeClr val="accent2"/>
                </a:gs>
                <a:gs pos="100000">
                  <a:schemeClr val="accent1"/>
                </a:gs>
              </a:gsLst>
              <a:lin ang="2700000" scaled="0"/>
            </a:gradFill>
          </p:grpSpPr>
          <p:sp>
            <p:nvSpPr>
              <p:cNvPr id="57" name="Freeform 70">
                <a:extLst>
                  <a:ext uri="{FF2B5EF4-FFF2-40B4-BE49-F238E27FC236}">
                    <a16:creationId xmlns:a16="http://schemas.microsoft.com/office/drawing/2014/main" id="{C7A6A8B4-F69F-48E2-988A-C986D04A2197}"/>
                  </a:ext>
                </a:extLst>
              </p:cNvPr>
              <p:cNvSpPr>
                <a:spLocks/>
              </p:cNvSpPr>
              <p:nvPr/>
            </p:nvSpPr>
            <p:spPr bwMode="auto">
              <a:xfrm>
                <a:off x="-476250" y="3622675"/>
                <a:ext cx="130175" cy="117475"/>
              </a:xfrm>
              <a:custGeom>
                <a:avLst/>
                <a:gdLst>
                  <a:gd name="T0" fmla="*/ 12 w 34"/>
                  <a:gd name="T1" fmla="*/ 30 h 30"/>
                  <a:gd name="T2" fmla="*/ 11 w 34"/>
                  <a:gd name="T3" fmla="*/ 29 h 30"/>
                  <a:gd name="T4" fmla="*/ 0 w 34"/>
                  <a:gd name="T5" fmla="*/ 18 h 30"/>
                  <a:gd name="T6" fmla="*/ 0 w 34"/>
                  <a:gd name="T7" fmla="*/ 16 h 30"/>
                  <a:gd name="T8" fmla="*/ 3 w 34"/>
                  <a:gd name="T9" fmla="*/ 16 h 30"/>
                  <a:gd name="T10" fmla="*/ 12 w 34"/>
                  <a:gd name="T11" fmla="*/ 25 h 30"/>
                  <a:gd name="T12" fmla="*/ 31 w 34"/>
                  <a:gd name="T13" fmla="*/ 1 h 30"/>
                  <a:gd name="T14" fmla="*/ 33 w 34"/>
                  <a:gd name="T15" fmla="*/ 1 h 30"/>
                  <a:gd name="T16" fmla="*/ 34 w 34"/>
                  <a:gd name="T17" fmla="*/ 4 h 30"/>
                  <a:gd name="T18" fmla="*/ 14 w 34"/>
                  <a:gd name="T19" fmla="*/ 29 h 30"/>
                  <a:gd name="T20" fmla="*/ 13 w 34"/>
                  <a:gd name="T21" fmla="*/ 30 h 30"/>
                  <a:gd name="T22" fmla="*/ 12 w 34"/>
                  <a:gd name="T2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0">
                    <a:moveTo>
                      <a:pt x="12" y="30"/>
                    </a:moveTo>
                    <a:cubicBezTo>
                      <a:pt x="12" y="30"/>
                      <a:pt x="11" y="29"/>
                      <a:pt x="11" y="29"/>
                    </a:cubicBezTo>
                    <a:cubicBezTo>
                      <a:pt x="0" y="18"/>
                      <a:pt x="0" y="18"/>
                      <a:pt x="0" y="18"/>
                    </a:cubicBezTo>
                    <a:cubicBezTo>
                      <a:pt x="0" y="18"/>
                      <a:pt x="0" y="16"/>
                      <a:pt x="0" y="16"/>
                    </a:cubicBezTo>
                    <a:cubicBezTo>
                      <a:pt x="1" y="15"/>
                      <a:pt x="2" y="15"/>
                      <a:pt x="3" y="16"/>
                    </a:cubicBezTo>
                    <a:cubicBezTo>
                      <a:pt x="12" y="25"/>
                      <a:pt x="12" y="25"/>
                      <a:pt x="12" y="25"/>
                    </a:cubicBezTo>
                    <a:cubicBezTo>
                      <a:pt x="31" y="1"/>
                      <a:pt x="31" y="1"/>
                      <a:pt x="31" y="1"/>
                    </a:cubicBezTo>
                    <a:cubicBezTo>
                      <a:pt x="31" y="0"/>
                      <a:pt x="33" y="0"/>
                      <a:pt x="33" y="1"/>
                    </a:cubicBezTo>
                    <a:cubicBezTo>
                      <a:pt x="34" y="2"/>
                      <a:pt x="34" y="3"/>
                      <a:pt x="34" y="4"/>
                    </a:cubicBezTo>
                    <a:cubicBezTo>
                      <a:pt x="14" y="29"/>
                      <a:pt x="14" y="29"/>
                      <a:pt x="14" y="29"/>
                    </a:cubicBezTo>
                    <a:cubicBezTo>
                      <a:pt x="14" y="29"/>
                      <a:pt x="13" y="30"/>
                      <a:pt x="13" y="30"/>
                    </a:cubicBezTo>
                    <a:cubicBezTo>
                      <a:pt x="12" y="30"/>
                      <a:pt x="12" y="30"/>
                      <a:pt x="1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71">
                <a:extLst>
                  <a:ext uri="{FF2B5EF4-FFF2-40B4-BE49-F238E27FC236}">
                    <a16:creationId xmlns:a16="http://schemas.microsoft.com/office/drawing/2014/main" id="{6C3497A7-A909-4B97-8B5D-E63CDE95C8F8}"/>
                  </a:ext>
                </a:extLst>
              </p:cNvPr>
              <p:cNvSpPr>
                <a:spLocks/>
              </p:cNvSpPr>
              <p:nvPr/>
            </p:nvSpPr>
            <p:spPr bwMode="auto">
              <a:xfrm>
                <a:off x="-596900" y="3748088"/>
                <a:ext cx="147638" cy="158750"/>
              </a:xfrm>
              <a:custGeom>
                <a:avLst/>
                <a:gdLst>
                  <a:gd name="T0" fmla="*/ 23 w 38"/>
                  <a:gd name="T1" fmla="*/ 41 h 41"/>
                  <a:gd name="T2" fmla="*/ 23 w 38"/>
                  <a:gd name="T3" fmla="*/ 41 h 41"/>
                  <a:gd name="T4" fmla="*/ 21 w 38"/>
                  <a:gd name="T5" fmla="*/ 40 h 41"/>
                  <a:gd name="T6" fmla="*/ 16 w 38"/>
                  <a:gd name="T7" fmla="*/ 27 h 41"/>
                  <a:gd name="T8" fmla="*/ 2 w 38"/>
                  <a:gd name="T9" fmla="*/ 29 h 41"/>
                  <a:gd name="T10" fmla="*/ 0 w 38"/>
                  <a:gd name="T11" fmla="*/ 28 h 41"/>
                  <a:gd name="T12" fmla="*/ 0 w 38"/>
                  <a:gd name="T13" fmla="*/ 26 h 41"/>
                  <a:gd name="T14" fmla="*/ 15 w 38"/>
                  <a:gd name="T15" fmla="*/ 0 h 41"/>
                  <a:gd name="T16" fmla="*/ 19 w 38"/>
                  <a:gd name="T17" fmla="*/ 2 h 41"/>
                  <a:gd name="T18" fmla="*/ 6 w 38"/>
                  <a:gd name="T19" fmla="*/ 24 h 41"/>
                  <a:gd name="T20" fmla="*/ 17 w 38"/>
                  <a:gd name="T21" fmla="*/ 22 h 41"/>
                  <a:gd name="T22" fmla="*/ 19 w 38"/>
                  <a:gd name="T23" fmla="*/ 24 h 41"/>
                  <a:gd name="T24" fmla="*/ 23 w 38"/>
                  <a:gd name="T25" fmla="*/ 34 h 41"/>
                  <a:gd name="T26" fmla="*/ 34 w 38"/>
                  <a:gd name="T27" fmla="*/ 16 h 41"/>
                  <a:gd name="T28" fmla="*/ 38 w 38"/>
                  <a:gd name="T29" fmla="*/ 18 h 41"/>
                  <a:gd name="T30" fmla="*/ 24 w 38"/>
                  <a:gd name="T31" fmla="*/ 40 h 41"/>
                  <a:gd name="T32" fmla="*/ 23 w 38"/>
                  <a:gd name="T33"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1">
                    <a:moveTo>
                      <a:pt x="23" y="41"/>
                    </a:moveTo>
                    <a:cubicBezTo>
                      <a:pt x="23" y="41"/>
                      <a:pt x="23" y="41"/>
                      <a:pt x="23" y="41"/>
                    </a:cubicBezTo>
                    <a:cubicBezTo>
                      <a:pt x="22" y="41"/>
                      <a:pt x="21" y="40"/>
                      <a:pt x="21" y="40"/>
                    </a:cubicBezTo>
                    <a:cubicBezTo>
                      <a:pt x="16" y="27"/>
                      <a:pt x="16" y="27"/>
                      <a:pt x="16" y="27"/>
                    </a:cubicBezTo>
                    <a:cubicBezTo>
                      <a:pt x="2" y="29"/>
                      <a:pt x="2" y="29"/>
                      <a:pt x="2" y="29"/>
                    </a:cubicBezTo>
                    <a:cubicBezTo>
                      <a:pt x="2" y="29"/>
                      <a:pt x="1" y="29"/>
                      <a:pt x="0" y="28"/>
                    </a:cubicBezTo>
                    <a:cubicBezTo>
                      <a:pt x="0" y="27"/>
                      <a:pt x="0" y="27"/>
                      <a:pt x="0" y="26"/>
                    </a:cubicBezTo>
                    <a:cubicBezTo>
                      <a:pt x="15" y="0"/>
                      <a:pt x="15" y="0"/>
                      <a:pt x="15" y="0"/>
                    </a:cubicBezTo>
                    <a:cubicBezTo>
                      <a:pt x="19" y="2"/>
                      <a:pt x="19" y="2"/>
                      <a:pt x="19" y="2"/>
                    </a:cubicBezTo>
                    <a:cubicBezTo>
                      <a:pt x="6" y="24"/>
                      <a:pt x="6" y="24"/>
                      <a:pt x="6" y="24"/>
                    </a:cubicBezTo>
                    <a:cubicBezTo>
                      <a:pt x="17" y="22"/>
                      <a:pt x="17" y="22"/>
                      <a:pt x="17" y="22"/>
                    </a:cubicBezTo>
                    <a:cubicBezTo>
                      <a:pt x="18" y="22"/>
                      <a:pt x="19" y="23"/>
                      <a:pt x="19" y="24"/>
                    </a:cubicBezTo>
                    <a:cubicBezTo>
                      <a:pt x="23" y="34"/>
                      <a:pt x="23" y="34"/>
                      <a:pt x="23" y="34"/>
                    </a:cubicBezTo>
                    <a:cubicBezTo>
                      <a:pt x="34" y="16"/>
                      <a:pt x="34" y="16"/>
                      <a:pt x="34" y="16"/>
                    </a:cubicBezTo>
                    <a:cubicBezTo>
                      <a:pt x="38" y="18"/>
                      <a:pt x="38" y="18"/>
                      <a:pt x="38" y="18"/>
                    </a:cubicBezTo>
                    <a:cubicBezTo>
                      <a:pt x="24" y="40"/>
                      <a:pt x="24" y="40"/>
                      <a:pt x="24" y="40"/>
                    </a:cubicBezTo>
                    <a:cubicBezTo>
                      <a:pt x="24" y="41"/>
                      <a:pt x="23" y="41"/>
                      <a:pt x="2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72">
                <a:extLst>
                  <a:ext uri="{FF2B5EF4-FFF2-40B4-BE49-F238E27FC236}">
                    <a16:creationId xmlns:a16="http://schemas.microsoft.com/office/drawing/2014/main" id="{7148435C-2F84-4AF6-B352-29FBAC2BE95A}"/>
                  </a:ext>
                </a:extLst>
              </p:cNvPr>
              <p:cNvSpPr>
                <a:spLocks/>
              </p:cNvSpPr>
              <p:nvPr/>
            </p:nvSpPr>
            <p:spPr bwMode="auto">
              <a:xfrm>
                <a:off x="-373063" y="3748088"/>
                <a:ext cx="147638" cy="158750"/>
              </a:xfrm>
              <a:custGeom>
                <a:avLst/>
                <a:gdLst>
                  <a:gd name="T0" fmla="*/ 15 w 38"/>
                  <a:gd name="T1" fmla="*/ 41 h 41"/>
                  <a:gd name="T2" fmla="*/ 14 w 38"/>
                  <a:gd name="T3" fmla="*/ 40 h 41"/>
                  <a:gd name="T4" fmla="*/ 0 w 38"/>
                  <a:gd name="T5" fmla="*/ 18 h 41"/>
                  <a:gd name="T6" fmla="*/ 4 w 38"/>
                  <a:gd name="T7" fmla="*/ 16 h 41"/>
                  <a:gd name="T8" fmla="*/ 15 w 38"/>
                  <a:gd name="T9" fmla="*/ 34 h 41"/>
                  <a:gd name="T10" fmla="*/ 19 w 38"/>
                  <a:gd name="T11" fmla="*/ 24 h 41"/>
                  <a:gd name="T12" fmla="*/ 21 w 38"/>
                  <a:gd name="T13" fmla="*/ 22 h 41"/>
                  <a:gd name="T14" fmla="*/ 32 w 38"/>
                  <a:gd name="T15" fmla="*/ 24 h 41"/>
                  <a:gd name="T16" fmla="*/ 19 w 38"/>
                  <a:gd name="T17" fmla="*/ 2 h 41"/>
                  <a:gd name="T18" fmla="*/ 23 w 38"/>
                  <a:gd name="T19" fmla="*/ 0 h 41"/>
                  <a:gd name="T20" fmla="*/ 38 w 38"/>
                  <a:gd name="T21" fmla="*/ 26 h 41"/>
                  <a:gd name="T22" fmla="*/ 38 w 38"/>
                  <a:gd name="T23" fmla="*/ 28 h 41"/>
                  <a:gd name="T24" fmla="*/ 36 w 38"/>
                  <a:gd name="T25" fmla="*/ 29 h 41"/>
                  <a:gd name="T26" fmla="*/ 22 w 38"/>
                  <a:gd name="T27" fmla="*/ 27 h 41"/>
                  <a:gd name="T28" fmla="*/ 17 w 38"/>
                  <a:gd name="T29" fmla="*/ 40 h 41"/>
                  <a:gd name="T30" fmla="*/ 15 w 38"/>
                  <a:gd name="T31" fmla="*/ 41 h 41"/>
                  <a:gd name="T32" fmla="*/ 15 w 38"/>
                  <a:gd name="T33"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1">
                    <a:moveTo>
                      <a:pt x="15" y="41"/>
                    </a:moveTo>
                    <a:cubicBezTo>
                      <a:pt x="15" y="41"/>
                      <a:pt x="14" y="41"/>
                      <a:pt x="14" y="40"/>
                    </a:cubicBezTo>
                    <a:cubicBezTo>
                      <a:pt x="0" y="18"/>
                      <a:pt x="0" y="18"/>
                      <a:pt x="0" y="18"/>
                    </a:cubicBezTo>
                    <a:cubicBezTo>
                      <a:pt x="4" y="16"/>
                      <a:pt x="4" y="16"/>
                      <a:pt x="4" y="16"/>
                    </a:cubicBezTo>
                    <a:cubicBezTo>
                      <a:pt x="15" y="34"/>
                      <a:pt x="15" y="34"/>
                      <a:pt x="15" y="34"/>
                    </a:cubicBezTo>
                    <a:cubicBezTo>
                      <a:pt x="19" y="24"/>
                      <a:pt x="19" y="24"/>
                      <a:pt x="19" y="24"/>
                    </a:cubicBezTo>
                    <a:cubicBezTo>
                      <a:pt x="19" y="23"/>
                      <a:pt x="20" y="22"/>
                      <a:pt x="21" y="22"/>
                    </a:cubicBezTo>
                    <a:cubicBezTo>
                      <a:pt x="32" y="24"/>
                      <a:pt x="32" y="24"/>
                      <a:pt x="32" y="24"/>
                    </a:cubicBezTo>
                    <a:cubicBezTo>
                      <a:pt x="19" y="2"/>
                      <a:pt x="19" y="2"/>
                      <a:pt x="19" y="2"/>
                    </a:cubicBezTo>
                    <a:cubicBezTo>
                      <a:pt x="23" y="0"/>
                      <a:pt x="23" y="0"/>
                      <a:pt x="23" y="0"/>
                    </a:cubicBezTo>
                    <a:cubicBezTo>
                      <a:pt x="38" y="26"/>
                      <a:pt x="38" y="26"/>
                      <a:pt x="38" y="26"/>
                    </a:cubicBezTo>
                    <a:cubicBezTo>
                      <a:pt x="38" y="27"/>
                      <a:pt x="38" y="27"/>
                      <a:pt x="38" y="28"/>
                    </a:cubicBezTo>
                    <a:cubicBezTo>
                      <a:pt x="37" y="29"/>
                      <a:pt x="36" y="29"/>
                      <a:pt x="36" y="29"/>
                    </a:cubicBezTo>
                    <a:cubicBezTo>
                      <a:pt x="22" y="27"/>
                      <a:pt x="22" y="27"/>
                      <a:pt x="22" y="27"/>
                    </a:cubicBezTo>
                    <a:cubicBezTo>
                      <a:pt x="17" y="40"/>
                      <a:pt x="17" y="40"/>
                      <a:pt x="17" y="40"/>
                    </a:cubicBezTo>
                    <a:cubicBezTo>
                      <a:pt x="17" y="40"/>
                      <a:pt x="16" y="41"/>
                      <a:pt x="15" y="41"/>
                    </a:cubicBezTo>
                    <a:cubicBezTo>
                      <a:pt x="15" y="41"/>
                      <a:pt x="15" y="41"/>
                      <a:pt x="1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73">
                <a:extLst>
                  <a:ext uri="{FF2B5EF4-FFF2-40B4-BE49-F238E27FC236}">
                    <a16:creationId xmlns:a16="http://schemas.microsoft.com/office/drawing/2014/main" id="{B1B4BC7D-719E-49EF-BE36-EEB6F73EBA8D}"/>
                  </a:ext>
                </a:extLst>
              </p:cNvPr>
              <p:cNvSpPr>
                <a:spLocks noEditPoints="1"/>
              </p:cNvSpPr>
              <p:nvPr/>
            </p:nvSpPr>
            <p:spPr bwMode="auto">
              <a:xfrm>
                <a:off x="-558800" y="3533775"/>
                <a:ext cx="295275" cy="295275"/>
              </a:xfrm>
              <a:custGeom>
                <a:avLst/>
                <a:gdLst>
                  <a:gd name="T0" fmla="*/ 38 w 76"/>
                  <a:gd name="T1" fmla="*/ 76 h 76"/>
                  <a:gd name="T2" fmla="*/ 0 w 76"/>
                  <a:gd name="T3" fmla="*/ 38 h 76"/>
                  <a:gd name="T4" fmla="*/ 38 w 76"/>
                  <a:gd name="T5" fmla="*/ 0 h 76"/>
                  <a:gd name="T6" fmla="*/ 76 w 76"/>
                  <a:gd name="T7" fmla="*/ 38 h 76"/>
                  <a:gd name="T8" fmla="*/ 38 w 76"/>
                  <a:gd name="T9" fmla="*/ 76 h 76"/>
                  <a:gd name="T10" fmla="*/ 38 w 76"/>
                  <a:gd name="T11" fmla="*/ 4 h 76"/>
                  <a:gd name="T12" fmla="*/ 4 w 76"/>
                  <a:gd name="T13" fmla="*/ 38 h 76"/>
                  <a:gd name="T14" fmla="*/ 38 w 76"/>
                  <a:gd name="T15" fmla="*/ 72 h 76"/>
                  <a:gd name="T16" fmla="*/ 72 w 76"/>
                  <a:gd name="T17" fmla="*/ 38 h 76"/>
                  <a:gd name="T18" fmla="*/ 38 w 76"/>
                  <a:gd name="T19"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38" y="76"/>
                    </a:moveTo>
                    <a:cubicBezTo>
                      <a:pt x="17" y="76"/>
                      <a:pt x="0" y="59"/>
                      <a:pt x="0" y="38"/>
                    </a:cubicBezTo>
                    <a:cubicBezTo>
                      <a:pt x="0" y="17"/>
                      <a:pt x="17" y="0"/>
                      <a:pt x="38" y="0"/>
                    </a:cubicBezTo>
                    <a:cubicBezTo>
                      <a:pt x="59" y="0"/>
                      <a:pt x="76" y="17"/>
                      <a:pt x="76" y="38"/>
                    </a:cubicBezTo>
                    <a:cubicBezTo>
                      <a:pt x="76" y="59"/>
                      <a:pt x="59" y="76"/>
                      <a:pt x="38" y="76"/>
                    </a:cubicBezTo>
                    <a:close/>
                    <a:moveTo>
                      <a:pt x="38" y="4"/>
                    </a:moveTo>
                    <a:cubicBezTo>
                      <a:pt x="19" y="4"/>
                      <a:pt x="4" y="19"/>
                      <a:pt x="4" y="38"/>
                    </a:cubicBezTo>
                    <a:cubicBezTo>
                      <a:pt x="4" y="57"/>
                      <a:pt x="19" y="72"/>
                      <a:pt x="38" y="72"/>
                    </a:cubicBezTo>
                    <a:cubicBezTo>
                      <a:pt x="57" y="72"/>
                      <a:pt x="72" y="57"/>
                      <a:pt x="72" y="38"/>
                    </a:cubicBezTo>
                    <a:cubicBezTo>
                      <a:pt x="72" y="19"/>
                      <a:pt x="57" y="4"/>
                      <a:pt x="3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1" name="Group 60">
            <a:extLst>
              <a:ext uri="{FF2B5EF4-FFF2-40B4-BE49-F238E27FC236}">
                <a16:creationId xmlns:a16="http://schemas.microsoft.com/office/drawing/2014/main" id="{6489CB46-392B-420C-9819-E14303EDC9EE}"/>
              </a:ext>
            </a:extLst>
          </p:cNvPr>
          <p:cNvGrpSpPr/>
          <p:nvPr/>
        </p:nvGrpSpPr>
        <p:grpSpPr>
          <a:xfrm>
            <a:off x="733158" y="4332257"/>
            <a:ext cx="2089784" cy="215444"/>
            <a:chOff x="694056" y="4001583"/>
            <a:chExt cx="2089784" cy="215444"/>
          </a:xfrm>
        </p:grpSpPr>
        <p:sp>
          <p:nvSpPr>
            <p:cNvPr id="62" name="TextBox 61">
              <a:extLst>
                <a:ext uri="{FF2B5EF4-FFF2-40B4-BE49-F238E27FC236}">
                  <a16:creationId xmlns:a16="http://schemas.microsoft.com/office/drawing/2014/main" id="{3B1B73D8-6CE3-42A3-B157-BAB6C2D96C85}"/>
                </a:ext>
              </a:extLst>
            </p:cNvPr>
            <p:cNvSpPr txBox="1"/>
            <p:nvPr/>
          </p:nvSpPr>
          <p:spPr>
            <a:xfrm>
              <a:off x="1022550" y="4001583"/>
              <a:ext cx="1761290" cy="215444"/>
            </a:xfrm>
            <a:prstGeom prst="rect">
              <a:avLst/>
            </a:prstGeom>
            <a:noFill/>
            <a:ln w="6350">
              <a:noFill/>
              <a:prstDash val="dash"/>
            </a:ln>
          </p:spPr>
          <p:txBody>
            <a:bodyPr wrap="square" lIns="0" tIns="0" rIns="0" bIns="0" rtlCol="0" anchor="ctr">
              <a:spAutoFit/>
            </a:bodyPr>
            <a:lstStyle>
              <a:defPPr>
                <a:defRPr lang="en-US"/>
              </a:defPPr>
              <a:lvl1pPr>
                <a:defRPr sz="1400">
                  <a:solidFill>
                    <a:schemeClr val="bg1"/>
                  </a:solidFill>
                </a:defRPr>
              </a:lvl1pPr>
            </a:lstStyle>
            <a:p>
              <a:r>
                <a:rPr lang="en-US" dirty="0">
                  <a:solidFill>
                    <a:schemeClr val="tx1"/>
                  </a:solidFill>
                </a:rPr>
                <a:t>Trending</a:t>
              </a:r>
            </a:p>
          </p:txBody>
        </p:sp>
        <p:grpSp>
          <p:nvGrpSpPr>
            <p:cNvPr id="63" name="Group 62">
              <a:extLst>
                <a:ext uri="{FF2B5EF4-FFF2-40B4-BE49-F238E27FC236}">
                  <a16:creationId xmlns:a16="http://schemas.microsoft.com/office/drawing/2014/main" id="{82B88CFA-2F55-446A-9915-CD24FF048FFD}"/>
                </a:ext>
              </a:extLst>
            </p:cNvPr>
            <p:cNvGrpSpPr>
              <a:grpSpLocks noChangeAspect="1"/>
            </p:cNvGrpSpPr>
            <p:nvPr/>
          </p:nvGrpSpPr>
          <p:grpSpPr>
            <a:xfrm>
              <a:off x="694056" y="4012105"/>
              <a:ext cx="161311" cy="194400"/>
              <a:chOff x="-395288" y="3805238"/>
              <a:chExt cx="309563" cy="373062"/>
            </a:xfrm>
            <a:gradFill>
              <a:gsLst>
                <a:gs pos="0">
                  <a:schemeClr val="accent2"/>
                </a:gs>
                <a:gs pos="100000">
                  <a:schemeClr val="accent1"/>
                </a:gs>
              </a:gsLst>
              <a:lin ang="2700000" scaled="0"/>
            </a:gradFill>
          </p:grpSpPr>
          <p:sp>
            <p:nvSpPr>
              <p:cNvPr id="64" name="Freeform 77">
                <a:extLst>
                  <a:ext uri="{FF2B5EF4-FFF2-40B4-BE49-F238E27FC236}">
                    <a16:creationId xmlns:a16="http://schemas.microsoft.com/office/drawing/2014/main" id="{7C97683E-6F7E-4F97-B918-16280588D692}"/>
                  </a:ext>
                </a:extLst>
              </p:cNvPr>
              <p:cNvSpPr>
                <a:spLocks noEditPoints="1"/>
              </p:cNvSpPr>
              <p:nvPr/>
            </p:nvSpPr>
            <p:spPr bwMode="auto">
              <a:xfrm>
                <a:off x="-395288" y="3805238"/>
                <a:ext cx="309563" cy="373062"/>
              </a:xfrm>
              <a:custGeom>
                <a:avLst/>
                <a:gdLst>
                  <a:gd name="T0" fmla="*/ 40 w 80"/>
                  <a:gd name="T1" fmla="*/ 96 h 96"/>
                  <a:gd name="T2" fmla="*/ 0 w 80"/>
                  <a:gd name="T3" fmla="*/ 58 h 96"/>
                  <a:gd name="T4" fmla="*/ 0 w 80"/>
                  <a:gd name="T5" fmla="*/ 56 h 96"/>
                  <a:gd name="T6" fmla="*/ 14 w 80"/>
                  <a:gd name="T7" fmla="*/ 25 h 96"/>
                  <a:gd name="T8" fmla="*/ 16 w 80"/>
                  <a:gd name="T9" fmla="*/ 25 h 96"/>
                  <a:gd name="T10" fmla="*/ 18 w 80"/>
                  <a:gd name="T11" fmla="*/ 26 h 96"/>
                  <a:gd name="T12" fmla="*/ 23 w 80"/>
                  <a:gd name="T13" fmla="*/ 37 h 96"/>
                  <a:gd name="T14" fmla="*/ 26 w 80"/>
                  <a:gd name="T15" fmla="*/ 22 h 96"/>
                  <a:gd name="T16" fmla="*/ 26 w 80"/>
                  <a:gd name="T17" fmla="*/ 20 h 96"/>
                  <a:gd name="T18" fmla="*/ 21 w 80"/>
                  <a:gd name="T19" fmla="*/ 4 h 96"/>
                  <a:gd name="T20" fmla="*/ 21 w 80"/>
                  <a:gd name="T21" fmla="*/ 1 h 96"/>
                  <a:gd name="T22" fmla="*/ 23 w 80"/>
                  <a:gd name="T23" fmla="*/ 1 h 96"/>
                  <a:gd name="T24" fmla="*/ 55 w 80"/>
                  <a:gd name="T25" fmla="*/ 19 h 96"/>
                  <a:gd name="T26" fmla="*/ 66 w 80"/>
                  <a:gd name="T27" fmla="*/ 49 h 96"/>
                  <a:gd name="T28" fmla="*/ 75 w 80"/>
                  <a:gd name="T29" fmla="*/ 44 h 96"/>
                  <a:gd name="T30" fmla="*/ 77 w 80"/>
                  <a:gd name="T31" fmla="*/ 43 h 96"/>
                  <a:gd name="T32" fmla="*/ 78 w 80"/>
                  <a:gd name="T33" fmla="*/ 45 h 96"/>
                  <a:gd name="T34" fmla="*/ 80 w 80"/>
                  <a:gd name="T35" fmla="*/ 56 h 96"/>
                  <a:gd name="T36" fmla="*/ 40 w 80"/>
                  <a:gd name="T37" fmla="*/ 96 h 96"/>
                  <a:gd name="T38" fmla="*/ 15 w 80"/>
                  <a:gd name="T39" fmla="*/ 30 h 96"/>
                  <a:gd name="T40" fmla="*/ 4 w 80"/>
                  <a:gd name="T41" fmla="*/ 56 h 96"/>
                  <a:gd name="T42" fmla="*/ 4 w 80"/>
                  <a:gd name="T43" fmla="*/ 58 h 96"/>
                  <a:gd name="T44" fmla="*/ 40 w 80"/>
                  <a:gd name="T45" fmla="*/ 92 h 96"/>
                  <a:gd name="T46" fmla="*/ 76 w 80"/>
                  <a:gd name="T47" fmla="*/ 56 h 96"/>
                  <a:gd name="T48" fmla="*/ 75 w 80"/>
                  <a:gd name="T49" fmla="*/ 49 h 96"/>
                  <a:gd name="T50" fmla="*/ 65 w 80"/>
                  <a:gd name="T51" fmla="*/ 54 h 96"/>
                  <a:gd name="T52" fmla="*/ 63 w 80"/>
                  <a:gd name="T53" fmla="*/ 54 h 96"/>
                  <a:gd name="T54" fmla="*/ 62 w 80"/>
                  <a:gd name="T55" fmla="*/ 52 h 96"/>
                  <a:gd name="T56" fmla="*/ 62 w 80"/>
                  <a:gd name="T57" fmla="*/ 51 h 96"/>
                  <a:gd name="T58" fmla="*/ 52 w 80"/>
                  <a:gd name="T59" fmla="*/ 22 h 96"/>
                  <a:gd name="T60" fmla="*/ 26 w 80"/>
                  <a:gd name="T61" fmla="*/ 5 h 96"/>
                  <a:gd name="T62" fmla="*/ 30 w 80"/>
                  <a:gd name="T63" fmla="*/ 20 h 96"/>
                  <a:gd name="T64" fmla="*/ 30 w 80"/>
                  <a:gd name="T65" fmla="*/ 22 h 96"/>
                  <a:gd name="T66" fmla="*/ 25 w 80"/>
                  <a:gd name="T67" fmla="*/ 42 h 96"/>
                  <a:gd name="T68" fmla="*/ 23 w 80"/>
                  <a:gd name="T69" fmla="*/ 43 h 96"/>
                  <a:gd name="T70" fmla="*/ 22 w 80"/>
                  <a:gd name="T71" fmla="*/ 42 h 96"/>
                  <a:gd name="T72" fmla="*/ 15 w 80"/>
                  <a:gd name="T73" fmla="*/ 3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96">
                    <a:moveTo>
                      <a:pt x="40" y="96"/>
                    </a:moveTo>
                    <a:cubicBezTo>
                      <a:pt x="19" y="96"/>
                      <a:pt x="1" y="79"/>
                      <a:pt x="0" y="58"/>
                    </a:cubicBezTo>
                    <a:cubicBezTo>
                      <a:pt x="0" y="57"/>
                      <a:pt x="0" y="57"/>
                      <a:pt x="0" y="56"/>
                    </a:cubicBezTo>
                    <a:cubicBezTo>
                      <a:pt x="0" y="44"/>
                      <a:pt x="5" y="33"/>
                      <a:pt x="14" y="25"/>
                    </a:cubicBezTo>
                    <a:cubicBezTo>
                      <a:pt x="15" y="25"/>
                      <a:pt x="16" y="25"/>
                      <a:pt x="16" y="25"/>
                    </a:cubicBezTo>
                    <a:cubicBezTo>
                      <a:pt x="17" y="25"/>
                      <a:pt x="17" y="26"/>
                      <a:pt x="18" y="26"/>
                    </a:cubicBezTo>
                    <a:cubicBezTo>
                      <a:pt x="19" y="30"/>
                      <a:pt x="20" y="34"/>
                      <a:pt x="23" y="37"/>
                    </a:cubicBezTo>
                    <a:cubicBezTo>
                      <a:pt x="25" y="32"/>
                      <a:pt x="26" y="27"/>
                      <a:pt x="26" y="22"/>
                    </a:cubicBezTo>
                    <a:cubicBezTo>
                      <a:pt x="26" y="21"/>
                      <a:pt x="26" y="21"/>
                      <a:pt x="26" y="20"/>
                    </a:cubicBezTo>
                    <a:cubicBezTo>
                      <a:pt x="26" y="14"/>
                      <a:pt x="24" y="9"/>
                      <a:pt x="21" y="4"/>
                    </a:cubicBezTo>
                    <a:cubicBezTo>
                      <a:pt x="21" y="3"/>
                      <a:pt x="21" y="2"/>
                      <a:pt x="21" y="1"/>
                    </a:cubicBezTo>
                    <a:cubicBezTo>
                      <a:pt x="22" y="1"/>
                      <a:pt x="22" y="0"/>
                      <a:pt x="23" y="1"/>
                    </a:cubicBezTo>
                    <a:cubicBezTo>
                      <a:pt x="36" y="3"/>
                      <a:pt x="47" y="9"/>
                      <a:pt x="55" y="19"/>
                    </a:cubicBezTo>
                    <a:cubicBezTo>
                      <a:pt x="62" y="28"/>
                      <a:pt x="66" y="38"/>
                      <a:pt x="66" y="49"/>
                    </a:cubicBezTo>
                    <a:cubicBezTo>
                      <a:pt x="69" y="48"/>
                      <a:pt x="72" y="46"/>
                      <a:pt x="75" y="44"/>
                    </a:cubicBezTo>
                    <a:cubicBezTo>
                      <a:pt x="76" y="43"/>
                      <a:pt x="76" y="43"/>
                      <a:pt x="77" y="43"/>
                    </a:cubicBezTo>
                    <a:cubicBezTo>
                      <a:pt x="78" y="43"/>
                      <a:pt x="78" y="44"/>
                      <a:pt x="78" y="45"/>
                    </a:cubicBezTo>
                    <a:cubicBezTo>
                      <a:pt x="79" y="48"/>
                      <a:pt x="80" y="52"/>
                      <a:pt x="80" y="56"/>
                    </a:cubicBezTo>
                    <a:cubicBezTo>
                      <a:pt x="80" y="78"/>
                      <a:pt x="62" y="96"/>
                      <a:pt x="40" y="96"/>
                    </a:cubicBezTo>
                    <a:close/>
                    <a:moveTo>
                      <a:pt x="15" y="30"/>
                    </a:moveTo>
                    <a:cubicBezTo>
                      <a:pt x="8" y="37"/>
                      <a:pt x="4" y="46"/>
                      <a:pt x="4" y="56"/>
                    </a:cubicBezTo>
                    <a:cubicBezTo>
                      <a:pt x="4" y="57"/>
                      <a:pt x="4" y="57"/>
                      <a:pt x="4" y="58"/>
                    </a:cubicBezTo>
                    <a:cubicBezTo>
                      <a:pt x="5" y="77"/>
                      <a:pt x="21" y="92"/>
                      <a:pt x="40" y="92"/>
                    </a:cubicBezTo>
                    <a:cubicBezTo>
                      <a:pt x="60" y="92"/>
                      <a:pt x="76" y="76"/>
                      <a:pt x="76" y="56"/>
                    </a:cubicBezTo>
                    <a:cubicBezTo>
                      <a:pt x="76" y="53"/>
                      <a:pt x="76" y="51"/>
                      <a:pt x="75" y="49"/>
                    </a:cubicBezTo>
                    <a:cubicBezTo>
                      <a:pt x="72" y="51"/>
                      <a:pt x="68" y="53"/>
                      <a:pt x="65" y="54"/>
                    </a:cubicBezTo>
                    <a:cubicBezTo>
                      <a:pt x="64" y="54"/>
                      <a:pt x="63" y="54"/>
                      <a:pt x="63" y="54"/>
                    </a:cubicBezTo>
                    <a:cubicBezTo>
                      <a:pt x="62" y="53"/>
                      <a:pt x="62" y="53"/>
                      <a:pt x="62" y="52"/>
                    </a:cubicBezTo>
                    <a:cubicBezTo>
                      <a:pt x="62" y="52"/>
                      <a:pt x="62" y="51"/>
                      <a:pt x="62" y="51"/>
                    </a:cubicBezTo>
                    <a:cubicBezTo>
                      <a:pt x="62" y="40"/>
                      <a:pt x="58" y="30"/>
                      <a:pt x="52" y="22"/>
                    </a:cubicBezTo>
                    <a:cubicBezTo>
                      <a:pt x="45" y="14"/>
                      <a:pt x="36" y="8"/>
                      <a:pt x="26" y="5"/>
                    </a:cubicBezTo>
                    <a:cubicBezTo>
                      <a:pt x="28" y="10"/>
                      <a:pt x="30" y="15"/>
                      <a:pt x="30" y="20"/>
                    </a:cubicBezTo>
                    <a:cubicBezTo>
                      <a:pt x="30" y="21"/>
                      <a:pt x="30" y="21"/>
                      <a:pt x="30" y="22"/>
                    </a:cubicBezTo>
                    <a:cubicBezTo>
                      <a:pt x="30" y="29"/>
                      <a:pt x="28" y="36"/>
                      <a:pt x="25" y="42"/>
                    </a:cubicBezTo>
                    <a:cubicBezTo>
                      <a:pt x="25" y="42"/>
                      <a:pt x="24" y="43"/>
                      <a:pt x="23" y="43"/>
                    </a:cubicBezTo>
                    <a:cubicBezTo>
                      <a:pt x="23" y="43"/>
                      <a:pt x="22" y="42"/>
                      <a:pt x="22" y="42"/>
                    </a:cubicBezTo>
                    <a:cubicBezTo>
                      <a:pt x="19" y="39"/>
                      <a:pt x="16" y="35"/>
                      <a:pt x="1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8">
                <a:extLst>
                  <a:ext uri="{FF2B5EF4-FFF2-40B4-BE49-F238E27FC236}">
                    <a16:creationId xmlns:a16="http://schemas.microsoft.com/office/drawing/2014/main" id="{BDC8F1D3-B220-4ED1-9A13-3376A5ABDA97}"/>
                  </a:ext>
                </a:extLst>
              </p:cNvPr>
              <p:cNvSpPr>
                <a:spLocks noEditPoints="1"/>
              </p:cNvSpPr>
              <p:nvPr/>
            </p:nvSpPr>
            <p:spPr bwMode="auto">
              <a:xfrm>
                <a:off x="-311150" y="3987800"/>
                <a:ext cx="141288" cy="190500"/>
              </a:xfrm>
              <a:custGeom>
                <a:avLst/>
                <a:gdLst>
                  <a:gd name="T0" fmla="*/ 18 w 36"/>
                  <a:gd name="T1" fmla="*/ 49 h 49"/>
                  <a:gd name="T2" fmla="*/ 0 w 36"/>
                  <a:gd name="T3" fmla="*/ 31 h 49"/>
                  <a:gd name="T4" fmla="*/ 24 w 36"/>
                  <a:gd name="T5" fmla="*/ 0 h 49"/>
                  <a:gd name="T6" fmla="*/ 26 w 36"/>
                  <a:gd name="T7" fmla="*/ 1 h 49"/>
                  <a:gd name="T8" fmla="*/ 26 w 36"/>
                  <a:gd name="T9" fmla="*/ 3 h 49"/>
                  <a:gd name="T10" fmla="*/ 21 w 36"/>
                  <a:gd name="T11" fmla="*/ 19 h 49"/>
                  <a:gd name="T12" fmla="*/ 23 w 36"/>
                  <a:gd name="T13" fmla="*/ 16 h 49"/>
                  <a:gd name="T14" fmla="*/ 24 w 36"/>
                  <a:gd name="T15" fmla="*/ 14 h 49"/>
                  <a:gd name="T16" fmla="*/ 25 w 36"/>
                  <a:gd name="T17" fmla="*/ 14 h 49"/>
                  <a:gd name="T18" fmla="*/ 36 w 36"/>
                  <a:gd name="T19" fmla="*/ 31 h 49"/>
                  <a:gd name="T20" fmla="*/ 18 w 36"/>
                  <a:gd name="T21" fmla="*/ 49 h 49"/>
                  <a:gd name="T22" fmla="*/ 18 w 36"/>
                  <a:gd name="T23" fmla="*/ 6 h 49"/>
                  <a:gd name="T24" fmla="*/ 4 w 36"/>
                  <a:gd name="T25" fmla="*/ 31 h 49"/>
                  <a:gd name="T26" fmla="*/ 18 w 36"/>
                  <a:gd name="T27" fmla="*/ 45 h 49"/>
                  <a:gd name="T28" fmla="*/ 32 w 36"/>
                  <a:gd name="T29" fmla="*/ 31 h 49"/>
                  <a:gd name="T30" fmla="*/ 26 w 36"/>
                  <a:gd name="T31" fmla="*/ 19 h 49"/>
                  <a:gd name="T32" fmla="*/ 22 w 36"/>
                  <a:gd name="T33" fmla="*/ 24 h 49"/>
                  <a:gd name="T34" fmla="*/ 20 w 36"/>
                  <a:gd name="T35" fmla="*/ 24 h 49"/>
                  <a:gd name="T36" fmla="*/ 19 w 36"/>
                  <a:gd name="T37" fmla="*/ 23 h 49"/>
                  <a:gd name="T38" fmla="*/ 18 w 36"/>
                  <a:gd name="T39" fmla="*/ 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49">
                    <a:moveTo>
                      <a:pt x="18" y="49"/>
                    </a:moveTo>
                    <a:cubicBezTo>
                      <a:pt x="8" y="49"/>
                      <a:pt x="0" y="41"/>
                      <a:pt x="0" y="31"/>
                    </a:cubicBezTo>
                    <a:cubicBezTo>
                      <a:pt x="0" y="16"/>
                      <a:pt x="10" y="3"/>
                      <a:pt x="24" y="0"/>
                    </a:cubicBezTo>
                    <a:cubicBezTo>
                      <a:pt x="25" y="0"/>
                      <a:pt x="26" y="0"/>
                      <a:pt x="26" y="1"/>
                    </a:cubicBezTo>
                    <a:cubicBezTo>
                      <a:pt x="27" y="2"/>
                      <a:pt x="27" y="3"/>
                      <a:pt x="26" y="3"/>
                    </a:cubicBezTo>
                    <a:cubicBezTo>
                      <a:pt x="20" y="7"/>
                      <a:pt x="20" y="15"/>
                      <a:pt x="21" y="19"/>
                    </a:cubicBezTo>
                    <a:cubicBezTo>
                      <a:pt x="22" y="18"/>
                      <a:pt x="23" y="17"/>
                      <a:pt x="23" y="16"/>
                    </a:cubicBezTo>
                    <a:cubicBezTo>
                      <a:pt x="23" y="15"/>
                      <a:pt x="23" y="15"/>
                      <a:pt x="24" y="14"/>
                    </a:cubicBezTo>
                    <a:cubicBezTo>
                      <a:pt x="24" y="14"/>
                      <a:pt x="25" y="14"/>
                      <a:pt x="25" y="14"/>
                    </a:cubicBezTo>
                    <a:cubicBezTo>
                      <a:pt x="32" y="17"/>
                      <a:pt x="36" y="23"/>
                      <a:pt x="36" y="31"/>
                    </a:cubicBezTo>
                    <a:cubicBezTo>
                      <a:pt x="36" y="41"/>
                      <a:pt x="28" y="49"/>
                      <a:pt x="18" y="49"/>
                    </a:cubicBezTo>
                    <a:close/>
                    <a:moveTo>
                      <a:pt x="18" y="6"/>
                    </a:moveTo>
                    <a:cubicBezTo>
                      <a:pt x="10" y="11"/>
                      <a:pt x="4" y="20"/>
                      <a:pt x="4" y="31"/>
                    </a:cubicBezTo>
                    <a:cubicBezTo>
                      <a:pt x="4" y="39"/>
                      <a:pt x="10" y="45"/>
                      <a:pt x="18" y="45"/>
                    </a:cubicBezTo>
                    <a:cubicBezTo>
                      <a:pt x="26" y="45"/>
                      <a:pt x="32" y="39"/>
                      <a:pt x="32" y="31"/>
                    </a:cubicBezTo>
                    <a:cubicBezTo>
                      <a:pt x="32" y="27"/>
                      <a:pt x="31" y="22"/>
                      <a:pt x="26" y="19"/>
                    </a:cubicBezTo>
                    <a:cubicBezTo>
                      <a:pt x="25" y="21"/>
                      <a:pt x="23" y="23"/>
                      <a:pt x="22" y="24"/>
                    </a:cubicBezTo>
                    <a:cubicBezTo>
                      <a:pt x="21" y="24"/>
                      <a:pt x="21" y="24"/>
                      <a:pt x="20" y="24"/>
                    </a:cubicBezTo>
                    <a:cubicBezTo>
                      <a:pt x="20" y="24"/>
                      <a:pt x="19" y="24"/>
                      <a:pt x="19" y="23"/>
                    </a:cubicBezTo>
                    <a:cubicBezTo>
                      <a:pt x="16" y="19"/>
                      <a:pt x="16" y="12"/>
                      <a:pt x="1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6" name="Group 65">
            <a:extLst>
              <a:ext uri="{FF2B5EF4-FFF2-40B4-BE49-F238E27FC236}">
                <a16:creationId xmlns:a16="http://schemas.microsoft.com/office/drawing/2014/main" id="{4483931B-B84F-4EC1-B7A5-08452BE77964}"/>
              </a:ext>
            </a:extLst>
          </p:cNvPr>
          <p:cNvGrpSpPr/>
          <p:nvPr/>
        </p:nvGrpSpPr>
        <p:grpSpPr>
          <a:xfrm>
            <a:off x="716613" y="4834749"/>
            <a:ext cx="2106329" cy="215444"/>
            <a:chOff x="677511" y="4485188"/>
            <a:chExt cx="2106329" cy="215444"/>
          </a:xfrm>
        </p:grpSpPr>
        <p:sp>
          <p:nvSpPr>
            <p:cNvPr id="67" name="TextBox 66">
              <a:extLst>
                <a:ext uri="{FF2B5EF4-FFF2-40B4-BE49-F238E27FC236}">
                  <a16:creationId xmlns:a16="http://schemas.microsoft.com/office/drawing/2014/main" id="{DAC7793E-7C16-4E70-BE57-679F874A18AD}"/>
                </a:ext>
              </a:extLst>
            </p:cNvPr>
            <p:cNvSpPr txBox="1"/>
            <p:nvPr/>
          </p:nvSpPr>
          <p:spPr>
            <a:xfrm>
              <a:off x="1022550" y="4485188"/>
              <a:ext cx="1761290" cy="215444"/>
            </a:xfrm>
            <a:prstGeom prst="rect">
              <a:avLst/>
            </a:prstGeom>
            <a:noFill/>
            <a:ln w="6350">
              <a:noFill/>
              <a:prstDash val="dash"/>
            </a:ln>
          </p:spPr>
          <p:txBody>
            <a:bodyPr wrap="square" lIns="0" tIns="0" rIns="0" bIns="0" rtlCol="0" anchor="ctr">
              <a:spAutoFit/>
            </a:bodyPr>
            <a:lstStyle>
              <a:defPPr>
                <a:defRPr lang="en-US"/>
              </a:defPPr>
              <a:lvl1pPr>
                <a:defRPr sz="1400" b="1">
                  <a:solidFill>
                    <a:schemeClr val="accent1"/>
                  </a:solidFill>
                  <a:latin typeface="+mj-lt"/>
                </a:defRPr>
              </a:lvl1pPr>
            </a:lstStyle>
            <a:p>
              <a:r>
                <a:rPr lang="en-US" dirty="0">
                  <a:solidFill>
                    <a:srgbClr val="FF0000"/>
                  </a:solidFill>
                </a:rPr>
                <a:t>Help</a:t>
              </a:r>
            </a:p>
          </p:txBody>
        </p:sp>
        <p:grpSp>
          <p:nvGrpSpPr>
            <p:cNvPr id="68" name="Group 67">
              <a:extLst>
                <a:ext uri="{FF2B5EF4-FFF2-40B4-BE49-F238E27FC236}">
                  <a16:creationId xmlns:a16="http://schemas.microsoft.com/office/drawing/2014/main" id="{5B57D619-7128-40D8-8B4F-5027F89B2FA7}"/>
                </a:ext>
              </a:extLst>
            </p:cNvPr>
            <p:cNvGrpSpPr>
              <a:grpSpLocks noChangeAspect="1"/>
            </p:cNvGrpSpPr>
            <p:nvPr/>
          </p:nvGrpSpPr>
          <p:grpSpPr>
            <a:xfrm>
              <a:off x="677511" y="4495710"/>
              <a:ext cx="194400" cy="194400"/>
              <a:chOff x="-774700" y="4160838"/>
              <a:chExt cx="357187" cy="357187"/>
            </a:xfrm>
            <a:gradFill>
              <a:gsLst>
                <a:gs pos="0">
                  <a:schemeClr val="accent2"/>
                </a:gs>
                <a:gs pos="100000">
                  <a:schemeClr val="accent1"/>
                </a:gs>
              </a:gsLst>
              <a:lin ang="2700000" scaled="0"/>
            </a:gradFill>
          </p:grpSpPr>
          <p:sp>
            <p:nvSpPr>
              <p:cNvPr id="69" name="Freeform 82">
                <a:extLst>
                  <a:ext uri="{FF2B5EF4-FFF2-40B4-BE49-F238E27FC236}">
                    <a16:creationId xmlns:a16="http://schemas.microsoft.com/office/drawing/2014/main" id="{A69D3521-CA0D-4F78-9D49-CEDEF1CEC912}"/>
                  </a:ext>
                </a:extLst>
              </p:cNvPr>
              <p:cNvSpPr>
                <a:spLocks noEditPoints="1"/>
              </p:cNvSpPr>
              <p:nvPr/>
            </p:nvSpPr>
            <p:spPr bwMode="auto">
              <a:xfrm>
                <a:off x="-774700" y="4160838"/>
                <a:ext cx="357187" cy="357187"/>
              </a:xfrm>
              <a:custGeom>
                <a:avLst/>
                <a:gdLst>
                  <a:gd name="T0" fmla="*/ 46 w 92"/>
                  <a:gd name="T1" fmla="*/ 92 h 92"/>
                  <a:gd name="T2" fmla="*/ 0 w 92"/>
                  <a:gd name="T3" fmla="*/ 46 h 92"/>
                  <a:gd name="T4" fmla="*/ 46 w 92"/>
                  <a:gd name="T5" fmla="*/ 0 h 92"/>
                  <a:gd name="T6" fmla="*/ 92 w 92"/>
                  <a:gd name="T7" fmla="*/ 46 h 92"/>
                  <a:gd name="T8" fmla="*/ 46 w 92"/>
                  <a:gd name="T9" fmla="*/ 92 h 92"/>
                  <a:gd name="T10" fmla="*/ 46 w 92"/>
                  <a:gd name="T11" fmla="*/ 4 h 92"/>
                  <a:gd name="T12" fmla="*/ 4 w 92"/>
                  <a:gd name="T13" fmla="*/ 46 h 92"/>
                  <a:gd name="T14" fmla="*/ 46 w 92"/>
                  <a:gd name="T15" fmla="*/ 88 h 92"/>
                  <a:gd name="T16" fmla="*/ 88 w 92"/>
                  <a:gd name="T17" fmla="*/ 46 h 92"/>
                  <a:gd name="T18" fmla="*/ 46 w 92"/>
                  <a:gd name="T19"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92"/>
                    </a:moveTo>
                    <a:cubicBezTo>
                      <a:pt x="21" y="92"/>
                      <a:pt x="0" y="71"/>
                      <a:pt x="0" y="46"/>
                    </a:cubicBezTo>
                    <a:cubicBezTo>
                      <a:pt x="0" y="21"/>
                      <a:pt x="21" y="0"/>
                      <a:pt x="46" y="0"/>
                    </a:cubicBezTo>
                    <a:cubicBezTo>
                      <a:pt x="71" y="0"/>
                      <a:pt x="92" y="21"/>
                      <a:pt x="92" y="46"/>
                    </a:cubicBezTo>
                    <a:cubicBezTo>
                      <a:pt x="92" y="71"/>
                      <a:pt x="71" y="92"/>
                      <a:pt x="46" y="92"/>
                    </a:cubicBezTo>
                    <a:close/>
                    <a:moveTo>
                      <a:pt x="46" y="4"/>
                    </a:moveTo>
                    <a:cubicBezTo>
                      <a:pt x="23" y="4"/>
                      <a:pt x="4" y="23"/>
                      <a:pt x="4" y="46"/>
                    </a:cubicBezTo>
                    <a:cubicBezTo>
                      <a:pt x="4" y="69"/>
                      <a:pt x="23" y="88"/>
                      <a:pt x="46" y="88"/>
                    </a:cubicBezTo>
                    <a:cubicBezTo>
                      <a:pt x="69" y="88"/>
                      <a:pt x="88" y="69"/>
                      <a:pt x="88" y="46"/>
                    </a:cubicBezTo>
                    <a:cubicBezTo>
                      <a:pt x="88" y="23"/>
                      <a:pt x="69" y="4"/>
                      <a:pt x="4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83">
                <a:extLst>
                  <a:ext uri="{FF2B5EF4-FFF2-40B4-BE49-F238E27FC236}">
                    <a16:creationId xmlns:a16="http://schemas.microsoft.com/office/drawing/2014/main" id="{0D30AC1E-6F9B-4F07-911A-2559F7C953BA}"/>
                  </a:ext>
                </a:extLst>
              </p:cNvPr>
              <p:cNvSpPr>
                <a:spLocks/>
              </p:cNvSpPr>
              <p:nvPr/>
            </p:nvSpPr>
            <p:spPr bwMode="auto">
              <a:xfrm>
                <a:off x="-650875" y="4246563"/>
                <a:ext cx="109537" cy="155575"/>
              </a:xfrm>
              <a:custGeom>
                <a:avLst/>
                <a:gdLst>
                  <a:gd name="T0" fmla="*/ 14 w 28"/>
                  <a:gd name="T1" fmla="*/ 40 h 40"/>
                  <a:gd name="T2" fmla="*/ 12 w 28"/>
                  <a:gd name="T3" fmla="*/ 38 h 40"/>
                  <a:gd name="T4" fmla="*/ 12 w 28"/>
                  <a:gd name="T5" fmla="*/ 26 h 40"/>
                  <a:gd name="T6" fmla="*/ 14 w 28"/>
                  <a:gd name="T7" fmla="*/ 24 h 40"/>
                  <a:gd name="T8" fmla="*/ 24 w 28"/>
                  <a:gd name="T9" fmla="*/ 14 h 40"/>
                  <a:gd name="T10" fmla="*/ 14 w 28"/>
                  <a:gd name="T11" fmla="*/ 4 h 40"/>
                  <a:gd name="T12" fmla="*/ 4 w 28"/>
                  <a:gd name="T13" fmla="*/ 14 h 40"/>
                  <a:gd name="T14" fmla="*/ 2 w 28"/>
                  <a:gd name="T15" fmla="*/ 16 h 40"/>
                  <a:gd name="T16" fmla="*/ 0 w 28"/>
                  <a:gd name="T17" fmla="*/ 14 h 40"/>
                  <a:gd name="T18" fmla="*/ 14 w 28"/>
                  <a:gd name="T19" fmla="*/ 0 h 40"/>
                  <a:gd name="T20" fmla="*/ 28 w 28"/>
                  <a:gd name="T21" fmla="*/ 14 h 40"/>
                  <a:gd name="T22" fmla="*/ 16 w 28"/>
                  <a:gd name="T23" fmla="*/ 28 h 40"/>
                  <a:gd name="T24" fmla="*/ 16 w 28"/>
                  <a:gd name="T25" fmla="*/ 38 h 40"/>
                  <a:gd name="T26" fmla="*/ 14 w 28"/>
                  <a:gd name="T2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40">
                    <a:moveTo>
                      <a:pt x="14" y="40"/>
                    </a:moveTo>
                    <a:cubicBezTo>
                      <a:pt x="13" y="40"/>
                      <a:pt x="12" y="39"/>
                      <a:pt x="12" y="38"/>
                    </a:cubicBezTo>
                    <a:cubicBezTo>
                      <a:pt x="12" y="26"/>
                      <a:pt x="12" y="26"/>
                      <a:pt x="12" y="26"/>
                    </a:cubicBezTo>
                    <a:cubicBezTo>
                      <a:pt x="12" y="25"/>
                      <a:pt x="13" y="24"/>
                      <a:pt x="14" y="24"/>
                    </a:cubicBezTo>
                    <a:cubicBezTo>
                      <a:pt x="20" y="24"/>
                      <a:pt x="24" y="20"/>
                      <a:pt x="24" y="14"/>
                    </a:cubicBezTo>
                    <a:cubicBezTo>
                      <a:pt x="24" y="8"/>
                      <a:pt x="20" y="4"/>
                      <a:pt x="14" y="4"/>
                    </a:cubicBezTo>
                    <a:cubicBezTo>
                      <a:pt x="8" y="4"/>
                      <a:pt x="4" y="8"/>
                      <a:pt x="4" y="14"/>
                    </a:cubicBezTo>
                    <a:cubicBezTo>
                      <a:pt x="4" y="15"/>
                      <a:pt x="3" y="16"/>
                      <a:pt x="2" y="16"/>
                    </a:cubicBezTo>
                    <a:cubicBezTo>
                      <a:pt x="1" y="16"/>
                      <a:pt x="0" y="15"/>
                      <a:pt x="0" y="14"/>
                    </a:cubicBezTo>
                    <a:cubicBezTo>
                      <a:pt x="0" y="6"/>
                      <a:pt x="6" y="0"/>
                      <a:pt x="14" y="0"/>
                    </a:cubicBezTo>
                    <a:cubicBezTo>
                      <a:pt x="22" y="0"/>
                      <a:pt x="28" y="6"/>
                      <a:pt x="28" y="14"/>
                    </a:cubicBezTo>
                    <a:cubicBezTo>
                      <a:pt x="28" y="21"/>
                      <a:pt x="23" y="27"/>
                      <a:pt x="16" y="28"/>
                    </a:cubicBezTo>
                    <a:cubicBezTo>
                      <a:pt x="16" y="38"/>
                      <a:pt x="16" y="38"/>
                      <a:pt x="16" y="38"/>
                    </a:cubicBezTo>
                    <a:cubicBezTo>
                      <a:pt x="16" y="39"/>
                      <a:pt x="15" y="40"/>
                      <a:pt x="1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Oval 84">
                <a:extLst>
                  <a:ext uri="{FF2B5EF4-FFF2-40B4-BE49-F238E27FC236}">
                    <a16:creationId xmlns:a16="http://schemas.microsoft.com/office/drawing/2014/main" id="{983DF3FE-26D5-4958-898C-A53668FB834C}"/>
                  </a:ext>
                </a:extLst>
              </p:cNvPr>
              <p:cNvSpPr>
                <a:spLocks noChangeArrowheads="1"/>
              </p:cNvSpPr>
              <p:nvPr/>
            </p:nvSpPr>
            <p:spPr bwMode="auto">
              <a:xfrm>
                <a:off x="-611188" y="4416425"/>
                <a:ext cx="30162"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79" name="Rectangle: Rounded Corners 78">
            <a:extLst>
              <a:ext uri="{FF2B5EF4-FFF2-40B4-BE49-F238E27FC236}">
                <a16:creationId xmlns:a16="http://schemas.microsoft.com/office/drawing/2014/main" id="{A5A68EAF-A546-4358-A19C-D3D863E2F36D}"/>
              </a:ext>
            </a:extLst>
          </p:cNvPr>
          <p:cNvSpPr/>
          <p:nvPr/>
        </p:nvSpPr>
        <p:spPr>
          <a:xfrm>
            <a:off x="3353035" y="1040944"/>
            <a:ext cx="7937263" cy="501906"/>
          </a:xfrm>
          <a:prstGeom prst="roundRect">
            <a:avLst>
              <a:gd name="adj" fmla="val 50000"/>
            </a:avLst>
          </a:prstGeom>
          <a:solidFill>
            <a:schemeClr val="bg1">
              <a:alpha val="7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80" name="TextBox 79">
            <a:extLst>
              <a:ext uri="{FF2B5EF4-FFF2-40B4-BE49-F238E27FC236}">
                <a16:creationId xmlns:a16="http://schemas.microsoft.com/office/drawing/2014/main" id="{F595CB90-2B31-4498-804F-0EAF208D4DDF}"/>
              </a:ext>
            </a:extLst>
          </p:cNvPr>
          <p:cNvSpPr txBox="1"/>
          <p:nvPr/>
        </p:nvSpPr>
        <p:spPr>
          <a:xfrm>
            <a:off x="3404675" y="397823"/>
            <a:ext cx="1761290" cy="492443"/>
          </a:xfrm>
          <a:prstGeom prst="rect">
            <a:avLst/>
          </a:prstGeom>
          <a:noFill/>
          <a:ln w="6350">
            <a:noFill/>
            <a:prstDash val="dash"/>
          </a:ln>
        </p:spPr>
        <p:txBody>
          <a:bodyPr wrap="square" lIns="0" tIns="0" rIns="0" bIns="0" rtlCol="0" anchor="ctr">
            <a:spAutoFit/>
          </a:bodyPr>
          <a:lstStyle>
            <a:defPPr>
              <a:defRPr lang="en-US"/>
            </a:defPPr>
            <a:lvl1pPr>
              <a:defRPr sz="1400">
                <a:solidFill>
                  <a:schemeClr val="bg1"/>
                </a:solidFill>
              </a:defRPr>
            </a:lvl1pPr>
          </a:lstStyle>
          <a:p>
            <a:r>
              <a:rPr lang="en-US" sz="3200" dirty="0">
                <a:solidFill>
                  <a:schemeClr val="tx1"/>
                </a:solidFill>
                <a:effectLst>
                  <a:outerShdw blurRad="38100" dist="38100" dir="2700000" algn="tl">
                    <a:srgbClr val="000000">
                      <a:alpha val="43137"/>
                    </a:srgbClr>
                  </a:outerShdw>
                </a:effectLst>
                <a:latin typeface="Comfortaa" panose="00000500000000000000" pitchFamily="2" charset="0"/>
              </a:rPr>
              <a:t>Help</a:t>
            </a:r>
          </a:p>
        </p:txBody>
      </p:sp>
      <p:sp>
        <p:nvSpPr>
          <p:cNvPr id="81" name="TextBox 80">
            <a:extLst>
              <a:ext uri="{FF2B5EF4-FFF2-40B4-BE49-F238E27FC236}">
                <a16:creationId xmlns:a16="http://schemas.microsoft.com/office/drawing/2014/main" id="{3E9D2CD0-5681-4F85-83C4-752FEE992ACC}"/>
              </a:ext>
            </a:extLst>
          </p:cNvPr>
          <p:cNvSpPr txBox="1"/>
          <p:nvPr/>
        </p:nvSpPr>
        <p:spPr>
          <a:xfrm>
            <a:off x="4153437" y="1178475"/>
            <a:ext cx="1761290" cy="215444"/>
          </a:xfrm>
          <a:prstGeom prst="rect">
            <a:avLst/>
          </a:prstGeom>
          <a:noFill/>
          <a:ln w="6350">
            <a:noFill/>
            <a:prstDash val="dash"/>
          </a:ln>
        </p:spPr>
        <p:txBody>
          <a:bodyPr wrap="square" lIns="0" tIns="0" rIns="0" bIns="0" rtlCol="0" anchor="ctr">
            <a:spAutoFit/>
          </a:bodyPr>
          <a:lstStyle>
            <a:defPPr>
              <a:defRPr lang="en-US"/>
            </a:defPPr>
            <a:lvl1pPr>
              <a:defRPr sz="1400">
                <a:solidFill>
                  <a:schemeClr val="bg1"/>
                </a:solidFill>
              </a:defRPr>
            </a:lvl1pPr>
          </a:lstStyle>
          <a:p>
            <a:r>
              <a:rPr lang="en-US" i="1" dirty="0">
                <a:solidFill>
                  <a:schemeClr val="tx1"/>
                </a:solidFill>
                <a:effectLst>
                  <a:outerShdw blurRad="38100" dist="38100" dir="2700000" algn="tl">
                    <a:srgbClr val="000000">
                      <a:alpha val="43137"/>
                    </a:srgbClr>
                  </a:outerShdw>
                </a:effectLst>
              </a:rPr>
              <a:t>Search help</a:t>
            </a:r>
          </a:p>
        </p:txBody>
      </p:sp>
      <p:grpSp>
        <p:nvGrpSpPr>
          <p:cNvPr id="82" name="Group 81">
            <a:extLst>
              <a:ext uri="{FF2B5EF4-FFF2-40B4-BE49-F238E27FC236}">
                <a16:creationId xmlns:a16="http://schemas.microsoft.com/office/drawing/2014/main" id="{1E4C9BF7-11CB-4695-B5AD-4B2844EED730}"/>
              </a:ext>
            </a:extLst>
          </p:cNvPr>
          <p:cNvGrpSpPr/>
          <p:nvPr/>
        </p:nvGrpSpPr>
        <p:grpSpPr>
          <a:xfrm>
            <a:off x="3627702" y="1156605"/>
            <a:ext cx="259183" cy="259183"/>
            <a:chOff x="5910263" y="3243263"/>
            <a:chExt cx="371475" cy="371475"/>
          </a:xfrm>
          <a:solidFill>
            <a:schemeClr val="accent1"/>
          </a:solidFill>
        </p:grpSpPr>
        <p:sp>
          <p:nvSpPr>
            <p:cNvPr id="83" name="Freeform 5">
              <a:extLst>
                <a:ext uri="{FF2B5EF4-FFF2-40B4-BE49-F238E27FC236}">
                  <a16:creationId xmlns:a16="http://schemas.microsoft.com/office/drawing/2014/main" id="{96FE6400-0A12-4BDF-9FE5-753C128AC389}"/>
                </a:ext>
              </a:extLst>
            </p:cNvPr>
            <p:cNvSpPr>
              <a:spLocks noEditPoints="1"/>
            </p:cNvSpPr>
            <p:nvPr/>
          </p:nvSpPr>
          <p:spPr bwMode="auto">
            <a:xfrm>
              <a:off x="5910263" y="3243263"/>
              <a:ext cx="263525" cy="263525"/>
            </a:xfrm>
            <a:custGeom>
              <a:avLst/>
              <a:gdLst>
                <a:gd name="T0" fmla="*/ 34 w 68"/>
                <a:gd name="T1" fmla="*/ 68 h 68"/>
                <a:gd name="T2" fmla="*/ 0 w 68"/>
                <a:gd name="T3" fmla="*/ 34 h 68"/>
                <a:gd name="T4" fmla="*/ 34 w 68"/>
                <a:gd name="T5" fmla="*/ 0 h 68"/>
                <a:gd name="T6" fmla="*/ 68 w 68"/>
                <a:gd name="T7" fmla="*/ 34 h 68"/>
                <a:gd name="T8" fmla="*/ 34 w 68"/>
                <a:gd name="T9" fmla="*/ 68 h 68"/>
                <a:gd name="T10" fmla="*/ 34 w 68"/>
                <a:gd name="T11" fmla="*/ 4 h 68"/>
                <a:gd name="T12" fmla="*/ 4 w 68"/>
                <a:gd name="T13" fmla="*/ 34 h 68"/>
                <a:gd name="T14" fmla="*/ 34 w 68"/>
                <a:gd name="T15" fmla="*/ 64 h 68"/>
                <a:gd name="T16" fmla="*/ 64 w 68"/>
                <a:gd name="T17" fmla="*/ 34 h 68"/>
                <a:gd name="T18" fmla="*/ 34 w 68"/>
                <a:gd name="T19"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8">
                  <a:moveTo>
                    <a:pt x="34" y="68"/>
                  </a:moveTo>
                  <a:cubicBezTo>
                    <a:pt x="15" y="68"/>
                    <a:pt x="0" y="53"/>
                    <a:pt x="0" y="34"/>
                  </a:cubicBezTo>
                  <a:cubicBezTo>
                    <a:pt x="0" y="15"/>
                    <a:pt x="15" y="0"/>
                    <a:pt x="34" y="0"/>
                  </a:cubicBezTo>
                  <a:cubicBezTo>
                    <a:pt x="53" y="0"/>
                    <a:pt x="68" y="15"/>
                    <a:pt x="68" y="34"/>
                  </a:cubicBezTo>
                  <a:cubicBezTo>
                    <a:pt x="68" y="53"/>
                    <a:pt x="53" y="68"/>
                    <a:pt x="34" y="68"/>
                  </a:cubicBezTo>
                  <a:close/>
                  <a:moveTo>
                    <a:pt x="34" y="4"/>
                  </a:moveTo>
                  <a:cubicBezTo>
                    <a:pt x="17" y="4"/>
                    <a:pt x="4" y="17"/>
                    <a:pt x="4" y="34"/>
                  </a:cubicBezTo>
                  <a:cubicBezTo>
                    <a:pt x="4" y="51"/>
                    <a:pt x="17" y="64"/>
                    <a:pt x="34" y="64"/>
                  </a:cubicBezTo>
                  <a:cubicBezTo>
                    <a:pt x="51" y="64"/>
                    <a:pt x="64" y="51"/>
                    <a:pt x="64" y="34"/>
                  </a:cubicBezTo>
                  <a:cubicBezTo>
                    <a:pt x="64" y="17"/>
                    <a:pt x="51" y="4"/>
                    <a:pt x="3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6">
              <a:extLst>
                <a:ext uri="{FF2B5EF4-FFF2-40B4-BE49-F238E27FC236}">
                  <a16:creationId xmlns:a16="http://schemas.microsoft.com/office/drawing/2014/main" id="{04C85F6E-0FBC-4984-AAFA-FC6DCE9ECA5B}"/>
                </a:ext>
              </a:extLst>
            </p:cNvPr>
            <p:cNvSpPr>
              <a:spLocks/>
            </p:cNvSpPr>
            <p:nvPr/>
          </p:nvSpPr>
          <p:spPr bwMode="auto">
            <a:xfrm>
              <a:off x="6119813" y="3452813"/>
              <a:ext cx="161925" cy="161925"/>
            </a:xfrm>
            <a:custGeom>
              <a:avLst/>
              <a:gdLst>
                <a:gd name="T0" fmla="*/ 40 w 42"/>
                <a:gd name="T1" fmla="*/ 42 h 42"/>
                <a:gd name="T2" fmla="*/ 39 w 42"/>
                <a:gd name="T3" fmla="*/ 41 h 42"/>
                <a:gd name="T4" fmla="*/ 1 w 42"/>
                <a:gd name="T5" fmla="*/ 4 h 42"/>
                <a:gd name="T6" fmla="*/ 1 w 42"/>
                <a:gd name="T7" fmla="*/ 1 h 42"/>
                <a:gd name="T8" fmla="*/ 4 w 42"/>
                <a:gd name="T9" fmla="*/ 1 h 42"/>
                <a:gd name="T10" fmla="*/ 41 w 42"/>
                <a:gd name="T11" fmla="*/ 39 h 42"/>
                <a:gd name="T12" fmla="*/ 41 w 42"/>
                <a:gd name="T13" fmla="*/ 41 h 42"/>
                <a:gd name="T14" fmla="*/ 40 w 42"/>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40" y="42"/>
                  </a:moveTo>
                  <a:cubicBezTo>
                    <a:pt x="39" y="42"/>
                    <a:pt x="39" y="42"/>
                    <a:pt x="39" y="41"/>
                  </a:cubicBezTo>
                  <a:cubicBezTo>
                    <a:pt x="1" y="4"/>
                    <a:pt x="1" y="4"/>
                    <a:pt x="1" y="4"/>
                  </a:cubicBezTo>
                  <a:cubicBezTo>
                    <a:pt x="0" y="3"/>
                    <a:pt x="0" y="2"/>
                    <a:pt x="1" y="1"/>
                  </a:cubicBezTo>
                  <a:cubicBezTo>
                    <a:pt x="2" y="0"/>
                    <a:pt x="3" y="0"/>
                    <a:pt x="4" y="1"/>
                  </a:cubicBezTo>
                  <a:cubicBezTo>
                    <a:pt x="41" y="39"/>
                    <a:pt x="41" y="39"/>
                    <a:pt x="41" y="39"/>
                  </a:cubicBezTo>
                  <a:cubicBezTo>
                    <a:pt x="42" y="39"/>
                    <a:pt x="42" y="41"/>
                    <a:pt x="41" y="41"/>
                  </a:cubicBezTo>
                  <a:cubicBezTo>
                    <a:pt x="41" y="42"/>
                    <a:pt x="41" y="42"/>
                    <a:pt x="40"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5" name="TextBox 84">
            <a:extLst>
              <a:ext uri="{FF2B5EF4-FFF2-40B4-BE49-F238E27FC236}">
                <a16:creationId xmlns:a16="http://schemas.microsoft.com/office/drawing/2014/main" id="{1B18A244-2503-4046-AD99-9F208700A7F3}"/>
              </a:ext>
            </a:extLst>
          </p:cNvPr>
          <p:cNvSpPr txBox="1"/>
          <p:nvPr/>
        </p:nvSpPr>
        <p:spPr>
          <a:xfrm>
            <a:off x="3353035" y="1829846"/>
            <a:ext cx="7937262" cy="492443"/>
          </a:xfrm>
          <a:prstGeom prst="rect">
            <a:avLst/>
          </a:prstGeom>
          <a:noFill/>
          <a:ln w="6350">
            <a:noFill/>
            <a:prstDash val="dash"/>
          </a:ln>
        </p:spPr>
        <p:txBody>
          <a:bodyPr wrap="square" lIns="0" tIns="0" rIns="0" bIns="0" rtlCol="0" anchor="ctr">
            <a:spAutoFit/>
          </a:bodyPr>
          <a:lstStyle>
            <a:defPPr>
              <a:defRPr lang="en-US"/>
            </a:defPPr>
            <a:lvl1pPr>
              <a:defRPr sz="1400">
                <a:solidFill>
                  <a:schemeClr val="bg1"/>
                </a:solidFill>
              </a:defRPr>
            </a:lvl1pPr>
          </a:lstStyle>
          <a:p>
            <a:r>
              <a:rPr lang="en-US" sz="3200" b="1" dirty="0">
                <a:solidFill>
                  <a:schemeClr val="tx1"/>
                </a:solidFill>
                <a:effectLst>
                  <a:outerShdw blurRad="38100" dist="38100" dir="2700000" algn="tl">
                    <a:srgbClr val="000000">
                      <a:alpha val="43137"/>
                    </a:srgbClr>
                  </a:outerShdw>
                </a:effectLst>
                <a:latin typeface="Comfortaa" panose="00000500000000000000" pitchFamily="2" charset="0"/>
              </a:rPr>
              <a:t>help resources</a:t>
            </a:r>
          </a:p>
        </p:txBody>
      </p:sp>
      <p:grpSp>
        <p:nvGrpSpPr>
          <p:cNvPr id="86" name="Group 85">
            <a:extLst>
              <a:ext uri="{FF2B5EF4-FFF2-40B4-BE49-F238E27FC236}">
                <a16:creationId xmlns:a16="http://schemas.microsoft.com/office/drawing/2014/main" id="{BBCA037D-5D0E-40BC-BE97-6074755DA43F}"/>
              </a:ext>
            </a:extLst>
          </p:cNvPr>
          <p:cNvGrpSpPr/>
          <p:nvPr/>
        </p:nvGrpSpPr>
        <p:grpSpPr>
          <a:xfrm>
            <a:off x="4285320" y="2557816"/>
            <a:ext cx="6166780" cy="3567331"/>
            <a:chOff x="4285320" y="2557816"/>
            <a:chExt cx="6166780" cy="3567331"/>
          </a:xfrm>
        </p:grpSpPr>
        <p:sp>
          <p:nvSpPr>
            <p:cNvPr id="121" name="TextBox 120">
              <a:extLst>
                <a:ext uri="{FF2B5EF4-FFF2-40B4-BE49-F238E27FC236}">
                  <a16:creationId xmlns:a16="http://schemas.microsoft.com/office/drawing/2014/main" id="{2C3A6E93-0326-4C55-BF71-1E26A012E40B}"/>
                </a:ext>
              </a:extLst>
            </p:cNvPr>
            <p:cNvSpPr txBox="1"/>
            <p:nvPr/>
          </p:nvSpPr>
          <p:spPr>
            <a:xfrm>
              <a:off x="4285320" y="2557816"/>
              <a:ext cx="5923399" cy="861774"/>
            </a:xfrm>
            <a:prstGeom prst="rect">
              <a:avLst/>
            </a:prstGeom>
            <a:noFill/>
            <a:ln w="6350">
              <a:noFill/>
              <a:prstDash val="dash"/>
            </a:ln>
          </p:spPr>
          <p:txBody>
            <a:bodyPr wrap="square" lIns="0" tIns="0" rIns="0" bIns="0" rtlCol="0">
              <a:spAutoFit/>
            </a:bodyPr>
            <a:lstStyle/>
            <a:p>
              <a:pPr fontAlgn="base"/>
              <a:r>
                <a:rPr lang="en-US" sz="1400" b="0" i="0" dirty="0">
                  <a:effectLst/>
                  <a:latin typeface="open sans" panose="020B0604020202020204" pitchFamily="34" charset="0"/>
                </a:rPr>
                <a:t>Please let us know if you have any questions.</a:t>
              </a:r>
            </a:p>
            <a:p>
              <a:pPr fontAlgn="base"/>
              <a:r>
                <a:rPr lang="en-US" sz="1400" dirty="0">
                  <a:latin typeface="open sans" panose="020B0606030504020204" pitchFamily="34" charset="0"/>
                </a:rPr>
                <a:t>F</a:t>
              </a:r>
              <a:r>
                <a:rPr lang="en-US" sz="1400" b="0" i="0" dirty="0">
                  <a:effectLst/>
                  <a:latin typeface="open sans" panose="020B0606030504020204" pitchFamily="34" charset="0"/>
                </a:rPr>
                <a:t>eel free to contact us on </a:t>
              </a:r>
              <a:r>
                <a:rPr lang="en-US" sz="1400" dirty="0">
                  <a:latin typeface="open sans" panose="020B0606030504020204" pitchFamily="34" charset="0"/>
                </a:rPr>
                <a:t>Instagram</a:t>
              </a:r>
              <a:r>
                <a:rPr lang="en-US" sz="1400" b="0" i="0" dirty="0">
                  <a:effectLst/>
                  <a:latin typeface="open sans" panose="020B0606030504020204" pitchFamily="34" charset="0"/>
                </a:rPr>
                <a:t> if you need any further assistance and we will get back to you as quick as possible.</a:t>
              </a:r>
            </a:p>
            <a:p>
              <a:pPr algn="l" fontAlgn="base">
                <a:buFont typeface="+mj-lt"/>
                <a:buAutoNum type="arabicPeriod"/>
              </a:pPr>
              <a:endParaRPr lang="en-US" sz="1400" b="0" i="0" dirty="0">
                <a:effectLst/>
                <a:latin typeface="open sans" panose="020B0604020202020204" pitchFamily="34" charset="0"/>
              </a:endParaRPr>
            </a:p>
          </p:txBody>
        </p:sp>
        <p:sp>
          <p:nvSpPr>
            <p:cNvPr id="112" name="TextBox 111">
              <a:extLst>
                <a:ext uri="{FF2B5EF4-FFF2-40B4-BE49-F238E27FC236}">
                  <a16:creationId xmlns:a16="http://schemas.microsoft.com/office/drawing/2014/main" id="{7C4DCA5B-15EE-49B0-88EC-3F441D52B057}"/>
                </a:ext>
              </a:extLst>
            </p:cNvPr>
            <p:cNvSpPr txBox="1"/>
            <p:nvPr/>
          </p:nvSpPr>
          <p:spPr>
            <a:xfrm>
              <a:off x="4285320" y="3531483"/>
              <a:ext cx="5923399" cy="646331"/>
            </a:xfrm>
            <a:prstGeom prst="rect">
              <a:avLst/>
            </a:prstGeom>
            <a:noFill/>
            <a:ln w="6350">
              <a:noFill/>
              <a:prstDash val="dash"/>
            </a:ln>
          </p:spPr>
          <p:txBody>
            <a:bodyPr wrap="square" lIns="0" tIns="0" rIns="0" bIns="0" rtlCol="0">
              <a:spAutoFit/>
            </a:bodyPr>
            <a:lstStyle/>
            <a:p>
              <a:pPr fontAlgn="base"/>
              <a:r>
                <a:rPr lang="en-US" sz="1400" b="0" i="0" dirty="0">
                  <a:effectLst/>
                  <a:latin typeface="open sans" panose="020B0604020202020204" pitchFamily="34" charset="0"/>
                </a:rPr>
                <a:t>Please let us know if you have any questions.</a:t>
              </a:r>
            </a:p>
            <a:p>
              <a:pPr fontAlgn="base"/>
              <a:r>
                <a:rPr lang="en-US" sz="1400" dirty="0">
                  <a:latin typeface="open sans" panose="020B0606030504020204" pitchFamily="34" charset="0"/>
                </a:rPr>
                <a:t>F</a:t>
              </a:r>
              <a:r>
                <a:rPr lang="en-US" sz="1400" b="0" i="0" dirty="0">
                  <a:effectLst/>
                  <a:latin typeface="open sans" panose="020B0606030504020204" pitchFamily="34" charset="0"/>
                </a:rPr>
                <a:t>eel free to comment below any video </a:t>
              </a:r>
              <a:r>
                <a:rPr lang="en-US" sz="1400" dirty="0">
                  <a:latin typeface="open sans" panose="020B0606030504020204" pitchFamily="34" charset="0"/>
                </a:rPr>
                <a:t>on our channel and we will get back to you with appropriate solution.</a:t>
              </a:r>
              <a:endParaRPr lang="en-US" sz="1400" b="0" i="0" dirty="0">
                <a:effectLst/>
                <a:latin typeface="open sans" panose="020B0606030504020204" pitchFamily="34" charset="0"/>
              </a:endParaRPr>
            </a:p>
          </p:txBody>
        </p:sp>
        <p:sp>
          <p:nvSpPr>
            <p:cNvPr id="103" name="TextBox 102">
              <a:extLst>
                <a:ext uri="{FF2B5EF4-FFF2-40B4-BE49-F238E27FC236}">
                  <a16:creationId xmlns:a16="http://schemas.microsoft.com/office/drawing/2014/main" id="{CFB48EA4-2366-4D3F-87DE-7D90C7B8BF5A}"/>
                </a:ext>
              </a:extLst>
            </p:cNvPr>
            <p:cNvSpPr txBox="1"/>
            <p:nvPr/>
          </p:nvSpPr>
          <p:spPr>
            <a:xfrm>
              <a:off x="4285320" y="4505150"/>
              <a:ext cx="5923399" cy="646331"/>
            </a:xfrm>
            <a:prstGeom prst="rect">
              <a:avLst/>
            </a:prstGeom>
            <a:noFill/>
            <a:ln w="6350">
              <a:noFill/>
              <a:prstDash val="dash"/>
            </a:ln>
          </p:spPr>
          <p:txBody>
            <a:bodyPr wrap="square" lIns="0" tIns="0" rIns="0" bIns="0" rtlCol="0">
              <a:spAutoFit/>
            </a:bodyPr>
            <a:lstStyle/>
            <a:p>
              <a:pPr fontAlgn="base"/>
              <a:r>
                <a:rPr lang="en-US" sz="1400" b="0" i="0" dirty="0">
                  <a:effectLst/>
                  <a:latin typeface="open sans" panose="020B0604020202020204" pitchFamily="34" charset="0"/>
                </a:rPr>
                <a:t>Please let us know if you have any questions.</a:t>
              </a:r>
            </a:p>
            <a:p>
              <a:pPr fontAlgn="base"/>
              <a:r>
                <a:rPr lang="en-US" sz="1400" dirty="0">
                  <a:latin typeface="open sans" panose="020B0606030504020204" pitchFamily="34" charset="0"/>
                </a:rPr>
                <a:t>F</a:t>
              </a:r>
              <a:r>
                <a:rPr lang="en-US" sz="1400" b="0" i="0" dirty="0">
                  <a:effectLst/>
                  <a:latin typeface="open sans" panose="020B0606030504020204" pitchFamily="34" charset="0"/>
                </a:rPr>
                <a:t>eel free to leave a message on our WhatsApp number and we will assist you ASAP.</a:t>
              </a:r>
            </a:p>
          </p:txBody>
        </p:sp>
        <p:sp>
          <p:nvSpPr>
            <p:cNvPr id="94" name="TextBox 93">
              <a:extLst>
                <a:ext uri="{FF2B5EF4-FFF2-40B4-BE49-F238E27FC236}">
                  <a16:creationId xmlns:a16="http://schemas.microsoft.com/office/drawing/2014/main" id="{10DE452B-EBCB-4630-BED9-A61E9A72C872}"/>
                </a:ext>
              </a:extLst>
            </p:cNvPr>
            <p:cNvSpPr txBox="1"/>
            <p:nvPr/>
          </p:nvSpPr>
          <p:spPr>
            <a:xfrm>
              <a:off x="4285320" y="5478816"/>
              <a:ext cx="5923399" cy="646331"/>
            </a:xfrm>
            <a:prstGeom prst="rect">
              <a:avLst/>
            </a:prstGeom>
            <a:noFill/>
            <a:ln w="6350">
              <a:noFill/>
              <a:prstDash val="dash"/>
            </a:ln>
          </p:spPr>
          <p:txBody>
            <a:bodyPr wrap="square" lIns="0" tIns="0" rIns="0" bIns="0" rtlCol="0">
              <a:spAutoFit/>
            </a:bodyPr>
            <a:lstStyle/>
            <a:p>
              <a:pPr fontAlgn="base"/>
              <a:r>
                <a:rPr lang="en-US" sz="1400" b="0" i="0" dirty="0">
                  <a:effectLst/>
                  <a:latin typeface="open sans" panose="020B0604020202020204" pitchFamily="34" charset="0"/>
                </a:rPr>
                <a:t>Please let us know if you have any questions.</a:t>
              </a:r>
            </a:p>
            <a:p>
              <a:pPr fontAlgn="base"/>
              <a:r>
                <a:rPr lang="en-US" sz="1400" dirty="0">
                  <a:latin typeface="open sans" panose="020B0606030504020204" pitchFamily="34" charset="0"/>
                </a:rPr>
                <a:t>F</a:t>
              </a:r>
              <a:r>
                <a:rPr lang="en-US" sz="1400" b="0" i="0" dirty="0">
                  <a:effectLst/>
                  <a:latin typeface="open sans" panose="020B0606030504020204" pitchFamily="34" charset="0"/>
                </a:rPr>
                <a:t>eel free to leave a message on our Telegram and join our Channel to get all the latest information.</a:t>
              </a:r>
            </a:p>
          </p:txBody>
        </p:sp>
        <p:cxnSp>
          <p:nvCxnSpPr>
            <p:cNvPr id="91" name="Straight Connector 90">
              <a:extLst>
                <a:ext uri="{FF2B5EF4-FFF2-40B4-BE49-F238E27FC236}">
                  <a16:creationId xmlns:a16="http://schemas.microsoft.com/office/drawing/2014/main" id="{CFF63578-3C33-4B4E-A1DD-45BEDF6D0A38}"/>
                </a:ext>
              </a:extLst>
            </p:cNvPr>
            <p:cNvCxnSpPr>
              <a:cxnSpLocks/>
            </p:cNvCxnSpPr>
            <p:nvPr/>
          </p:nvCxnSpPr>
          <p:spPr>
            <a:xfrm>
              <a:off x="4285320" y="3367815"/>
              <a:ext cx="6166780" cy="0"/>
            </a:xfrm>
            <a:prstGeom prst="line">
              <a:avLst/>
            </a:prstGeom>
            <a:ln w="3175">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FE3F951-5E1D-4B74-98D6-D3DC626D8D29}"/>
                </a:ext>
              </a:extLst>
            </p:cNvPr>
            <p:cNvCxnSpPr>
              <a:cxnSpLocks/>
            </p:cNvCxnSpPr>
            <p:nvPr/>
          </p:nvCxnSpPr>
          <p:spPr>
            <a:xfrm>
              <a:off x="4285320" y="4341482"/>
              <a:ext cx="6166780" cy="0"/>
            </a:xfrm>
            <a:prstGeom prst="line">
              <a:avLst/>
            </a:prstGeom>
            <a:ln w="3175">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3E44B1A-D4A6-41A7-8AA8-5392262C6BEF}"/>
                </a:ext>
              </a:extLst>
            </p:cNvPr>
            <p:cNvCxnSpPr>
              <a:cxnSpLocks/>
            </p:cNvCxnSpPr>
            <p:nvPr/>
          </p:nvCxnSpPr>
          <p:spPr>
            <a:xfrm>
              <a:off x="4285320" y="5315149"/>
              <a:ext cx="6166780" cy="0"/>
            </a:xfrm>
            <a:prstGeom prst="line">
              <a:avLst/>
            </a:prstGeom>
            <a:ln w="3175">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130" name="TextBox 129">
            <a:extLst>
              <a:ext uri="{FF2B5EF4-FFF2-40B4-BE49-F238E27FC236}">
                <a16:creationId xmlns:a16="http://schemas.microsoft.com/office/drawing/2014/main" id="{C34CD09A-CB94-404B-A148-C395E3FBD7BE}"/>
              </a:ext>
            </a:extLst>
          </p:cNvPr>
          <p:cNvSpPr txBox="1"/>
          <p:nvPr/>
        </p:nvSpPr>
        <p:spPr>
          <a:xfrm>
            <a:off x="107171" y="1153463"/>
            <a:ext cx="2822942" cy="338554"/>
          </a:xfrm>
          <a:prstGeom prst="rect">
            <a:avLst/>
          </a:prstGeom>
          <a:noFill/>
          <a:ln w="6350">
            <a:noFill/>
            <a:prstDash val="dash"/>
          </a:ln>
        </p:spPr>
        <p:txBody>
          <a:bodyPr wrap="square" lIns="0" tIns="0" rIns="0" bIns="0" rtlCol="0">
            <a:spAutoFit/>
          </a:bodyPr>
          <a:lstStyle/>
          <a:p>
            <a:r>
              <a:rPr lang="en-US" sz="2200" spc="600" dirty="0">
                <a:solidFill>
                  <a:schemeClr val="bg1"/>
                </a:solidFill>
                <a:latin typeface="Ailerons" panose="00000500000000000000" pitchFamily="50" charset="0"/>
              </a:rPr>
              <a:t>KB PRESENTS</a:t>
            </a:r>
          </a:p>
        </p:txBody>
      </p:sp>
      <p:pic>
        <p:nvPicPr>
          <p:cNvPr id="133" name="Picture 10">
            <a:hlinkClick r:id="rId2"/>
            <a:extLst>
              <a:ext uri="{FF2B5EF4-FFF2-40B4-BE49-F238E27FC236}">
                <a16:creationId xmlns:a16="http://schemas.microsoft.com/office/drawing/2014/main" id="{19761E59-D04E-4E7E-A309-305CEC90B3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5447" y="2681704"/>
            <a:ext cx="420763" cy="420763"/>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9">
            <a:hlinkClick r:id="rId4"/>
            <a:extLst>
              <a:ext uri="{FF2B5EF4-FFF2-40B4-BE49-F238E27FC236}">
                <a16:creationId xmlns:a16="http://schemas.microsoft.com/office/drawing/2014/main" id="{887B8DC3-D213-4955-BE15-75505B642D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7165" y="3621677"/>
            <a:ext cx="520418" cy="465054"/>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11">
            <a:extLst>
              <a:ext uri="{FF2B5EF4-FFF2-40B4-BE49-F238E27FC236}">
                <a16:creationId xmlns:a16="http://schemas.microsoft.com/office/drawing/2014/main" id="{2955BDDE-B20B-4434-8BEF-A204C59F63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5620" y="4619190"/>
            <a:ext cx="520418" cy="442909"/>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12">
            <a:extLst>
              <a:ext uri="{FF2B5EF4-FFF2-40B4-BE49-F238E27FC236}">
                <a16:creationId xmlns:a16="http://schemas.microsoft.com/office/drawing/2014/main" id="{9B95B0B0-EB0C-46ED-999B-3E414EC6C5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4675" y="5650200"/>
            <a:ext cx="420763" cy="4207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2"/>
            <a:extLst>
              <a:ext uri="{FF2B5EF4-FFF2-40B4-BE49-F238E27FC236}">
                <a16:creationId xmlns:a16="http://schemas.microsoft.com/office/drawing/2014/main" id="{D90D4EA5-E480-49BB-AC95-AB8EFB49E6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28087" y="2930142"/>
            <a:ext cx="286969" cy="425305"/>
          </a:xfrm>
          <a:prstGeom prst="rect">
            <a:avLst/>
          </a:prstGeom>
        </p:spPr>
      </p:pic>
      <p:pic>
        <p:nvPicPr>
          <p:cNvPr id="90" name="Picture 89">
            <a:hlinkClick r:id="rId4"/>
            <a:extLst>
              <a:ext uri="{FF2B5EF4-FFF2-40B4-BE49-F238E27FC236}">
                <a16:creationId xmlns:a16="http://schemas.microsoft.com/office/drawing/2014/main" id="{490ACCD0-D693-4295-AA2D-CCDDD77E769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1962" y="3837092"/>
            <a:ext cx="286969" cy="425305"/>
          </a:xfrm>
          <a:prstGeom prst="rect">
            <a:avLst/>
          </a:prstGeom>
        </p:spPr>
      </p:pic>
      <p:pic>
        <p:nvPicPr>
          <p:cNvPr id="95" name="Picture 94">
            <a:hlinkClick r:id="rId9"/>
            <a:extLst>
              <a:ext uri="{FF2B5EF4-FFF2-40B4-BE49-F238E27FC236}">
                <a16:creationId xmlns:a16="http://schemas.microsoft.com/office/drawing/2014/main" id="{B66A8213-380C-4916-84D9-4194709FA1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28075" y="4869437"/>
            <a:ext cx="286969" cy="425305"/>
          </a:xfrm>
          <a:prstGeom prst="rect">
            <a:avLst/>
          </a:prstGeom>
        </p:spPr>
      </p:pic>
      <p:pic>
        <p:nvPicPr>
          <p:cNvPr id="96" name="Picture 95">
            <a:hlinkClick r:id="rId10"/>
            <a:extLst>
              <a:ext uri="{FF2B5EF4-FFF2-40B4-BE49-F238E27FC236}">
                <a16:creationId xmlns:a16="http://schemas.microsoft.com/office/drawing/2014/main" id="{987ECCAC-2F0F-415E-B3E7-F0C6C2FAB38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28075" y="5912494"/>
            <a:ext cx="286969" cy="425305"/>
          </a:xfrm>
          <a:prstGeom prst="rect">
            <a:avLst/>
          </a:prstGeom>
        </p:spPr>
      </p:pic>
      <p:sp>
        <p:nvSpPr>
          <p:cNvPr id="97" name="Footer Placeholder 15">
            <a:extLst>
              <a:ext uri="{FF2B5EF4-FFF2-40B4-BE49-F238E27FC236}">
                <a16:creationId xmlns:a16="http://schemas.microsoft.com/office/drawing/2014/main" id="{190EF92D-53FB-4F5F-862F-76E31403F945}"/>
              </a:ext>
            </a:extLst>
          </p:cNvPr>
          <p:cNvSpPr>
            <a:spLocks noGrp="1"/>
          </p:cNvSpPr>
          <p:nvPr>
            <p:ph type="ftr" sz="quarter" idx="11"/>
          </p:nvPr>
        </p:nvSpPr>
        <p:spPr>
          <a:xfrm>
            <a:off x="-749740" y="6201692"/>
            <a:ext cx="4114800" cy="169277"/>
          </a:xfrm>
        </p:spPr>
        <p:txBody>
          <a:bodyPr/>
          <a:lstStyle/>
          <a:p>
            <a:r>
              <a:rPr lang="en-US" sz="1200" dirty="0">
                <a:solidFill>
                  <a:schemeClr val="tx1"/>
                </a:solidFill>
              </a:rPr>
              <a:t>www.youtube.com/KaranBakrania</a:t>
            </a:r>
          </a:p>
        </p:txBody>
      </p:sp>
    </p:spTree>
    <p:extLst>
      <p:ext uri="{BB962C8B-B14F-4D97-AF65-F5344CB8AC3E}">
        <p14:creationId xmlns:p14="http://schemas.microsoft.com/office/powerpoint/2010/main" val="441223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5C3385-6847-489F-95F0-41AF58F066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Group 7">
            <a:extLst>
              <a:ext uri="{FF2B5EF4-FFF2-40B4-BE49-F238E27FC236}">
                <a16:creationId xmlns:a16="http://schemas.microsoft.com/office/drawing/2014/main" id="{2423155E-984F-4FB1-922E-FA0C73E78EF2}"/>
              </a:ext>
            </a:extLst>
          </p:cNvPr>
          <p:cNvGrpSpPr/>
          <p:nvPr/>
        </p:nvGrpSpPr>
        <p:grpSpPr>
          <a:xfrm>
            <a:off x="15746462" y="6609988"/>
            <a:ext cx="602457" cy="57150"/>
            <a:chOff x="10806101" y="5722143"/>
            <a:chExt cx="602457" cy="57150"/>
          </a:xfrm>
        </p:grpSpPr>
        <p:sp>
          <p:nvSpPr>
            <p:cNvPr id="9" name="Oval 8">
              <a:extLst>
                <a:ext uri="{FF2B5EF4-FFF2-40B4-BE49-F238E27FC236}">
                  <a16:creationId xmlns:a16="http://schemas.microsoft.com/office/drawing/2014/main" id="{73F67C85-D3E8-4B28-9A43-8815A3DCDFE4}"/>
                </a:ext>
              </a:extLst>
            </p:cNvPr>
            <p:cNvSpPr/>
            <p:nvPr/>
          </p:nvSpPr>
          <p:spPr>
            <a:xfrm>
              <a:off x="11351408" y="5722143"/>
              <a:ext cx="57150" cy="571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0" name="Oval 9">
              <a:extLst>
                <a:ext uri="{FF2B5EF4-FFF2-40B4-BE49-F238E27FC236}">
                  <a16:creationId xmlns:a16="http://schemas.microsoft.com/office/drawing/2014/main" id="{88257109-57B6-4DC0-A5FC-B0100983E7D1}"/>
                </a:ext>
              </a:extLst>
            </p:cNvPr>
            <p:cNvSpPr/>
            <p:nvPr/>
          </p:nvSpPr>
          <p:spPr>
            <a:xfrm>
              <a:off x="11169639" y="5722143"/>
              <a:ext cx="57150" cy="571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1" name="Oval 10">
              <a:extLst>
                <a:ext uri="{FF2B5EF4-FFF2-40B4-BE49-F238E27FC236}">
                  <a16:creationId xmlns:a16="http://schemas.microsoft.com/office/drawing/2014/main" id="{212B80C2-5217-4D4A-85C4-1C4C485C2919}"/>
                </a:ext>
              </a:extLst>
            </p:cNvPr>
            <p:cNvSpPr/>
            <p:nvPr/>
          </p:nvSpPr>
          <p:spPr>
            <a:xfrm>
              <a:off x="10987870" y="5722143"/>
              <a:ext cx="57150" cy="57150"/>
            </a:xfrm>
            <a:prstGeom prst="ellipse">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2" name="Oval 11">
              <a:extLst>
                <a:ext uri="{FF2B5EF4-FFF2-40B4-BE49-F238E27FC236}">
                  <a16:creationId xmlns:a16="http://schemas.microsoft.com/office/drawing/2014/main" id="{42E82B92-A18C-4F7F-B860-2F39E5A7A14A}"/>
                </a:ext>
              </a:extLst>
            </p:cNvPr>
            <p:cNvSpPr/>
            <p:nvPr/>
          </p:nvSpPr>
          <p:spPr>
            <a:xfrm>
              <a:off x="10806101" y="5722143"/>
              <a:ext cx="57150" cy="57150"/>
            </a:xfrm>
            <a:prstGeom prst="ellipse">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grpSp>
      <p:sp>
        <p:nvSpPr>
          <p:cNvPr id="14" name="TextBox 13">
            <a:extLst>
              <a:ext uri="{FF2B5EF4-FFF2-40B4-BE49-F238E27FC236}">
                <a16:creationId xmlns:a16="http://schemas.microsoft.com/office/drawing/2014/main" id="{B83BA077-0113-4BD1-B1A9-EE2F368B478C}"/>
              </a:ext>
            </a:extLst>
          </p:cNvPr>
          <p:cNvSpPr txBox="1"/>
          <p:nvPr/>
        </p:nvSpPr>
        <p:spPr>
          <a:xfrm>
            <a:off x="1741968" y="1158173"/>
            <a:ext cx="8708061" cy="923330"/>
          </a:xfrm>
          <a:prstGeom prst="rect">
            <a:avLst/>
          </a:prstGeom>
          <a:noFill/>
        </p:spPr>
        <p:txBody>
          <a:bodyPr wrap="square" lIns="0" tIns="0" rIns="0" bIns="0" rtlCol="0" anchor="b">
            <a:spAutoFit/>
          </a:bodyPr>
          <a:lstStyle/>
          <a:p>
            <a:r>
              <a:rPr lang="en-US" sz="6000" b="1" u="sng" dirty="0">
                <a:effectLst>
                  <a:outerShdw blurRad="38100" dist="38100" dir="2700000" algn="tl">
                    <a:srgbClr val="000000">
                      <a:alpha val="43137"/>
                    </a:srgbClr>
                  </a:outerShdw>
                </a:effectLst>
                <a:latin typeface="Comfortaa" panose="00000500000000000000" pitchFamily="2" charset="0"/>
              </a:rPr>
              <a:t>THANKS &amp; REGARDS</a:t>
            </a:r>
            <a:endParaRPr lang="en-US" sz="6000" u="sng" dirty="0">
              <a:effectLst>
                <a:outerShdw blurRad="38100" dist="38100" dir="2700000" algn="tl">
                  <a:srgbClr val="000000">
                    <a:alpha val="43137"/>
                  </a:srgbClr>
                </a:outerShdw>
              </a:effectLst>
              <a:latin typeface="Comfortaa" panose="00000500000000000000" pitchFamily="2" charset="0"/>
            </a:endParaRPr>
          </a:p>
        </p:txBody>
      </p:sp>
      <p:graphicFrame>
        <p:nvGraphicFramePr>
          <p:cNvPr id="29" name="Table 28">
            <a:extLst>
              <a:ext uri="{FF2B5EF4-FFF2-40B4-BE49-F238E27FC236}">
                <a16:creationId xmlns:a16="http://schemas.microsoft.com/office/drawing/2014/main" id="{8D57FA1F-FA70-4F2E-BE04-D5D637750263}"/>
              </a:ext>
            </a:extLst>
          </p:cNvPr>
          <p:cNvGraphicFramePr>
            <a:graphicFrameLocks noGrp="1"/>
          </p:cNvGraphicFramePr>
          <p:nvPr>
            <p:extLst>
              <p:ext uri="{D42A27DB-BD31-4B8C-83A1-F6EECF244321}">
                <p14:modId xmlns:p14="http://schemas.microsoft.com/office/powerpoint/2010/main" val="3367822713"/>
              </p:ext>
            </p:extLst>
          </p:nvPr>
        </p:nvGraphicFramePr>
        <p:xfrm>
          <a:off x="6004979" y="2658784"/>
          <a:ext cx="5094498" cy="3408481"/>
        </p:xfrm>
        <a:graphic>
          <a:graphicData uri="http://schemas.openxmlformats.org/drawingml/2006/table">
            <a:tbl>
              <a:tblPr>
                <a:tableStyleId>{0E3FDE45-AF77-4B5C-9715-49D594BDF05E}</a:tableStyleId>
              </a:tblPr>
              <a:tblGrid>
                <a:gridCol w="1446119">
                  <a:extLst>
                    <a:ext uri="{9D8B030D-6E8A-4147-A177-3AD203B41FA5}">
                      <a16:colId xmlns:a16="http://schemas.microsoft.com/office/drawing/2014/main" val="3534274665"/>
                    </a:ext>
                  </a:extLst>
                </a:gridCol>
                <a:gridCol w="3648379">
                  <a:extLst>
                    <a:ext uri="{9D8B030D-6E8A-4147-A177-3AD203B41FA5}">
                      <a16:colId xmlns:a16="http://schemas.microsoft.com/office/drawing/2014/main" val="2720923447"/>
                    </a:ext>
                  </a:extLst>
                </a:gridCol>
              </a:tblGrid>
              <a:tr h="3408481">
                <a:tc>
                  <a:txBody>
                    <a:bodyPr/>
                    <a:lstStyle/>
                    <a:p>
                      <a:pPr rtl="0" fontAlgn="t">
                        <a:spcBef>
                          <a:spcPts val="0"/>
                        </a:spcBef>
                        <a:spcAft>
                          <a:spcPts val="0"/>
                        </a:spcAft>
                      </a:pPr>
                      <a:endParaRPr lang="en-IN" dirty="0">
                        <a:effectLst/>
                      </a:endParaRPr>
                    </a:p>
                  </a:txBody>
                  <a:tcPr marL="63500" marR="63500" marT="63500" marB="63500"/>
                </a:tc>
                <a:tc>
                  <a:txBody>
                    <a:bodyPr/>
                    <a:lstStyle/>
                    <a:p>
                      <a:pPr rtl="0" fontAlgn="t">
                        <a:spcBef>
                          <a:spcPts val="0"/>
                        </a:spcBef>
                        <a:spcAft>
                          <a:spcPts val="0"/>
                        </a:spcAft>
                      </a:pPr>
                      <a:r>
                        <a:rPr lang="en-IN" sz="2400" b="1" u="none" dirty="0">
                          <a:solidFill>
                            <a:schemeClr val="tx1"/>
                          </a:solidFill>
                          <a:effectLst/>
                        </a:rPr>
                        <a:t>Karan Bakrania</a:t>
                      </a:r>
                    </a:p>
                    <a:p>
                      <a:pPr rtl="0" fontAlgn="t">
                        <a:spcBef>
                          <a:spcPts val="0"/>
                        </a:spcBef>
                        <a:spcAft>
                          <a:spcPts val="0"/>
                        </a:spcAft>
                      </a:pPr>
                      <a:endParaRPr lang="en-IN" sz="800" dirty="0">
                        <a:solidFill>
                          <a:schemeClr val="tx1"/>
                        </a:solidFill>
                        <a:effectLst/>
                      </a:endParaRPr>
                    </a:p>
                    <a:p>
                      <a:pPr rtl="0" fontAlgn="t">
                        <a:spcBef>
                          <a:spcPts val="0"/>
                        </a:spcBef>
                        <a:spcAft>
                          <a:spcPts val="0"/>
                        </a:spcAft>
                      </a:pPr>
                      <a:r>
                        <a:rPr lang="en-IN" sz="1600" b="0" u="none" strike="noStrike" dirty="0">
                          <a:solidFill>
                            <a:schemeClr val="tx1">
                              <a:lumMod val="50000"/>
                            </a:schemeClr>
                          </a:solidFill>
                          <a:effectLst/>
                        </a:rPr>
                        <a:t>Founder: KB Presents</a:t>
                      </a:r>
                      <a:endParaRPr lang="en-IN" sz="1600" b="0" dirty="0">
                        <a:solidFill>
                          <a:schemeClr val="tx1">
                            <a:lumMod val="50000"/>
                          </a:schemeClr>
                        </a:solidFill>
                        <a:effectLst/>
                      </a:endParaRPr>
                    </a:p>
                    <a:p>
                      <a:pPr rtl="0" fontAlgn="t">
                        <a:spcBef>
                          <a:spcPts val="0"/>
                        </a:spcBef>
                        <a:spcAft>
                          <a:spcPts val="0"/>
                        </a:spcAft>
                      </a:pPr>
                      <a:br>
                        <a:rPr lang="en-IN" sz="1600" dirty="0">
                          <a:solidFill>
                            <a:schemeClr val="tx1"/>
                          </a:solidFill>
                          <a:effectLst/>
                        </a:rPr>
                      </a:br>
                      <a:r>
                        <a:rPr lang="en-IN" sz="2000" b="1" u="none" strike="noStrike" dirty="0">
                          <a:solidFill>
                            <a:schemeClr val="tx1"/>
                          </a:solidFill>
                          <a:effectLst/>
                        </a:rPr>
                        <a:t>Content Creator</a:t>
                      </a:r>
                    </a:p>
                    <a:p>
                      <a:pPr rtl="0" fontAlgn="t">
                        <a:spcBef>
                          <a:spcPts val="0"/>
                        </a:spcBef>
                        <a:spcAft>
                          <a:spcPts val="0"/>
                        </a:spcAft>
                      </a:pPr>
                      <a:endParaRPr lang="en-IN" sz="800" dirty="0">
                        <a:solidFill>
                          <a:schemeClr val="tx1"/>
                        </a:solidFill>
                        <a:effectLst/>
                      </a:endParaRPr>
                    </a:p>
                    <a:p>
                      <a:pPr rtl="0" fontAlgn="t">
                        <a:spcBef>
                          <a:spcPts val="0"/>
                        </a:spcBef>
                        <a:spcAft>
                          <a:spcPts val="0"/>
                        </a:spcAft>
                      </a:pPr>
                      <a:r>
                        <a:rPr lang="en-IN" sz="1600" b="0" u="none" strike="noStrike" dirty="0">
                          <a:solidFill>
                            <a:schemeClr val="tx1">
                              <a:lumMod val="50000"/>
                            </a:schemeClr>
                          </a:solidFill>
                          <a:effectLst/>
                        </a:rPr>
                        <a:t>Unboxing | Review | Teardown</a:t>
                      </a:r>
                      <a:endParaRPr lang="en-IN" sz="1600" dirty="0">
                        <a:solidFill>
                          <a:schemeClr val="tx1">
                            <a:lumMod val="50000"/>
                          </a:schemeClr>
                        </a:solidFill>
                        <a:effectLst/>
                      </a:endParaRPr>
                    </a:p>
                    <a:p>
                      <a:pPr rtl="0" fontAlgn="t">
                        <a:spcBef>
                          <a:spcPts val="1200"/>
                        </a:spcBef>
                        <a:spcAft>
                          <a:spcPts val="1200"/>
                        </a:spcAft>
                      </a:pPr>
                      <a:r>
                        <a:rPr lang="en-IN" sz="1200" b="1" u="sng" dirty="0">
                          <a:solidFill>
                            <a:srgbClr val="2E74B5"/>
                          </a:solidFill>
                          <a:effectLst/>
                        </a:rPr>
                        <a:t>Email</a:t>
                      </a:r>
                      <a:r>
                        <a:rPr lang="en-IN" sz="1200" b="0" u="sng" dirty="0">
                          <a:solidFill>
                            <a:srgbClr val="0070C0"/>
                          </a:solidFill>
                          <a:effectLst/>
                        </a:rPr>
                        <a:t>:</a:t>
                      </a:r>
                      <a:r>
                        <a:rPr lang="en-IN" sz="1200" b="0" u="none" strike="noStrike" dirty="0">
                          <a:solidFill>
                            <a:srgbClr val="0070C0"/>
                          </a:solidFill>
                          <a:effectLst/>
                        </a:rPr>
                        <a:t> </a:t>
                      </a:r>
                      <a:r>
                        <a:rPr lang="en-IN" sz="1200" b="0" u="sng" strike="noStrike" dirty="0">
                          <a:solidFill>
                            <a:srgbClr val="0070C0"/>
                          </a:solidFill>
                          <a:effectLst/>
                          <a:hlinkClick r:id="rId3">
                            <a:extLst>
                              <a:ext uri="{A12FA001-AC4F-418D-AE19-62706E023703}">
                                <ahyp:hlinkClr xmlns:ahyp="http://schemas.microsoft.com/office/drawing/2018/hyperlinkcolor" val="tx"/>
                              </a:ext>
                            </a:extLst>
                          </a:hlinkClick>
                        </a:rPr>
                        <a:t>karanbakrania31@gmail.com</a:t>
                      </a:r>
                      <a:endParaRPr lang="en-IN" sz="1200" b="0" u="none" strike="noStrike" dirty="0">
                        <a:solidFill>
                          <a:srgbClr val="0070C0"/>
                        </a:solidFill>
                        <a:effectLst/>
                      </a:endParaRPr>
                    </a:p>
                    <a:p>
                      <a:pPr rtl="0" fontAlgn="t">
                        <a:spcBef>
                          <a:spcPts val="1200"/>
                        </a:spcBef>
                        <a:spcAft>
                          <a:spcPts val="1200"/>
                        </a:spcAft>
                      </a:pPr>
                      <a:r>
                        <a:rPr lang="en-IN" sz="1200" b="1" u="sng" dirty="0">
                          <a:solidFill>
                            <a:srgbClr val="4472C4"/>
                          </a:solidFill>
                          <a:effectLst/>
                        </a:rPr>
                        <a:t>Web:</a:t>
                      </a:r>
                      <a:r>
                        <a:rPr lang="en-IN" sz="1200" b="1" u="none" strike="noStrike" dirty="0">
                          <a:solidFill>
                            <a:srgbClr val="4472C4"/>
                          </a:solidFill>
                          <a:effectLst/>
                        </a:rPr>
                        <a:t> </a:t>
                      </a:r>
                      <a:r>
                        <a:rPr lang="en-IN" sz="1200" b="0" u="sng" strike="noStrike" dirty="0">
                          <a:solidFill>
                            <a:srgbClr val="0070C0"/>
                          </a:solidFill>
                          <a:effectLst/>
                          <a:hlinkClick r:id="rId4">
                            <a:extLst>
                              <a:ext uri="{A12FA001-AC4F-418D-AE19-62706E023703}">
                                <ahyp:hlinkClr xmlns:ahyp="http://schemas.microsoft.com/office/drawing/2018/hyperlinkcolor" val="tx"/>
                              </a:ext>
                            </a:extLst>
                          </a:hlinkClick>
                        </a:rPr>
                        <a:t>www.youtube.com/KaranBakrania</a:t>
                      </a:r>
                      <a:endParaRPr lang="en-IN" sz="1200" dirty="0">
                        <a:solidFill>
                          <a:srgbClr val="0070C0"/>
                        </a:solidFill>
                        <a:effectLst/>
                      </a:endParaRPr>
                    </a:p>
                    <a:p>
                      <a:pPr rtl="0" fontAlgn="t">
                        <a:spcBef>
                          <a:spcPts val="0"/>
                        </a:spcBef>
                        <a:spcAft>
                          <a:spcPts val="0"/>
                        </a:spcAft>
                      </a:pPr>
                      <a:r>
                        <a:rPr lang="en-IN" sz="1000" b="0" u="none" strike="noStrike" dirty="0">
                          <a:solidFill>
                            <a:srgbClr val="000000"/>
                          </a:solidFill>
                          <a:effectLst/>
                        </a:rPr>
                        <a:t>    </a:t>
                      </a:r>
                      <a:endParaRPr lang="en-IN" dirty="0">
                        <a:effectLst/>
                      </a:endParaRPr>
                    </a:p>
                  </a:txBody>
                  <a:tcPr marL="63500" marR="63500" marT="63500" marB="63500"/>
                </a:tc>
                <a:extLst>
                  <a:ext uri="{0D108BD9-81ED-4DB2-BD59-A6C34878D82A}">
                    <a16:rowId xmlns:a16="http://schemas.microsoft.com/office/drawing/2014/main" val="2821548812"/>
                  </a:ext>
                </a:extLst>
              </a:tr>
            </a:tbl>
          </a:graphicData>
        </a:graphic>
      </p:graphicFrame>
      <p:pic>
        <p:nvPicPr>
          <p:cNvPr id="1032" name="Picture 8">
            <a:hlinkClick r:id="rId5"/>
            <a:extLst>
              <a:ext uri="{FF2B5EF4-FFF2-40B4-BE49-F238E27FC236}">
                <a16:creationId xmlns:a16="http://schemas.microsoft.com/office/drawing/2014/main" id="{6DEB0313-C3AF-422A-8EE6-E692EA9FA7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8729" y="2817978"/>
            <a:ext cx="1391178" cy="1391178"/>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hlinkClick r:id="rId5"/>
            <a:extLst>
              <a:ext uri="{FF2B5EF4-FFF2-40B4-BE49-F238E27FC236}">
                <a16:creationId xmlns:a16="http://schemas.microsoft.com/office/drawing/2014/main" id="{06B415AC-7586-48F4-B266-64532862E4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7920" y="5428406"/>
            <a:ext cx="520418" cy="46505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hlinkClick r:id="rId8"/>
            <a:extLst>
              <a:ext uri="{FF2B5EF4-FFF2-40B4-BE49-F238E27FC236}">
                <a16:creationId xmlns:a16="http://schemas.microsoft.com/office/drawing/2014/main" id="{A5D8BF25-4B3C-49E4-85A0-1022A1BBD73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92944" y="5434597"/>
            <a:ext cx="420763" cy="42076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a:extLst>
              <a:ext uri="{FF2B5EF4-FFF2-40B4-BE49-F238E27FC236}">
                <a16:creationId xmlns:a16="http://schemas.microsoft.com/office/drawing/2014/main" id="{C7296E05-29A2-4DD7-81E5-1C3DC5976EB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81920" y="5431501"/>
            <a:ext cx="520418" cy="44290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5E299C4D-3460-4337-ADBE-F50534767EF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86781" y="5434597"/>
            <a:ext cx="420763" cy="420763"/>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a:extLst>
              <a:ext uri="{FF2B5EF4-FFF2-40B4-BE49-F238E27FC236}">
                <a16:creationId xmlns:a16="http://schemas.microsoft.com/office/drawing/2014/main" id="{60C6EAFB-CBFC-40B7-9957-A4AF2BB3FE1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75756" y="5434597"/>
            <a:ext cx="420763" cy="42076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a:hlinkClick r:id="rId13"/>
            <a:extLst>
              <a:ext uri="{FF2B5EF4-FFF2-40B4-BE49-F238E27FC236}">
                <a16:creationId xmlns:a16="http://schemas.microsoft.com/office/drawing/2014/main" id="{9372E727-300D-4FF2-BD3D-68616CA696E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04979" y="4464181"/>
            <a:ext cx="1438678" cy="1391179"/>
          </a:xfrm>
          <a:prstGeom prst="rect">
            <a:avLst/>
          </a:prstGeom>
        </p:spPr>
      </p:pic>
    </p:spTree>
    <p:extLst>
      <p:ext uri="{BB962C8B-B14F-4D97-AF65-F5344CB8AC3E}">
        <p14:creationId xmlns:p14="http://schemas.microsoft.com/office/powerpoint/2010/main" val="3901016851"/>
      </p:ext>
    </p:extLst>
  </p:cSld>
  <p:clrMapOvr>
    <a:masterClrMapping/>
  </p:clrMapOvr>
</p:sld>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341</TotalTime>
  <Words>733</Words>
  <Application>Microsoft Office PowerPoint</Application>
  <PresentationFormat>Widescreen</PresentationFormat>
  <Paragraphs>147</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Ailerons</vt:lpstr>
      <vt:lpstr>Arial</vt:lpstr>
      <vt:lpstr>Calibri</vt:lpstr>
      <vt:lpstr>Calibri Light</vt:lpstr>
      <vt:lpstr>Comfortaa</vt:lpstr>
      <vt:lpstr>open sans</vt:lpstr>
      <vt:lpstr>Roboto</vt:lpstr>
      <vt:lpstr>Office Theme</vt:lpstr>
      <vt:lpstr>PowerPoint Presentation</vt:lpstr>
      <vt:lpstr>PowerPoint Presentation</vt:lpstr>
      <vt:lpstr>PowerPoint Presentation</vt:lpstr>
      <vt:lpstr>Dated on 07/06/21</vt:lpstr>
      <vt:lpstr>Dashboard</vt:lpstr>
      <vt:lpstr>Geographical Views</vt:lpstr>
      <vt:lpstr>Most Viewed Videos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Karan Bakrania</dc:creator>
  <cp:lastModifiedBy>Karan Bakrania</cp:lastModifiedBy>
  <cp:revision>43</cp:revision>
  <dcterms:created xsi:type="dcterms:W3CDTF">2021-06-06T11:58:40Z</dcterms:created>
  <dcterms:modified xsi:type="dcterms:W3CDTF">2021-06-12T02:52:05Z</dcterms:modified>
</cp:coreProperties>
</file>